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theme/theme16.xml" ContentType="application/vnd.openxmlformats-officedocument.theme+xml"/>
  <Override PartName="/ppt/slideLayouts/slideLayout24.xml" ContentType="application/vnd.openxmlformats-officedocument.presentationml.slideLayout+xml"/>
  <Override PartName="/ppt/theme/theme17.xml" ContentType="application/vnd.openxmlformats-officedocument.theme+xml"/>
  <Override PartName="/ppt/slideLayouts/slideLayout2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26.xml" ContentType="application/vnd.openxmlformats-officedocument.presentationml.slideLayout+xml"/>
  <Override PartName="/ppt/theme/theme21.xml" ContentType="application/vnd.openxmlformats-officedocument.theme+xml"/>
  <Override PartName="/ppt/slideLayouts/slideLayout27.xml" ContentType="application/vnd.openxmlformats-officedocument.presentationml.slideLayout+xml"/>
  <Override PartName="/ppt/theme/theme22.xml" ContentType="application/vnd.openxmlformats-officedocument.theme+xml"/>
  <Override PartName="/ppt/slideLayouts/slideLayout28.xml" ContentType="application/vnd.openxmlformats-officedocument.presentationml.slideLayout+xml"/>
  <Override PartName="/ppt/theme/theme23.xml" ContentType="application/vnd.openxmlformats-officedocument.theme+xml"/>
  <Override PartName="/ppt/slideLayouts/slideLayout29.xml" ContentType="application/vnd.openxmlformats-officedocument.presentationml.slideLayout+xml"/>
  <Override PartName="/ppt/theme/theme24.xml" ContentType="application/vnd.openxmlformats-officedocument.theme+xml"/>
  <Override PartName="/ppt/slideLayouts/slideLayout30.xml" ContentType="application/vnd.openxmlformats-officedocument.presentationml.slideLayout+xml"/>
  <Override PartName="/ppt/theme/theme2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6.xml" ContentType="application/vnd.openxmlformats-officedocument.theme+xml"/>
  <Override PartName="/ppt/slideLayouts/slideLayout33.xml" ContentType="application/vnd.openxmlformats-officedocument.presentationml.slideLayout+xml"/>
  <Override PartName="/ppt/theme/theme27.xml" ContentType="application/vnd.openxmlformats-officedocument.theme+xml"/>
  <Override PartName="/ppt/slideLayouts/slideLayout34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6" r:id="rId2"/>
    <p:sldMasterId id="2147483680" r:id="rId3"/>
    <p:sldMasterId id="2147483684" r:id="rId4"/>
    <p:sldMasterId id="2147483694" r:id="rId5"/>
    <p:sldMasterId id="2147483712" r:id="rId6"/>
    <p:sldMasterId id="2147483721" r:id="rId7"/>
    <p:sldMasterId id="2147483725" r:id="rId8"/>
    <p:sldMasterId id="2147483727" r:id="rId9"/>
    <p:sldMasterId id="2147483729" r:id="rId10"/>
    <p:sldMasterId id="2147483731" r:id="rId11"/>
    <p:sldMasterId id="2147483733" r:id="rId12"/>
    <p:sldMasterId id="2147483735" r:id="rId13"/>
    <p:sldMasterId id="2147483737" r:id="rId14"/>
    <p:sldMasterId id="2147483739" r:id="rId15"/>
    <p:sldMasterId id="2147483743" r:id="rId16"/>
    <p:sldMasterId id="2147483745" r:id="rId17"/>
    <p:sldMasterId id="2147483747" r:id="rId18"/>
    <p:sldMasterId id="2147483769" r:id="rId19"/>
    <p:sldMasterId id="2147483779" r:id="rId20"/>
    <p:sldMasterId id="2147483793" r:id="rId21"/>
    <p:sldMasterId id="2147483795" r:id="rId22"/>
    <p:sldMasterId id="2147483797" r:id="rId23"/>
    <p:sldMasterId id="2147483799" r:id="rId24"/>
    <p:sldMasterId id="2147483801" r:id="rId25"/>
    <p:sldMasterId id="2147483803" r:id="rId26"/>
    <p:sldMasterId id="2147483805" r:id="rId27"/>
    <p:sldMasterId id="2147483809" r:id="rId28"/>
  </p:sldMasterIdLst>
  <p:notesMasterIdLst>
    <p:notesMasterId r:id="rId80"/>
  </p:notesMasterIdLst>
  <p:handoutMasterIdLst>
    <p:handoutMasterId r:id="rId81"/>
  </p:handoutMasterIdLst>
  <p:sldIdLst>
    <p:sldId id="470" r:id="rId29"/>
    <p:sldId id="548" r:id="rId30"/>
    <p:sldId id="465" r:id="rId31"/>
    <p:sldId id="545" r:id="rId32"/>
    <p:sldId id="543" r:id="rId33"/>
    <p:sldId id="496" r:id="rId34"/>
    <p:sldId id="497" r:id="rId35"/>
    <p:sldId id="538" r:id="rId36"/>
    <p:sldId id="472" r:id="rId37"/>
    <p:sldId id="475" r:id="rId38"/>
    <p:sldId id="473" r:id="rId39"/>
    <p:sldId id="474" r:id="rId40"/>
    <p:sldId id="539" r:id="rId41"/>
    <p:sldId id="485" r:id="rId42"/>
    <p:sldId id="478" r:id="rId43"/>
    <p:sldId id="486" r:id="rId44"/>
    <p:sldId id="479" r:id="rId45"/>
    <p:sldId id="549" r:id="rId46"/>
    <p:sldId id="535" r:id="rId47"/>
    <p:sldId id="527" r:id="rId48"/>
    <p:sldId id="487" r:id="rId49"/>
    <p:sldId id="481" r:id="rId50"/>
    <p:sldId id="542" r:id="rId51"/>
    <p:sldId id="488" r:id="rId52"/>
    <p:sldId id="550" r:id="rId53"/>
    <p:sldId id="551" r:id="rId54"/>
    <p:sldId id="552" r:id="rId55"/>
    <p:sldId id="489" r:id="rId56"/>
    <p:sldId id="490" r:id="rId57"/>
    <p:sldId id="540" r:id="rId58"/>
    <p:sldId id="528" r:id="rId59"/>
    <p:sldId id="529" r:id="rId60"/>
    <p:sldId id="530" r:id="rId61"/>
    <p:sldId id="476" r:id="rId62"/>
    <p:sldId id="477" r:id="rId63"/>
    <p:sldId id="531" r:id="rId64"/>
    <p:sldId id="554" r:id="rId65"/>
    <p:sldId id="482" r:id="rId66"/>
    <p:sldId id="483" r:id="rId67"/>
    <p:sldId id="541" r:id="rId68"/>
    <p:sldId id="546" r:id="rId69"/>
    <p:sldId id="547" r:id="rId70"/>
    <p:sldId id="555" r:id="rId71"/>
    <p:sldId id="491" r:id="rId72"/>
    <p:sldId id="553" r:id="rId73"/>
    <p:sldId id="493" r:id="rId74"/>
    <p:sldId id="492" r:id="rId75"/>
    <p:sldId id="532" r:id="rId76"/>
    <p:sldId id="464" r:id="rId77"/>
    <p:sldId id="494" r:id="rId78"/>
    <p:sldId id="526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6600"/>
    <a:srgbClr val="FF0066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commentAuthors" Target="commentAuthor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andrey.konoplyanik.NGS-MSK\&#1052;&#1086;&#1080;%20&#1076;&#1086;&#1082;&#1091;&#1084;&#1077;&#1085;&#1090;&#1099;\Konoplyanik\Students-Postgraduates-Dissertations\RGU%20Oil%20&amp;%20Gas%20na%20Gubkin\Matveev\&#1044;&#1072;&#1085;&#1085;&#1099;&#1077;_&#1043;&#1088;&#1072;&#1092;&#1080;&#1082;&#1080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</a:t>
            </a:r>
            <a:r>
              <a:rPr lang="ru-RU" baseline="0" dirty="0"/>
              <a:t> цен и объемов одномесячных контрактов </a:t>
            </a:r>
            <a:r>
              <a:rPr lang="en-US" baseline="0" dirty="0"/>
              <a:t>Brent</a:t>
            </a:r>
            <a:r>
              <a:rPr lang="ru-RU" baseline="0" dirty="0"/>
              <a:t> и </a:t>
            </a:r>
            <a:r>
              <a:rPr lang="en-US" baseline="0" dirty="0" smtClean="0"/>
              <a:t>WTI</a:t>
            </a:r>
            <a:r>
              <a:rPr lang="ru-RU" baseline="0" dirty="0" smtClean="0"/>
              <a:t> </a:t>
            </a:r>
            <a:r>
              <a:rPr lang="en-US" baseline="0" dirty="0" smtClean="0"/>
              <a:t>(NYMEX)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2"/>
          <c:tx>
            <c:strRef>
              <c:f>Лист2!$O$1</c:f>
              <c:strCache>
                <c:ptCount val="1"/>
                <c:pt idx="0">
                  <c:v>WTI Объем</c:v>
                </c:pt>
              </c:strCache>
            </c:strRef>
          </c:tx>
          <c:invertIfNegative val="0"/>
          <c:cat>
            <c:numRef>
              <c:f>Лист2!$D$4:$D$5433</c:f>
              <c:numCache>
                <c:formatCode>dd/mmm/yy</c:formatCode>
                <c:ptCount val="5430"/>
                <c:pt idx="0">
                  <c:v>32511</c:v>
                </c:pt>
                <c:pt idx="1">
                  <c:v>32512</c:v>
                </c:pt>
                <c:pt idx="2">
                  <c:v>32513</c:v>
                </c:pt>
                <c:pt idx="3">
                  <c:v>32514</c:v>
                </c:pt>
                <c:pt idx="4">
                  <c:v>32517</c:v>
                </c:pt>
                <c:pt idx="5">
                  <c:v>32518</c:v>
                </c:pt>
                <c:pt idx="6">
                  <c:v>32519</c:v>
                </c:pt>
                <c:pt idx="7">
                  <c:v>32520</c:v>
                </c:pt>
                <c:pt idx="8">
                  <c:v>32521</c:v>
                </c:pt>
                <c:pt idx="9">
                  <c:v>32524</c:v>
                </c:pt>
                <c:pt idx="10">
                  <c:v>32525</c:v>
                </c:pt>
                <c:pt idx="11">
                  <c:v>32526</c:v>
                </c:pt>
                <c:pt idx="12">
                  <c:v>32527</c:v>
                </c:pt>
                <c:pt idx="13">
                  <c:v>32528</c:v>
                </c:pt>
                <c:pt idx="14">
                  <c:v>32531</c:v>
                </c:pt>
                <c:pt idx="15">
                  <c:v>32532</c:v>
                </c:pt>
                <c:pt idx="16">
                  <c:v>32533</c:v>
                </c:pt>
                <c:pt idx="17">
                  <c:v>32534</c:v>
                </c:pt>
                <c:pt idx="18">
                  <c:v>32535</c:v>
                </c:pt>
                <c:pt idx="19">
                  <c:v>32538</c:v>
                </c:pt>
                <c:pt idx="20">
                  <c:v>32539</c:v>
                </c:pt>
                <c:pt idx="21">
                  <c:v>32540</c:v>
                </c:pt>
                <c:pt idx="22">
                  <c:v>32541</c:v>
                </c:pt>
                <c:pt idx="23">
                  <c:v>32542</c:v>
                </c:pt>
                <c:pt idx="24">
                  <c:v>32545</c:v>
                </c:pt>
                <c:pt idx="25">
                  <c:v>32546</c:v>
                </c:pt>
                <c:pt idx="26">
                  <c:v>32547</c:v>
                </c:pt>
                <c:pt idx="27">
                  <c:v>32548</c:v>
                </c:pt>
                <c:pt idx="28">
                  <c:v>32549</c:v>
                </c:pt>
                <c:pt idx="29">
                  <c:v>32552</c:v>
                </c:pt>
                <c:pt idx="30">
                  <c:v>32553</c:v>
                </c:pt>
                <c:pt idx="31">
                  <c:v>32554</c:v>
                </c:pt>
                <c:pt idx="32">
                  <c:v>32555</c:v>
                </c:pt>
                <c:pt idx="33">
                  <c:v>32556</c:v>
                </c:pt>
                <c:pt idx="34">
                  <c:v>32559</c:v>
                </c:pt>
                <c:pt idx="35">
                  <c:v>32560</c:v>
                </c:pt>
                <c:pt idx="36">
                  <c:v>32561</c:v>
                </c:pt>
                <c:pt idx="37">
                  <c:v>32562</c:v>
                </c:pt>
                <c:pt idx="38">
                  <c:v>32563</c:v>
                </c:pt>
                <c:pt idx="39">
                  <c:v>32566</c:v>
                </c:pt>
                <c:pt idx="40">
                  <c:v>32567</c:v>
                </c:pt>
                <c:pt idx="41">
                  <c:v>32568</c:v>
                </c:pt>
                <c:pt idx="42">
                  <c:v>32569</c:v>
                </c:pt>
                <c:pt idx="43">
                  <c:v>32570</c:v>
                </c:pt>
                <c:pt idx="44">
                  <c:v>32573</c:v>
                </c:pt>
                <c:pt idx="45">
                  <c:v>32574</c:v>
                </c:pt>
                <c:pt idx="46">
                  <c:v>32575</c:v>
                </c:pt>
                <c:pt idx="47">
                  <c:v>32576</c:v>
                </c:pt>
                <c:pt idx="48">
                  <c:v>32577</c:v>
                </c:pt>
                <c:pt idx="49">
                  <c:v>32580</c:v>
                </c:pt>
                <c:pt idx="50">
                  <c:v>32581</c:v>
                </c:pt>
                <c:pt idx="51">
                  <c:v>32582</c:v>
                </c:pt>
                <c:pt idx="52">
                  <c:v>32583</c:v>
                </c:pt>
                <c:pt idx="53">
                  <c:v>32584</c:v>
                </c:pt>
                <c:pt idx="54">
                  <c:v>32587</c:v>
                </c:pt>
                <c:pt idx="55">
                  <c:v>32588</c:v>
                </c:pt>
                <c:pt idx="56">
                  <c:v>32589</c:v>
                </c:pt>
                <c:pt idx="57">
                  <c:v>32590</c:v>
                </c:pt>
                <c:pt idx="58">
                  <c:v>32595</c:v>
                </c:pt>
                <c:pt idx="59">
                  <c:v>32596</c:v>
                </c:pt>
                <c:pt idx="60">
                  <c:v>32597</c:v>
                </c:pt>
                <c:pt idx="61">
                  <c:v>32598</c:v>
                </c:pt>
                <c:pt idx="62">
                  <c:v>32601</c:v>
                </c:pt>
                <c:pt idx="63">
                  <c:v>32602</c:v>
                </c:pt>
                <c:pt idx="64">
                  <c:v>32603</c:v>
                </c:pt>
                <c:pt idx="65">
                  <c:v>32604</c:v>
                </c:pt>
                <c:pt idx="66">
                  <c:v>32605</c:v>
                </c:pt>
                <c:pt idx="67">
                  <c:v>32608</c:v>
                </c:pt>
                <c:pt idx="68">
                  <c:v>32609</c:v>
                </c:pt>
                <c:pt idx="69">
                  <c:v>32610</c:v>
                </c:pt>
                <c:pt idx="70">
                  <c:v>32611</c:v>
                </c:pt>
                <c:pt idx="71">
                  <c:v>32612</c:v>
                </c:pt>
                <c:pt idx="72">
                  <c:v>32615</c:v>
                </c:pt>
                <c:pt idx="73">
                  <c:v>32616</c:v>
                </c:pt>
                <c:pt idx="74">
                  <c:v>32617</c:v>
                </c:pt>
                <c:pt idx="75">
                  <c:v>32618</c:v>
                </c:pt>
                <c:pt idx="76">
                  <c:v>32619</c:v>
                </c:pt>
                <c:pt idx="77">
                  <c:v>32622</c:v>
                </c:pt>
                <c:pt idx="78">
                  <c:v>32623</c:v>
                </c:pt>
                <c:pt idx="79">
                  <c:v>32624</c:v>
                </c:pt>
                <c:pt idx="80">
                  <c:v>32625</c:v>
                </c:pt>
                <c:pt idx="81">
                  <c:v>32626</c:v>
                </c:pt>
                <c:pt idx="82">
                  <c:v>32630</c:v>
                </c:pt>
                <c:pt idx="83">
                  <c:v>32631</c:v>
                </c:pt>
                <c:pt idx="84">
                  <c:v>32632</c:v>
                </c:pt>
                <c:pt idx="85">
                  <c:v>32633</c:v>
                </c:pt>
                <c:pt idx="86">
                  <c:v>32636</c:v>
                </c:pt>
                <c:pt idx="87">
                  <c:v>32637</c:v>
                </c:pt>
                <c:pt idx="88">
                  <c:v>32638</c:v>
                </c:pt>
                <c:pt idx="89">
                  <c:v>32639</c:v>
                </c:pt>
                <c:pt idx="90">
                  <c:v>32640</c:v>
                </c:pt>
                <c:pt idx="91">
                  <c:v>32643</c:v>
                </c:pt>
                <c:pt idx="92">
                  <c:v>32644</c:v>
                </c:pt>
                <c:pt idx="93">
                  <c:v>32645</c:v>
                </c:pt>
                <c:pt idx="94">
                  <c:v>32646</c:v>
                </c:pt>
                <c:pt idx="95">
                  <c:v>32647</c:v>
                </c:pt>
                <c:pt idx="96">
                  <c:v>32650</c:v>
                </c:pt>
                <c:pt idx="97">
                  <c:v>32651</c:v>
                </c:pt>
                <c:pt idx="98">
                  <c:v>32652</c:v>
                </c:pt>
                <c:pt idx="99">
                  <c:v>32653</c:v>
                </c:pt>
                <c:pt idx="100">
                  <c:v>32654</c:v>
                </c:pt>
                <c:pt idx="101">
                  <c:v>32658</c:v>
                </c:pt>
                <c:pt idx="102">
                  <c:v>32659</c:v>
                </c:pt>
                <c:pt idx="103">
                  <c:v>32660</c:v>
                </c:pt>
                <c:pt idx="104">
                  <c:v>32661</c:v>
                </c:pt>
                <c:pt idx="105">
                  <c:v>32664</c:v>
                </c:pt>
                <c:pt idx="106">
                  <c:v>32665</c:v>
                </c:pt>
                <c:pt idx="107">
                  <c:v>32666</c:v>
                </c:pt>
                <c:pt idx="108">
                  <c:v>32667</c:v>
                </c:pt>
                <c:pt idx="109">
                  <c:v>32668</c:v>
                </c:pt>
                <c:pt idx="110">
                  <c:v>32671</c:v>
                </c:pt>
                <c:pt idx="111">
                  <c:v>32672</c:v>
                </c:pt>
                <c:pt idx="112">
                  <c:v>32673</c:v>
                </c:pt>
                <c:pt idx="113">
                  <c:v>32674</c:v>
                </c:pt>
                <c:pt idx="114">
                  <c:v>32675</c:v>
                </c:pt>
                <c:pt idx="115">
                  <c:v>32678</c:v>
                </c:pt>
                <c:pt idx="116">
                  <c:v>32679</c:v>
                </c:pt>
                <c:pt idx="117">
                  <c:v>32680</c:v>
                </c:pt>
                <c:pt idx="118">
                  <c:v>32681</c:v>
                </c:pt>
                <c:pt idx="119">
                  <c:v>32682</c:v>
                </c:pt>
                <c:pt idx="120">
                  <c:v>32685</c:v>
                </c:pt>
                <c:pt idx="121">
                  <c:v>32686</c:v>
                </c:pt>
                <c:pt idx="122">
                  <c:v>32687</c:v>
                </c:pt>
                <c:pt idx="123">
                  <c:v>32688</c:v>
                </c:pt>
                <c:pt idx="124">
                  <c:v>32689</c:v>
                </c:pt>
                <c:pt idx="125">
                  <c:v>32692</c:v>
                </c:pt>
                <c:pt idx="126">
                  <c:v>32693</c:v>
                </c:pt>
                <c:pt idx="127">
                  <c:v>32694</c:v>
                </c:pt>
                <c:pt idx="128">
                  <c:v>32695</c:v>
                </c:pt>
                <c:pt idx="129">
                  <c:v>32696</c:v>
                </c:pt>
                <c:pt idx="130">
                  <c:v>32699</c:v>
                </c:pt>
                <c:pt idx="131">
                  <c:v>32700</c:v>
                </c:pt>
                <c:pt idx="132">
                  <c:v>32701</c:v>
                </c:pt>
                <c:pt idx="133">
                  <c:v>32702</c:v>
                </c:pt>
                <c:pt idx="134">
                  <c:v>32703</c:v>
                </c:pt>
                <c:pt idx="135">
                  <c:v>32706</c:v>
                </c:pt>
                <c:pt idx="136">
                  <c:v>32707</c:v>
                </c:pt>
                <c:pt idx="137">
                  <c:v>32708</c:v>
                </c:pt>
                <c:pt idx="138">
                  <c:v>32709</c:v>
                </c:pt>
                <c:pt idx="139">
                  <c:v>32710</c:v>
                </c:pt>
                <c:pt idx="140">
                  <c:v>32713</c:v>
                </c:pt>
                <c:pt idx="141">
                  <c:v>32714</c:v>
                </c:pt>
                <c:pt idx="142">
                  <c:v>32715</c:v>
                </c:pt>
                <c:pt idx="143">
                  <c:v>32716</c:v>
                </c:pt>
                <c:pt idx="144">
                  <c:v>32717</c:v>
                </c:pt>
                <c:pt idx="145">
                  <c:v>32720</c:v>
                </c:pt>
                <c:pt idx="146">
                  <c:v>32721</c:v>
                </c:pt>
                <c:pt idx="147">
                  <c:v>32722</c:v>
                </c:pt>
                <c:pt idx="148">
                  <c:v>32723</c:v>
                </c:pt>
                <c:pt idx="149">
                  <c:v>32724</c:v>
                </c:pt>
                <c:pt idx="150">
                  <c:v>32727</c:v>
                </c:pt>
                <c:pt idx="151">
                  <c:v>32728</c:v>
                </c:pt>
                <c:pt idx="152">
                  <c:v>32729</c:v>
                </c:pt>
                <c:pt idx="153">
                  <c:v>32730</c:v>
                </c:pt>
                <c:pt idx="154">
                  <c:v>32731</c:v>
                </c:pt>
                <c:pt idx="155">
                  <c:v>32734</c:v>
                </c:pt>
                <c:pt idx="156">
                  <c:v>32735</c:v>
                </c:pt>
                <c:pt idx="157">
                  <c:v>32736</c:v>
                </c:pt>
                <c:pt idx="158">
                  <c:v>32737</c:v>
                </c:pt>
                <c:pt idx="159">
                  <c:v>32738</c:v>
                </c:pt>
                <c:pt idx="160">
                  <c:v>32741</c:v>
                </c:pt>
                <c:pt idx="161">
                  <c:v>32742</c:v>
                </c:pt>
                <c:pt idx="162">
                  <c:v>32743</c:v>
                </c:pt>
                <c:pt idx="163">
                  <c:v>32744</c:v>
                </c:pt>
                <c:pt idx="164">
                  <c:v>32745</c:v>
                </c:pt>
                <c:pt idx="165">
                  <c:v>32749</c:v>
                </c:pt>
                <c:pt idx="166">
                  <c:v>32750</c:v>
                </c:pt>
                <c:pt idx="167">
                  <c:v>32751</c:v>
                </c:pt>
                <c:pt idx="168">
                  <c:v>32752</c:v>
                </c:pt>
                <c:pt idx="169">
                  <c:v>32755</c:v>
                </c:pt>
                <c:pt idx="170">
                  <c:v>32756</c:v>
                </c:pt>
                <c:pt idx="171">
                  <c:v>32757</c:v>
                </c:pt>
                <c:pt idx="172">
                  <c:v>32758</c:v>
                </c:pt>
                <c:pt idx="173">
                  <c:v>32759</c:v>
                </c:pt>
                <c:pt idx="174">
                  <c:v>32762</c:v>
                </c:pt>
                <c:pt idx="175">
                  <c:v>32763</c:v>
                </c:pt>
                <c:pt idx="176">
                  <c:v>32764</c:v>
                </c:pt>
                <c:pt idx="177">
                  <c:v>32765</c:v>
                </c:pt>
                <c:pt idx="178">
                  <c:v>32766</c:v>
                </c:pt>
                <c:pt idx="179">
                  <c:v>32769</c:v>
                </c:pt>
                <c:pt idx="180">
                  <c:v>32770</c:v>
                </c:pt>
                <c:pt idx="181">
                  <c:v>32771</c:v>
                </c:pt>
                <c:pt idx="182">
                  <c:v>32772</c:v>
                </c:pt>
                <c:pt idx="183">
                  <c:v>32773</c:v>
                </c:pt>
                <c:pt idx="184">
                  <c:v>32776</c:v>
                </c:pt>
                <c:pt idx="185">
                  <c:v>32777</c:v>
                </c:pt>
                <c:pt idx="186">
                  <c:v>32778</c:v>
                </c:pt>
                <c:pt idx="187">
                  <c:v>32779</c:v>
                </c:pt>
                <c:pt idx="188">
                  <c:v>32780</c:v>
                </c:pt>
                <c:pt idx="189">
                  <c:v>32783</c:v>
                </c:pt>
                <c:pt idx="190">
                  <c:v>32784</c:v>
                </c:pt>
                <c:pt idx="191">
                  <c:v>32785</c:v>
                </c:pt>
                <c:pt idx="192">
                  <c:v>32786</c:v>
                </c:pt>
                <c:pt idx="193">
                  <c:v>32787</c:v>
                </c:pt>
                <c:pt idx="194">
                  <c:v>32790</c:v>
                </c:pt>
                <c:pt idx="195">
                  <c:v>32791</c:v>
                </c:pt>
                <c:pt idx="196">
                  <c:v>32792</c:v>
                </c:pt>
                <c:pt idx="197">
                  <c:v>32793</c:v>
                </c:pt>
                <c:pt idx="198">
                  <c:v>32794</c:v>
                </c:pt>
                <c:pt idx="199">
                  <c:v>32797</c:v>
                </c:pt>
                <c:pt idx="200">
                  <c:v>32798</c:v>
                </c:pt>
                <c:pt idx="201">
                  <c:v>32799</c:v>
                </c:pt>
                <c:pt idx="202">
                  <c:v>32800</c:v>
                </c:pt>
                <c:pt idx="203">
                  <c:v>32801</c:v>
                </c:pt>
                <c:pt idx="204">
                  <c:v>32804</c:v>
                </c:pt>
                <c:pt idx="205">
                  <c:v>32805</c:v>
                </c:pt>
                <c:pt idx="206">
                  <c:v>32806</c:v>
                </c:pt>
                <c:pt idx="207">
                  <c:v>32807</c:v>
                </c:pt>
                <c:pt idx="208">
                  <c:v>32808</c:v>
                </c:pt>
                <c:pt idx="209">
                  <c:v>32811</c:v>
                </c:pt>
                <c:pt idx="210">
                  <c:v>32812</c:v>
                </c:pt>
                <c:pt idx="211">
                  <c:v>32813</c:v>
                </c:pt>
                <c:pt idx="212">
                  <c:v>32814</c:v>
                </c:pt>
                <c:pt idx="213">
                  <c:v>32815</c:v>
                </c:pt>
                <c:pt idx="214">
                  <c:v>32818</c:v>
                </c:pt>
                <c:pt idx="215">
                  <c:v>32819</c:v>
                </c:pt>
                <c:pt idx="216">
                  <c:v>32820</c:v>
                </c:pt>
                <c:pt idx="217">
                  <c:v>32821</c:v>
                </c:pt>
                <c:pt idx="218">
                  <c:v>32822</c:v>
                </c:pt>
                <c:pt idx="219">
                  <c:v>32825</c:v>
                </c:pt>
                <c:pt idx="220">
                  <c:v>32826</c:v>
                </c:pt>
                <c:pt idx="221">
                  <c:v>32827</c:v>
                </c:pt>
                <c:pt idx="222">
                  <c:v>32828</c:v>
                </c:pt>
                <c:pt idx="223">
                  <c:v>32829</c:v>
                </c:pt>
                <c:pt idx="224">
                  <c:v>32832</c:v>
                </c:pt>
                <c:pt idx="225">
                  <c:v>32833</c:v>
                </c:pt>
                <c:pt idx="226">
                  <c:v>32834</c:v>
                </c:pt>
                <c:pt idx="227">
                  <c:v>32835</c:v>
                </c:pt>
                <c:pt idx="228">
                  <c:v>32836</c:v>
                </c:pt>
                <c:pt idx="229">
                  <c:v>32839</c:v>
                </c:pt>
                <c:pt idx="230">
                  <c:v>32840</c:v>
                </c:pt>
                <c:pt idx="231">
                  <c:v>32841</c:v>
                </c:pt>
                <c:pt idx="232">
                  <c:v>32842</c:v>
                </c:pt>
                <c:pt idx="233">
                  <c:v>32843</c:v>
                </c:pt>
                <c:pt idx="234">
                  <c:v>32846</c:v>
                </c:pt>
                <c:pt idx="235">
                  <c:v>32847</c:v>
                </c:pt>
                <c:pt idx="236">
                  <c:v>32848</c:v>
                </c:pt>
                <c:pt idx="237">
                  <c:v>32849</c:v>
                </c:pt>
                <c:pt idx="238">
                  <c:v>32850</c:v>
                </c:pt>
                <c:pt idx="239">
                  <c:v>32853</c:v>
                </c:pt>
                <c:pt idx="240">
                  <c:v>32854</c:v>
                </c:pt>
                <c:pt idx="241">
                  <c:v>32855</c:v>
                </c:pt>
                <c:pt idx="242">
                  <c:v>32856</c:v>
                </c:pt>
                <c:pt idx="243">
                  <c:v>32857</c:v>
                </c:pt>
                <c:pt idx="244">
                  <c:v>32860</c:v>
                </c:pt>
                <c:pt idx="245">
                  <c:v>32861</c:v>
                </c:pt>
                <c:pt idx="246">
                  <c:v>32862</c:v>
                </c:pt>
                <c:pt idx="247">
                  <c:v>32863</c:v>
                </c:pt>
                <c:pt idx="248">
                  <c:v>32864</c:v>
                </c:pt>
                <c:pt idx="249">
                  <c:v>32869</c:v>
                </c:pt>
                <c:pt idx="250">
                  <c:v>32870</c:v>
                </c:pt>
                <c:pt idx="251">
                  <c:v>32871</c:v>
                </c:pt>
                <c:pt idx="252">
                  <c:v>32875</c:v>
                </c:pt>
                <c:pt idx="253">
                  <c:v>32876</c:v>
                </c:pt>
                <c:pt idx="254">
                  <c:v>32877</c:v>
                </c:pt>
                <c:pt idx="255">
                  <c:v>32878</c:v>
                </c:pt>
                <c:pt idx="256">
                  <c:v>32881</c:v>
                </c:pt>
                <c:pt idx="257">
                  <c:v>32882</c:v>
                </c:pt>
                <c:pt idx="258">
                  <c:v>32883</c:v>
                </c:pt>
                <c:pt idx="259">
                  <c:v>32884</c:v>
                </c:pt>
                <c:pt idx="260">
                  <c:v>32885</c:v>
                </c:pt>
                <c:pt idx="261">
                  <c:v>32888</c:v>
                </c:pt>
                <c:pt idx="262">
                  <c:v>32889</c:v>
                </c:pt>
                <c:pt idx="263">
                  <c:v>32890</c:v>
                </c:pt>
                <c:pt idx="264">
                  <c:v>32891</c:v>
                </c:pt>
                <c:pt idx="265">
                  <c:v>32892</c:v>
                </c:pt>
                <c:pt idx="266">
                  <c:v>32895</c:v>
                </c:pt>
                <c:pt idx="267">
                  <c:v>32896</c:v>
                </c:pt>
                <c:pt idx="268">
                  <c:v>32897</c:v>
                </c:pt>
                <c:pt idx="269">
                  <c:v>32898</c:v>
                </c:pt>
                <c:pt idx="270">
                  <c:v>32899</c:v>
                </c:pt>
                <c:pt idx="271">
                  <c:v>32902</c:v>
                </c:pt>
                <c:pt idx="272">
                  <c:v>32903</c:v>
                </c:pt>
                <c:pt idx="273">
                  <c:v>32904</c:v>
                </c:pt>
                <c:pt idx="274">
                  <c:v>32905</c:v>
                </c:pt>
                <c:pt idx="275">
                  <c:v>32906</c:v>
                </c:pt>
                <c:pt idx="276">
                  <c:v>32909</c:v>
                </c:pt>
                <c:pt idx="277">
                  <c:v>32910</c:v>
                </c:pt>
                <c:pt idx="278">
                  <c:v>32911</c:v>
                </c:pt>
                <c:pt idx="279">
                  <c:v>32912</c:v>
                </c:pt>
                <c:pt idx="280">
                  <c:v>32913</c:v>
                </c:pt>
                <c:pt idx="281">
                  <c:v>32916</c:v>
                </c:pt>
                <c:pt idx="282">
                  <c:v>32917</c:v>
                </c:pt>
                <c:pt idx="283">
                  <c:v>32918</c:v>
                </c:pt>
                <c:pt idx="284">
                  <c:v>32919</c:v>
                </c:pt>
                <c:pt idx="285">
                  <c:v>32920</c:v>
                </c:pt>
                <c:pt idx="286">
                  <c:v>32923</c:v>
                </c:pt>
                <c:pt idx="287">
                  <c:v>32924</c:v>
                </c:pt>
                <c:pt idx="288">
                  <c:v>32925</c:v>
                </c:pt>
                <c:pt idx="289">
                  <c:v>32926</c:v>
                </c:pt>
                <c:pt idx="290">
                  <c:v>32927</c:v>
                </c:pt>
                <c:pt idx="291">
                  <c:v>32930</c:v>
                </c:pt>
                <c:pt idx="292">
                  <c:v>32931</c:v>
                </c:pt>
                <c:pt idx="293">
                  <c:v>32932</c:v>
                </c:pt>
                <c:pt idx="294">
                  <c:v>32933</c:v>
                </c:pt>
                <c:pt idx="295">
                  <c:v>32934</c:v>
                </c:pt>
                <c:pt idx="296">
                  <c:v>32937</c:v>
                </c:pt>
                <c:pt idx="297">
                  <c:v>32938</c:v>
                </c:pt>
                <c:pt idx="298">
                  <c:v>32939</c:v>
                </c:pt>
                <c:pt idx="299">
                  <c:v>32940</c:v>
                </c:pt>
                <c:pt idx="300">
                  <c:v>32941</c:v>
                </c:pt>
                <c:pt idx="301">
                  <c:v>32944</c:v>
                </c:pt>
                <c:pt idx="302">
                  <c:v>32945</c:v>
                </c:pt>
                <c:pt idx="303">
                  <c:v>32946</c:v>
                </c:pt>
                <c:pt idx="304">
                  <c:v>32947</c:v>
                </c:pt>
                <c:pt idx="305">
                  <c:v>32948</c:v>
                </c:pt>
                <c:pt idx="306">
                  <c:v>32951</c:v>
                </c:pt>
                <c:pt idx="307">
                  <c:v>32952</c:v>
                </c:pt>
                <c:pt idx="308">
                  <c:v>32953</c:v>
                </c:pt>
                <c:pt idx="309">
                  <c:v>32954</c:v>
                </c:pt>
                <c:pt idx="310">
                  <c:v>32955</c:v>
                </c:pt>
                <c:pt idx="311">
                  <c:v>32958</c:v>
                </c:pt>
                <c:pt idx="312">
                  <c:v>32959</c:v>
                </c:pt>
                <c:pt idx="313">
                  <c:v>32960</c:v>
                </c:pt>
                <c:pt idx="314">
                  <c:v>32961</c:v>
                </c:pt>
                <c:pt idx="315">
                  <c:v>32962</c:v>
                </c:pt>
                <c:pt idx="316">
                  <c:v>32965</c:v>
                </c:pt>
                <c:pt idx="317">
                  <c:v>32966</c:v>
                </c:pt>
                <c:pt idx="318">
                  <c:v>32967</c:v>
                </c:pt>
                <c:pt idx="319">
                  <c:v>32968</c:v>
                </c:pt>
                <c:pt idx="320">
                  <c:v>32969</c:v>
                </c:pt>
                <c:pt idx="321">
                  <c:v>32972</c:v>
                </c:pt>
                <c:pt idx="322">
                  <c:v>32973</c:v>
                </c:pt>
                <c:pt idx="323">
                  <c:v>32974</c:v>
                </c:pt>
                <c:pt idx="324">
                  <c:v>32975</c:v>
                </c:pt>
                <c:pt idx="325">
                  <c:v>32980</c:v>
                </c:pt>
                <c:pt idx="326">
                  <c:v>32981</c:v>
                </c:pt>
                <c:pt idx="327">
                  <c:v>32982</c:v>
                </c:pt>
                <c:pt idx="328">
                  <c:v>32983</c:v>
                </c:pt>
                <c:pt idx="329">
                  <c:v>32986</c:v>
                </c:pt>
                <c:pt idx="330">
                  <c:v>32987</c:v>
                </c:pt>
                <c:pt idx="331">
                  <c:v>32988</c:v>
                </c:pt>
                <c:pt idx="332">
                  <c:v>32989</c:v>
                </c:pt>
                <c:pt idx="333">
                  <c:v>32990</c:v>
                </c:pt>
                <c:pt idx="334">
                  <c:v>32993</c:v>
                </c:pt>
                <c:pt idx="335">
                  <c:v>32994</c:v>
                </c:pt>
                <c:pt idx="336">
                  <c:v>32995</c:v>
                </c:pt>
                <c:pt idx="337">
                  <c:v>32996</c:v>
                </c:pt>
                <c:pt idx="338">
                  <c:v>32997</c:v>
                </c:pt>
                <c:pt idx="339">
                  <c:v>33001</c:v>
                </c:pt>
                <c:pt idx="340">
                  <c:v>33002</c:v>
                </c:pt>
                <c:pt idx="341">
                  <c:v>33003</c:v>
                </c:pt>
                <c:pt idx="342">
                  <c:v>33004</c:v>
                </c:pt>
                <c:pt idx="343">
                  <c:v>33007</c:v>
                </c:pt>
                <c:pt idx="344">
                  <c:v>33008</c:v>
                </c:pt>
                <c:pt idx="345">
                  <c:v>33009</c:v>
                </c:pt>
                <c:pt idx="346">
                  <c:v>33010</c:v>
                </c:pt>
                <c:pt idx="347">
                  <c:v>33011</c:v>
                </c:pt>
                <c:pt idx="348">
                  <c:v>33014</c:v>
                </c:pt>
                <c:pt idx="349">
                  <c:v>33015</c:v>
                </c:pt>
                <c:pt idx="350">
                  <c:v>33016</c:v>
                </c:pt>
                <c:pt idx="351">
                  <c:v>33017</c:v>
                </c:pt>
                <c:pt idx="352">
                  <c:v>33018</c:v>
                </c:pt>
                <c:pt idx="353">
                  <c:v>33022</c:v>
                </c:pt>
                <c:pt idx="354">
                  <c:v>33023</c:v>
                </c:pt>
                <c:pt idx="355">
                  <c:v>33024</c:v>
                </c:pt>
                <c:pt idx="356">
                  <c:v>33025</c:v>
                </c:pt>
                <c:pt idx="357">
                  <c:v>33028</c:v>
                </c:pt>
                <c:pt idx="358">
                  <c:v>33029</c:v>
                </c:pt>
                <c:pt idx="359">
                  <c:v>33030</c:v>
                </c:pt>
                <c:pt idx="360">
                  <c:v>33031</c:v>
                </c:pt>
                <c:pt idx="361">
                  <c:v>33032</c:v>
                </c:pt>
                <c:pt idx="362">
                  <c:v>33035</c:v>
                </c:pt>
                <c:pt idx="363">
                  <c:v>33036</c:v>
                </c:pt>
                <c:pt idx="364">
                  <c:v>33037</c:v>
                </c:pt>
                <c:pt idx="365">
                  <c:v>33038</c:v>
                </c:pt>
                <c:pt idx="366">
                  <c:v>33039</c:v>
                </c:pt>
                <c:pt idx="367">
                  <c:v>33042</c:v>
                </c:pt>
                <c:pt idx="368">
                  <c:v>33043</c:v>
                </c:pt>
                <c:pt idx="369">
                  <c:v>33044</c:v>
                </c:pt>
                <c:pt idx="370">
                  <c:v>33045</c:v>
                </c:pt>
                <c:pt idx="371">
                  <c:v>33046</c:v>
                </c:pt>
                <c:pt idx="372">
                  <c:v>33049</c:v>
                </c:pt>
                <c:pt idx="373">
                  <c:v>33050</c:v>
                </c:pt>
                <c:pt idx="374">
                  <c:v>33051</c:v>
                </c:pt>
                <c:pt idx="375">
                  <c:v>33052</c:v>
                </c:pt>
                <c:pt idx="376">
                  <c:v>33053</c:v>
                </c:pt>
                <c:pt idx="377">
                  <c:v>33056</c:v>
                </c:pt>
                <c:pt idx="378">
                  <c:v>33057</c:v>
                </c:pt>
                <c:pt idx="379">
                  <c:v>33058</c:v>
                </c:pt>
                <c:pt idx="380">
                  <c:v>33059</c:v>
                </c:pt>
                <c:pt idx="381">
                  <c:v>33060</c:v>
                </c:pt>
                <c:pt idx="382">
                  <c:v>33063</c:v>
                </c:pt>
                <c:pt idx="383">
                  <c:v>33064</c:v>
                </c:pt>
                <c:pt idx="384">
                  <c:v>33065</c:v>
                </c:pt>
                <c:pt idx="385">
                  <c:v>33066</c:v>
                </c:pt>
                <c:pt idx="386">
                  <c:v>33067</c:v>
                </c:pt>
                <c:pt idx="387">
                  <c:v>33070</c:v>
                </c:pt>
                <c:pt idx="388">
                  <c:v>33071</c:v>
                </c:pt>
                <c:pt idx="389">
                  <c:v>33072</c:v>
                </c:pt>
                <c:pt idx="390">
                  <c:v>33073</c:v>
                </c:pt>
                <c:pt idx="391">
                  <c:v>33074</c:v>
                </c:pt>
                <c:pt idx="392">
                  <c:v>33077</c:v>
                </c:pt>
                <c:pt idx="393">
                  <c:v>33078</c:v>
                </c:pt>
                <c:pt idx="394">
                  <c:v>33079</c:v>
                </c:pt>
                <c:pt idx="395">
                  <c:v>33080</c:v>
                </c:pt>
                <c:pt idx="396">
                  <c:v>33081</c:v>
                </c:pt>
                <c:pt idx="397">
                  <c:v>33084</c:v>
                </c:pt>
                <c:pt idx="398">
                  <c:v>33085</c:v>
                </c:pt>
                <c:pt idx="399">
                  <c:v>33086</c:v>
                </c:pt>
                <c:pt idx="400">
                  <c:v>33087</c:v>
                </c:pt>
                <c:pt idx="401">
                  <c:v>33088</c:v>
                </c:pt>
                <c:pt idx="402">
                  <c:v>33091</c:v>
                </c:pt>
                <c:pt idx="403">
                  <c:v>33092</c:v>
                </c:pt>
                <c:pt idx="404">
                  <c:v>33093</c:v>
                </c:pt>
                <c:pt idx="405">
                  <c:v>33094</c:v>
                </c:pt>
                <c:pt idx="406">
                  <c:v>33095</c:v>
                </c:pt>
                <c:pt idx="407">
                  <c:v>33098</c:v>
                </c:pt>
                <c:pt idx="408">
                  <c:v>33099</c:v>
                </c:pt>
                <c:pt idx="409">
                  <c:v>33100</c:v>
                </c:pt>
                <c:pt idx="410">
                  <c:v>33101</c:v>
                </c:pt>
                <c:pt idx="411">
                  <c:v>33102</c:v>
                </c:pt>
                <c:pt idx="412">
                  <c:v>33105</c:v>
                </c:pt>
                <c:pt idx="413">
                  <c:v>33106</c:v>
                </c:pt>
                <c:pt idx="414">
                  <c:v>33107</c:v>
                </c:pt>
                <c:pt idx="415">
                  <c:v>33108</c:v>
                </c:pt>
                <c:pt idx="416">
                  <c:v>33109</c:v>
                </c:pt>
                <c:pt idx="417">
                  <c:v>33113</c:v>
                </c:pt>
                <c:pt idx="418">
                  <c:v>33114</c:v>
                </c:pt>
                <c:pt idx="419">
                  <c:v>33115</c:v>
                </c:pt>
                <c:pt idx="420">
                  <c:v>33116</c:v>
                </c:pt>
                <c:pt idx="421">
                  <c:v>33119</c:v>
                </c:pt>
                <c:pt idx="422">
                  <c:v>33120</c:v>
                </c:pt>
                <c:pt idx="423">
                  <c:v>33121</c:v>
                </c:pt>
                <c:pt idx="424">
                  <c:v>33122</c:v>
                </c:pt>
                <c:pt idx="425">
                  <c:v>33123</c:v>
                </c:pt>
                <c:pt idx="426">
                  <c:v>33126</c:v>
                </c:pt>
                <c:pt idx="427">
                  <c:v>33127</c:v>
                </c:pt>
                <c:pt idx="428">
                  <c:v>33128</c:v>
                </c:pt>
                <c:pt idx="429">
                  <c:v>33129</c:v>
                </c:pt>
                <c:pt idx="430">
                  <c:v>33130</c:v>
                </c:pt>
                <c:pt idx="431">
                  <c:v>33133</c:v>
                </c:pt>
                <c:pt idx="432">
                  <c:v>33134</c:v>
                </c:pt>
                <c:pt idx="433">
                  <c:v>33135</c:v>
                </c:pt>
                <c:pt idx="434">
                  <c:v>33136</c:v>
                </c:pt>
                <c:pt idx="435">
                  <c:v>33137</c:v>
                </c:pt>
                <c:pt idx="436">
                  <c:v>33140</c:v>
                </c:pt>
                <c:pt idx="437">
                  <c:v>33141</c:v>
                </c:pt>
                <c:pt idx="438">
                  <c:v>33142</c:v>
                </c:pt>
                <c:pt idx="439">
                  <c:v>33143</c:v>
                </c:pt>
                <c:pt idx="440">
                  <c:v>33144</c:v>
                </c:pt>
                <c:pt idx="441">
                  <c:v>33147</c:v>
                </c:pt>
                <c:pt idx="442">
                  <c:v>33148</c:v>
                </c:pt>
                <c:pt idx="443">
                  <c:v>33149</c:v>
                </c:pt>
                <c:pt idx="444">
                  <c:v>33150</c:v>
                </c:pt>
                <c:pt idx="445">
                  <c:v>33151</c:v>
                </c:pt>
                <c:pt idx="446">
                  <c:v>33154</c:v>
                </c:pt>
                <c:pt idx="447">
                  <c:v>33155</c:v>
                </c:pt>
                <c:pt idx="448">
                  <c:v>33156</c:v>
                </c:pt>
                <c:pt idx="449">
                  <c:v>33157</c:v>
                </c:pt>
                <c:pt idx="450">
                  <c:v>33158</c:v>
                </c:pt>
                <c:pt idx="451">
                  <c:v>33161</c:v>
                </c:pt>
                <c:pt idx="452">
                  <c:v>33162</c:v>
                </c:pt>
                <c:pt idx="453">
                  <c:v>33163</c:v>
                </c:pt>
                <c:pt idx="454">
                  <c:v>33164</c:v>
                </c:pt>
                <c:pt idx="455">
                  <c:v>33165</c:v>
                </c:pt>
                <c:pt idx="456">
                  <c:v>33168</c:v>
                </c:pt>
                <c:pt idx="457">
                  <c:v>33169</c:v>
                </c:pt>
                <c:pt idx="458">
                  <c:v>33170</c:v>
                </c:pt>
                <c:pt idx="459">
                  <c:v>33171</c:v>
                </c:pt>
                <c:pt idx="460">
                  <c:v>33172</c:v>
                </c:pt>
                <c:pt idx="461">
                  <c:v>33175</c:v>
                </c:pt>
                <c:pt idx="462">
                  <c:v>33176</c:v>
                </c:pt>
                <c:pt idx="463">
                  <c:v>33177</c:v>
                </c:pt>
                <c:pt idx="464">
                  <c:v>33178</c:v>
                </c:pt>
                <c:pt idx="465">
                  <c:v>33179</c:v>
                </c:pt>
                <c:pt idx="466">
                  <c:v>33182</c:v>
                </c:pt>
                <c:pt idx="467">
                  <c:v>33183</c:v>
                </c:pt>
                <c:pt idx="468">
                  <c:v>33184</c:v>
                </c:pt>
                <c:pt idx="469">
                  <c:v>33185</c:v>
                </c:pt>
                <c:pt idx="470">
                  <c:v>33186</c:v>
                </c:pt>
                <c:pt idx="471">
                  <c:v>33189</c:v>
                </c:pt>
                <c:pt idx="472">
                  <c:v>33190</c:v>
                </c:pt>
                <c:pt idx="473">
                  <c:v>33191</c:v>
                </c:pt>
                <c:pt idx="474">
                  <c:v>33192</c:v>
                </c:pt>
                <c:pt idx="475">
                  <c:v>33193</c:v>
                </c:pt>
                <c:pt idx="476">
                  <c:v>33196</c:v>
                </c:pt>
                <c:pt idx="477">
                  <c:v>33197</c:v>
                </c:pt>
                <c:pt idx="478">
                  <c:v>33198</c:v>
                </c:pt>
                <c:pt idx="479">
                  <c:v>33199</c:v>
                </c:pt>
                <c:pt idx="480">
                  <c:v>33200</c:v>
                </c:pt>
                <c:pt idx="481">
                  <c:v>33203</c:v>
                </c:pt>
                <c:pt idx="482">
                  <c:v>33204</c:v>
                </c:pt>
                <c:pt idx="483">
                  <c:v>33205</c:v>
                </c:pt>
                <c:pt idx="484">
                  <c:v>33206</c:v>
                </c:pt>
                <c:pt idx="485">
                  <c:v>33207</c:v>
                </c:pt>
                <c:pt idx="486">
                  <c:v>33210</c:v>
                </c:pt>
                <c:pt idx="487">
                  <c:v>33211</c:v>
                </c:pt>
                <c:pt idx="488">
                  <c:v>33212</c:v>
                </c:pt>
                <c:pt idx="489">
                  <c:v>33213</c:v>
                </c:pt>
                <c:pt idx="490">
                  <c:v>33214</c:v>
                </c:pt>
                <c:pt idx="491">
                  <c:v>33217</c:v>
                </c:pt>
                <c:pt idx="492">
                  <c:v>33218</c:v>
                </c:pt>
                <c:pt idx="493">
                  <c:v>33219</c:v>
                </c:pt>
                <c:pt idx="494">
                  <c:v>33220</c:v>
                </c:pt>
                <c:pt idx="495">
                  <c:v>33221</c:v>
                </c:pt>
                <c:pt idx="496">
                  <c:v>33224</c:v>
                </c:pt>
                <c:pt idx="497">
                  <c:v>33225</c:v>
                </c:pt>
                <c:pt idx="498">
                  <c:v>33226</c:v>
                </c:pt>
                <c:pt idx="499">
                  <c:v>33227</c:v>
                </c:pt>
                <c:pt idx="500">
                  <c:v>33228</c:v>
                </c:pt>
                <c:pt idx="501">
                  <c:v>33231</c:v>
                </c:pt>
                <c:pt idx="502">
                  <c:v>33234</c:v>
                </c:pt>
                <c:pt idx="503">
                  <c:v>33235</c:v>
                </c:pt>
                <c:pt idx="504">
                  <c:v>33238</c:v>
                </c:pt>
                <c:pt idx="505">
                  <c:v>33240</c:v>
                </c:pt>
                <c:pt idx="506">
                  <c:v>33241</c:v>
                </c:pt>
                <c:pt idx="507">
                  <c:v>33242</c:v>
                </c:pt>
                <c:pt idx="508">
                  <c:v>33245</c:v>
                </c:pt>
                <c:pt idx="509">
                  <c:v>33246</c:v>
                </c:pt>
                <c:pt idx="510">
                  <c:v>33247</c:v>
                </c:pt>
                <c:pt idx="511">
                  <c:v>33248</c:v>
                </c:pt>
                <c:pt idx="512">
                  <c:v>33249</c:v>
                </c:pt>
                <c:pt idx="513">
                  <c:v>33252</c:v>
                </c:pt>
                <c:pt idx="514">
                  <c:v>33253</c:v>
                </c:pt>
                <c:pt idx="515">
                  <c:v>33254</c:v>
                </c:pt>
                <c:pt idx="516">
                  <c:v>33255</c:v>
                </c:pt>
                <c:pt idx="517">
                  <c:v>33256</c:v>
                </c:pt>
                <c:pt idx="518">
                  <c:v>33259</c:v>
                </c:pt>
                <c:pt idx="519">
                  <c:v>33260</c:v>
                </c:pt>
                <c:pt idx="520">
                  <c:v>33261</c:v>
                </c:pt>
                <c:pt idx="521">
                  <c:v>33262</c:v>
                </c:pt>
                <c:pt idx="522">
                  <c:v>33263</c:v>
                </c:pt>
                <c:pt idx="523">
                  <c:v>33266</c:v>
                </c:pt>
                <c:pt idx="524">
                  <c:v>33267</c:v>
                </c:pt>
                <c:pt idx="525">
                  <c:v>33268</c:v>
                </c:pt>
                <c:pt idx="526">
                  <c:v>33269</c:v>
                </c:pt>
                <c:pt idx="527">
                  <c:v>33270</c:v>
                </c:pt>
                <c:pt idx="528">
                  <c:v>33273</c:v>
                </c:pt>
                <c:pt idx="529">
                  <c:v>33274</c:v>
                </c:pt>
                <c:pt idx="530">
                  <c:v>33275</c:v>
                </c:pt>
                <c:pt idx="531">
                  <c:v>33276</c:v>
                </c:pt>
                <c:pt idx="532">
                  <c:v>33277</c:v>
                </c:pt>
                <c:pt idx="533">
                  <c:v>33280</c:v>
                </c:pt>
                <c:pt idx="534">
                  <c:v>33281</c:v>
                </c:pt>
                <c:pt idx="535">
                  <c:v>33282</c:v>
                </c:pt>
                <c:pt idx="536">
                  <c:v>33283</c:v>
                </c:pt>
                <c:pt idx="537">
                  <c:v>33284</c:v>
                </c:pt>
                <c:pt idx="538">
                  <c:v>33287</c:v>
                </c:pt>
                <c:pt idx="539">
                  <c:v>33288</c:v>
                </c:pt>
                <c:pt idx="540">
                  <c:v>33289</c:v>
                </c:pt>
                <c:pt idx="541">
                  <c:v>33290</c:v>
                </c:pt>
                <c:pt idx="542">
                  <c:v>33291</c:v>
                </c:pt>
                <c:pt idx="543">
                  <c:v>33294</c:v>
                </c:pt>
                <c:pt idx="544">
                  <c:v>33295</c:v>
                </c:pt>
                <c:pt idx="545">
                  <c:v>33296</c:v>
                </c:pt>
                <c:pt idx="546">
                  <c:v>33297</c:v>
                </c:pt>
                <c:pt idx="547">
                  <c:v>33298</c:v>
                </c:pt>
                <c:pt idx="548">
                  <c:v>33301</c:v>
                </c:pt>
                <c:pt idx="549">
                  <c:v>33302</c:v>
                </c:pt>
                <c:pt idx="550">
                  <c:v>33303</c:v>
                </c:pt>
                <c:pt idx="551">
                  <c:v>33304</c:v>
                </c:pt>
                <c:pt idx="552">
                  <c:v>33305</c:v>
                </c:pt>
                <c:pt idx="553">
                  <c:v>33308</c:v>
                </c:pt>
                <c:pt idx="554">
                  <c:v>33309</c:v>
                </c:pt>
                <c:pt idx="555">
                  <c:v>33310</c:v>
                </c:pt>
                <c:pt idx="556">
                  <c:v>33311</c:v>
                </c:pt>
                <c:pt idx="557">
                  <c:v>33312</c:v>
                </c:pt>
                <c:pt idx="558">
                  <c:v>33315</c:v>
                </c:pt>
                <c:pt idx="559">
                  <c:v>33316</c:v>
                </c:pt>
                <c:pt idx="560">
                  <c:v>33317</c:v>
                </c:pt>
                <c:pt idx="561">
                  <c:v>33318</c:v>
                </c:pt>
                <c:pt idx="562">
                  <c:v>33319</c:v>
                </c:pt>
                <c:pt idx="563">
                  <c:v>33322</c:v>
                </c:pt>
                <c:pt idx="564">
                  <c:v>33323</c:v>
                </c:pt>
                <c:pt idx="565">
                  <c:v>33324</c:v>
                </c:pt>
                <c:pt idx="566">
                  <c:v>33325</c:v>
                </c:pt>
                <c:pt idx="567">
                  <c:v>33330</c:v>
                </c:pt>
                <c:pt idx="568">
                  <c:v>33331</c:v>
                </c:pt>
                <c:pt idx="569">
                  <c:v>33332</c:v>
                </c:pt>
                <c:pt idx="570">
                  <c:v>33333</c:v>
                </c:pt>
                <c:pt idx="571">
                  <c:v>33336</c:v>
                </c:pt>
                <c:pt idx="572">
                  <c:v>33337</c:v>
                </c:pt>
                <c:pt idx="573">
                  <c:v>33338</c:v>
                </c:pt>
                <c:pt idx="574">
                  <c:v>33339</c:v>
                </c:pt>
                <c:pt idx="575">
                  <c:v>33340</c:v>
                </c:pt>
                <c:pt idx="576">
                  <c:v>33343</c:v>
                </c:pt>
                <c:pt idx="577">
                  <c:v>33344</c:v>
                </c:pt>
                <c:pt idx="578">
                  <c:v>33345</c:v>
                </c:pt>
                <c:pt idx="579">
                  <c:v>33346</c:v>
                </c:pt>
                <c:pt idx="580">
                  <c:v>33347</c:v>
                </c:pt>
                <c:pt idx="581">
                  <c:v>33350</c:v>
                </c:pt>
                <c:pt idx="582">
                  <c:v>33351</c:v>
                </c:pt>
                <c:pt idx="583">
                  <c:v>33352</c:v>
                </c:pt>
                <c:pt idx="584">
                  <c:v>33353</c:v>
                </c:pt>
                <c:pt idx="585">
                  <c:v>33354</c:v>
                </c:pt>
                <c:pt idx="586">
                  <c:v>33357</c:v>
                </c:pt>
                <c:pt idx="587">
                  <c:v>33358</c:v>
                </c:pt>
                <c:pt idx="588">
                  <c:v>33359</c:v>
                </c:pt>
                <c:pt idx="589">
                  <c:v>33360</c:v>
                </c:pt>
                <c:pt idx="590">
                  <c:v>33361</c:v>
                </c:pt>
                <c:pt idx="591">
                  <c:v>33365</c:v>
                </c:pt>
                <c:pt idx="592">
                  <c:v>33366</c:v>
                </c:pt>
                <c:pt idx="593">
                  <c:v>33367</c:v>
                </c:pt>
                <c:pt idx="594">
                  <c:v>33368</c:v>
                </c:pt>
                <c:pt idx="595">
                  <c:v>33371</c:v>
                </c:pt>
                <c:pt idx="596">
                  <c:v>33372</c:v>
                </c:pt>
                <c:pt idx="597">
                  <c:v>33373</c:v>
                </c:pt>
                <c:pt idx="598">
                  <c:v>33374</c:v>
                </c:pt>
                <c:pt idx="599">
                  <c:v>33375</c:v>
                </c:pt>
                <c:pt idx="600">
                  <c:v>33378</c:v>
                </c:pt>
                <c:pt idx="601">
                  <c:v>33379</c:v>
                </c:pt>
                <c:pt idx="602">
                  <c:v>33380</c:v>
                </c:pt>
                <c:pt idx="603">
                  <c:v>33381</c:v>
                </c:pt>
                <c:pt idx="604">
                  <c:v>33382</c:v>
                </c:pt>
                <c:pt idx="605">
                  <c:v>33386</c:v>
                </c:pt>
                <c:pt idx="606">
                  <c:v>33387</c:v>
                </c:pt>
                <c:pt idx="607">
                  <c:v>33388</c:v>
                </c:pt>
                <c:pt idx="608">
                  <c:v>33389</c:v>
                </c:pt>
                <c:pt idx="609">
                  <c:v>33392</c:v>
                </c:pt>
                <c:pt idx="610">
                  <c:v>33393</c:v>
                </c:pt>
                <c:pt idx="611">
                  <c:v>33394</c:v>
                </c:pt>
                <c:pt idx="612">
                  <c:v>33395</c:v>
                </c:pt>
                <c:pt idx="613">
                  <c:v>33396</c:v>
                </c:pt>
                <c:pt idx="614">
                  <c:v>33399</c:v>
                </c:pt>
                <c:pt idx="615">
                  <c:v>33400</c:v>
                </c:pt>
                <c:pt idx="616">
                  <c:v>33401</c:v>
                </c:pt>
                <c:pt idx="617">
                  <c:v>33402</c:v>
                </c:pt>
                <c:pt idx="618">
                  <c:v>33403</c:v>
                </c:pt>
                <c:pt idx="619">
                  <c:v>33406</c:v>
                </c:pt>
                <c:pt idx="620">
                  <c:v>33407</c:v>
                </c:pt>
                <c:pt idx="621">
                  <c:v>33408</c:v>
                </c:pt>
                <c:pt idx="622">
                  <c:v>33409</c:v>
                </c:pt>
                <c:pt idx="623">
                  <c:v>33410</c:v>
                </c:pt>
                <c:pt idx="624">
                  <c:v>33413</c:v>
                </c:pt>
                <c:pt idx="625">
                  <c:v>33414</c:v>
                </c:pt>
                <c:pt idx="626">
                  <c:v>33415</c:v>
                </c:pt>
                <c:pt idx="627">
                  <c:v>33416</c:v>
                </c:pt>
                <c:pt idx="628">
                  <c:v>33417</c:v>
                </c:pt>
                <c:pt idx="629">
                  <c:v>33420</c:v>
                </c:pt>
                <c:pt idx="630">
                  <c:v>33421</c:v>
                </c:pt>
                <c:pt idx="631">
                  <c:v>33422</c:v>
                </c:pt>
                <c:pt idx="632">
                  <c:v>33423</c:v>
                </c:pt>
                <c:pt idx="633">
                  <c:v>33424</c:v>
                </c:pt>
                <c:pt idx="634">
                  <c:v>33427</c:v>
                </c:pt>
                <c:pt idx="635">
                  <c:v>33428</c:v>
                </c:pt>
                <c:pt idx="636">
                  <c:v>33429</c:v>
                </c:pt>
                <c:pt idx="637">
                  <c:v>33430</c:v>
                </c:pt>
                <c:pt idx="638">
                  <c:v>33431</c:v>
                </c:pt>
                <c:pt idx="639">
                  <c:v>33434</c:v>
                </c:pt>
                <c:pt idx="640">
                  <c:v>33435</c:v>
                </c:pt>
                <c:pt idx="641">
                  <c:v>33436</c:v>
                </c:pt>
                <c:pt idx="642">
                  <c:v>33437</c:v>
                </c:pt>
                <c:pt idx="643">
                  <c:v>33438</c:v>
                </c:pt>
                <c:pt idx="644">
                  <c:v>33441</c:v>
                </c:pt>
                <c:pt idx="645">
                  <c:v>33442</c:v>
                </c:pt>
                <c:pt idx="646">
                  <c:v>33443</c:v>
                </c:pt>
                <c:pt idx="647">
                  <c:v>33444</c:v>
                </c:pt>
                <c:pt idx="648">
                  <c:v>33445</c:v>
                </c:pt>
                <c:pt idx="649">
                  <c:v>33448</c:v>
                </c:pt>
                <c:pt idx="650">
                  <c:v>33449</c:v>
                </c:pt>
                <c:pt idx="651">
                  <c:v>33450</c:v>
                </c:pt>
                <c:pt idx="652">
                  <c:v>33451</c:v>
                </c:pt>
                <c:pt idx="653">
                  <c:v>33452</c:v>
                </c:pt>
                <c:pt idx="654">
                  <c:v>33455</c:v>
                </c:pt>
                <c:pt idx="655">
                  <c:v>33456</c:v>
                </c:pt>
                <c:pt idx="656">
                  <c:v>33457</c:v>
                </c:pt>
                <c:pt idx="657">
                  <c:v>33458</c:v>
                </c:pt>
                <c:pt idx="658">
                  <c:v>33459</c:v>
                </c:pt>
                <c:pt idx="659">
                  <c:v>33462</c:v>
                </c:pt>
                <c:pt idx="660">
                  <c:v>33463</c:v>
                </c:pt>
                <c:pt idx="661">
                  <c:v>33464</c:v>
                </c:pt>
                <c:pt idx="662">
                  <c:v>33465</c:v>
                </c:pt>
                <c:pt idx="663">
                  <c:v>33466</c:v>
                </c:pt>
                <c:pt idx="664">
                  <c:v>33469</c:v>
                </c:pt>
                <c:pt idx="665">
                  <c:v>33470</c:v>
                </c:pt>
                <c:pt idx="666">
                  <c:v>33471</c:v>
                </c:pt>
                <c:pt idx="667">
                  <c:v>33472</c:v>
                </c:pt>
                <c:pt idx="668">
                  <c:v>33473</c:v>
                </c:pt>
                <c:pt idx="669">
                  <c:v>33477</c:v>
                </c:pt>
                <c:pt idx="670">
                  <c:v>33478</c:v>
                </c:pt>
                <c:pt idx="671">
                  <c:v>33479</c:v>
                </c:pt>
                <c:pt idx="672">
                  <c:v>33480</c:v>
                </c:pt>
                <c:pt idx="673">
                  <c:v>33483</c:v>
                </c:pt>
                <c:pt idx="674">
                  <c:v>33484</c:v>
                </c:pt>
                <c:pt idx="675">
                  <c:v>33485</c:v>
                </c:pt>
                <c:pt idx="676">
                  <c:v>33486</c:v>
                </c:pt>
                <c:pt idx="677">
                  <c:v>33487</c:v>
                </c:pt>
                <c:pt idx="678">
                  <c:v>33490</c:v>
                </c:pt>
                <c:pt idx="679">
                  <c:v>33491</c:v>
                </c:pt>
                <c:pt idx="680">
                  <c:v>33492</c:v>
                </c:pt>
                <c:pt idx="681">
                  <c:v>33493</c:v>
                </c:pt>
                <c:pt idx="682">
                  <c:v>33494</c:v>
                </c:pt>
                <c:pt idx="683">
                  <c:v>33497</c:v>
                </c:pt>
                <c:pt idx="684">
                  <c:v>33498</c:v>
                </c:pt>
                <c:pt idx="685">
                  <c:v>33499</c:v>
                </c:pt>
                <c:pt idx="686">
                  <c:v>33500</c:v>
                </c:pt>
                <c:pt idx="687">
                  <c:v>33501</c:v>
                </c:pt>
                <c:pt idx="688">
                  <c:v>33504</c:v>
                </c:pt>
                <c:pt idx="689">
                  <c:v>33505</c:v>
                </c:pt>
                <c:pt idx="690">
                  <c:v>33506</c:v>
                </c:pt>
                <c:pt idx="691">
                  <c:v>33507</c:v>
                </c:pt>
                <c:pt idx="692">
                  <c:v>33508</c:v>
                </c:pt>
                <c:pt idx="693">
                  <c:v>33511</c:v>
                </c:pt>
                <c:pt idx="694">
                  <c:v>33512</c:v>
                </c:pt>
                <c:pt idx="695">
                  <c:v>33513</c:v>
                </c:pt>
                <c:pt idx="696">
                  <c:v>33514</c:v>
                </c:pt>
                <c:pt idx="697">
                  <c:v>33515</c:v>
                </c:pt>
                <c:pt idx="698">
                  <c:v>33518</c:v>
                </c:pt>
                <c:pt idx="699">
                  <c:v>33519</c:v>
                </c:pt>
                <c:pt idx="700">
                  <c:v>33520</c:v>
                </c:pt>
                <c:pt idx="701">
                  <c:v>33521</c:v>
                </c:pt>
                <c:pt idx="702">
                  <c:v>33522</c:v>
                </c:pt>
                <c:pt idx="703">
                  <c:v>33525</c:v>
                </c:pt>
                <c:pt idx="704">
                  <c:v>33526</c:v>
                </c:pt>
                <c:pt idx="705">
                  <c:v>33527</c:v>
                </c:pt>
                <c:pt idx="706">
                  <c:v>33528</c:v>
                </c:pt>
                <c:pt idx="707">
                  <c:v>33529</c:v>
                </c:pt>
                <c:pt idx="708">
                  <c:v>33532</c:v>
                </c:pt>
                <c:pt idx="709">
                  <c:v>33533</c:v>
                </c:pt>
                <c:pt idx="710">
                  <c:v>33534</c:v>
                </c:pt>
                <c:pt idx="711">
                  <c:v>33535</c:v>
                </c:pt>
                <c:pt idx="712">
                  <c:v>33536</c:v>
                </c:pt>
                <c:pt idx="713">
                  <c:v>33539</c:v>
                </c:pt>
                <c:pt idx="714">
                  <c:v>33540</c:v>
                </c:pt>
                <c:pt idx="715">
                  <c:v>33541</c:v>
                </c:pt>
                <c:pt idx="716">
                  <c:v>33542</c:v>
                </c:pt>
                <c:pt idx="717">
                  <c:v>33543</c:v>
                </c:pt>
                <c:pt idx="718">
                  <c:v>33546</c:v>
                </c:pt>
                <c:pt idx="719">
                  <c:v>33547</c:v>
                </c:pt>
                <c:pt idx="720">
                  <c:v>33548</c:v>
                </c:pt>
                <c:pt idx="721">
                  <c:v>33549</c:v>
                </c:pt>
                <c:pt idx="722">
                  <c:v>33550</c:v>
                </c:pt>
                <c:pt idx="723">
                  <c:v>33553</c:v>
                </c:pt>
                <c:pt idx="724">
                  <c:v>33554</c:v>
                </c:pt>
                <c:pt idx="725">
                  <c:v>33555</c:v>
                </c:pt>
                <c:pt idx="726">
                  <c:v>33556</c:v>
                </c:pt>
                <c:pt idx="727">
                  <c:v>33557</c:v>
                </c:pt>
                <c:pt idx="728">
                  <c:v>33560</c:v>
                </c:pt>
                <c:pt idx="729">
                  <c:v>33561</c:v>
                </c:pt>
                <c:pt idx="730">
                  <c:v>33562</c:v>
                </c:pt>
                <c:pt idx="731">
                  <c:v>33563</c:v>
                </c:pt>
                <c:pt idx="732">
                  <c:v>33564</c:v>
                </c:pt>
                <c:pt idx="733">
                  <c:v>33567</c:v>
                </c:pt>
                <c:pt idx="734">
                  <c:v>33568</c:v>
                </c:pt>
                <c:pt idx="735">
                  <c:v>33569</c:v>
                </c:pt>
                <c:pt idx="736">
                  <c:v>33570</c:v>
                </c:pt>
                <c:pt idx="737">
                  <c:v>33571</c:v>
                </c:pt>
                <c:pt idx="738">
                  <c:v>33574</c:v>
                </c:pt>
                <c:pt idx="739">
                  <c:v>33575</c:v>
                </c:pt>
                <c:pt idx="740">
                  <c:v>33576</c:v>
                </c:pt>
                <c:pt idx="741">
                  <c:v>33577</c:v>
                </c:pt>
                <c:pt idx="742">
                  <c:v>33578</c:v>
                </c:pt>
                <c:pt idx="743">
                  <c:v>33581</c:v>
                </c:pt>
                <c:pt idx="744">
                  <c:v>33582</c:v>
                </c:pt>
                <c:pt idx="745">
                  <c:v>33583</c:v>
                </c:pt>
                <c:pt idx="746">
                  <c:v>33584</c:v>
                </c:pt>
                <c:pt idx="747">
                  <c:v>33585</c:v>
                </c:pt>
                <c:pt idx="748">
                  <c:v>33588</c:v>
                </c:pt>
                <c:pt idx="749">
                  <c:v>33589</c:v>
                </c:pt>
                <c:pt idx="750">
                  <c:v>33590</c:v>
                </c:pt>
                <c:pt idx="751">
                  <c:v>33591</c:v>
                </c:pt>
                <c:pt idx="752">
                  <c:v>33592</c:v>
                </c:pt>
                <c:pt idx="753">
                  <c:v>33595</c:v>
                </c:pt>
                <c:pt idx="754">
                  <c:v>33596</c:v>
                </c:pt>
                <c:pt idx="755">
                  <c:v>33599</c:v>
                </c:pt>
                <c:pt idx="756">
                  <c:v>33602</c:v>
                </c:pt>
                <c:pt idx="757">
                  <c:v>33603</c:v>
                </c:pt>
                <c:pt idx="758">
                  <c:v>33605</c:v>
                </c:pt>
                <c:pt idx="759">
                  <c:v>33606</c:v>
                </c:pt>
                <c:pt idx="760">
                  <c:v>33609</c:v>
                </c:pt>
                <c:pt idx="761">
                  <c:v>33610</c:v>
                </c:pt>
                <c:pt idx="762">
                  <c:v>33611</c:v>
                </c:pt>
                <c:pt idx="763">
                  <c:v>33612</c:v>
                </c:pt>
                <c:pt idx="764">
                  <c:v>33613</c:v>
                </c:pt>
                <c:pt idx="765">
                  <c:v>33616</c:v>
                </c:pt>
                <c:pt idx="766">
                  <c:v>33617</c:v>
                </c:pt>
                <c:pt idx="767">
                  <c:v>33618</c:v>
                </c:pt>
                <c:pt idx="768">
                  <c:v>33619</c:v>
                </c:pt>
                <c:pt idx="769">
                  <c:v>33620</c:v>
                </c:pt>
                <c:pt idx="770">
                  <c:v>33623</c:v>
                </c:pt>
                <c:pt idx="771">
                  <c:v>33624</c:v>
                </c:pt>
                <c:pt idx="772">
                  <c:v>33625</c:v>
                </c:pt>
                <c:pt idx="773">
                  <c:v>33626</c:v>
                </c:pt>
                <c:pt idx="774">
                  <c:v>33627</c:v>
                </c:pt>
                <c:pt idx="775">
                  <c:v>33630</c:v>
                </c:pt>
                <c:pt idx="776">
                  <c:v>33631</c:v>
                </c:pt>
                <c:pt idx="777">
                  <c:v>33632</c:v>
                </c:pt>
                <c:pt idx="778">
                  <c:v>33633</c:v>
                </c:pt>
                <c:pt idx="779">
                  <c:v>33634</c:v>
                </c:pt>
                <c:pt idx="780">
                  <c:v>33637</c:v>
                </c:pt>
                <c:pt idx="781">
                  <c:v>33638</c:v>
                </c:pt>
                <c:pt idx="782">
                  <c:v>33639</c:v>
                </c:pt>
                <c:pt idx="783">
                  <c:v>33640</c:v>
                </c:pt>
                <c:pt idx="784">
                  <c:v>33641</c:v>
                </c:pt>
                <c:pt idx="785">
                  <c:v>33644</c:v>
                </c:pt>
                <c:pt idx="786">
                  <c:v>33645</c:v>
                </c:pt>
                <c:pt idx="787">
                  <c:v>33646</c:v>
                </c:pt>
                <c:pt idx="788">
                  <c:v>33647</c:v>
                </c:pt>
                <c:pt idx="789">
                  <c:v>33648</c:v>
                </c:pt>
                <c:pt idx="790">
                  <c:v>33651</c:v>
                </c:pt>
                <c:pt idx="791">
                  <c:v>33652</c:v>
                </c:pt>
                <c:pt idx="792">
                  <c:v>33653</c:v>
                </c:pt>
                <c:pt idx="793">
                  <c:v>33654</c:v>
                </c:pt>
                <c:pt idx="794">
                  <c:v>33655</c:v>
                </c:pt>
                <c:pt idx="795">
                  <c:v>33658</c:v>
                </c:pt>
                <c:pt idx="796">
                  <c:v>33659</c:v>
                </c:pt>
                <c:pt idx="797">
                  <c:v>33660</c:v>
                </c:pt>
                <c:pt idx="798">
                  <c:v>33661</c:v>
                </c:pt>
                <c:pt idx="799">
                  <c:v>33662</c:v>
                </c:pt>
                <c:pt idx="800">
                  <c:v>33665</c:v>
                </c:pt>
                <c:pt idx="801">
                  <c:v>33666</c:v>
                </c:pt>
                <c:pt idx="802">
                  <c:v>33667</c:v>
                </c:pt>
                <c:pt idx="803">
                  <c:v>33668</c:v>
                </c:pt>
                <c:pt idx="804">
                  <c:v>33669</c:v>
                </c:pt>
                <c:pt idx="805">
                  <c:v>33672</c:v>
                </c:pt>
                <c:pt idx="806">
                  <c:v>33673</c:v>
                </c:pt>
                <c:pt idx="807">
                  <c:v>33674</c:v>
                </c:pt>
                <c:pt idx="808">
                  <c:v>33675</c:v>
                </c:pt>
                <c:pt idx="809">
                  <c:v>33676</c:v>
                </c:pt>
                <c:pt idx="810">
                  <c:v>33679</c:v>
                </c:pt>
                <c:pt idx="811">
                  <c:v>33680</c:v>
                </c:pt>
                <c:pt idx="812">
                  <c:v>33681</c:v>
                </c:pt>
                <c:pt idx="813">
                  <c:v>33682</c:v>
                </c:pt>
                <c:pt idx="814">
                  <c:v>33683</c:v>
                </c:pt>
                <c:pt idx="815">
                  <c:v>33686</c:v>
                </c:pt>
                <c:pt idx="816">
                  <c:v>33687</c:v>
                </c:pt>
                <c:pt idx="817">
                  <c:v>33688</c:v>
                </c:pt>
                <c:pt idx="818">
                  <c:v>33689</c:v>
                </c:pt>
                <c:pt idx="819">
                  <c:v>33690</c:v>
                </c:pt>
                <c:pt idx="820">
                  <c:v>33693</c:v>
                </c:pt>
                <c:pt idx="821">
                  <c:v>33694</c:v>
                </c:pt>
                <c:pt idx="822">
                  <c:v>33695</c:v>
                </c:pt>
                <c:pt idx="823">
                  <c:v>33696</c:v>
                </c:pt>
                <c:pt idx="824">
                  <c:v>33697</c:v>
                </c:pt>
                <c:pt idx="825">
                  <c:v>33700</c:v>
                </c:pt>
                <c:pt idx="826">
                  <c:v>33701</c:v>
                </c:pt>
                <c:pt idx="827">
                  <c:v>33702</c:v>
                </c:pt>
                <c:pt idx="828">
                  <c:v>33703</c:v>
                </c:pt>
                <c:pt idx="829">
                  <c:v>33704</c:v>
                </c:pt>
                <c:pt idx="830">
                  <c:v>33707</c:v>
                </c:pt>
                <c:pt idx="831">
                  <c:v>33708</c:v>
                </c:pt>
                <c:pt idx="832">
                  <c:v>33709</c:v>
                </c:pt>
                <c:pt idx="833">
                  <c:v>33710</c:v>
                </c:pt>
                <c:pt idx="834">
                  <c:v>33715</c:v>
                </c:pt>
                <c:pt idx="835">
                  <c:v>33716</c:v>
                </c:pt>
                <c:pt idx="836">
                  <c:v>33717</c:v>
                </c:pt>
                <c:pt idx="837">
                  <c:v>33718</c:v>
                </c:pt>
                <c:pt idx="838">
                  <c:v>33721</c:v>
                </c:pt>
                <c:pt idx="839">
                  <c:v>33722</c:v>
                </c:pt>
                <c:pt idx="840">
                  <c:v>33723</c:v>
                </c:pt>
                <c:pt idx="841">
                  <c:v>33724</c:v>
                </c:pt>
                <c:pt idx="842">
                  <c:v>33725</c:v>
                </c:pt>
                <c:pt idx="843">
                  <c:v>33729</c:v>
                </c:pt>
                <c:pt idx="844">
                  <c:v>33730</c:v>
                </c:pt>
                <c:pt idx="845">
                  <c:v>33731</c:v>
                </c:pt>
                <c:pt idx="846">
                  <c:v>33732</c:v>
                </c:pt>
                <c:pt idx="847">
                  <c:v>33735</c:v>
                </c:pt>
                <c:pt idx="848">
                  <c:v>33736</c:v>
                </c:pt>
                <c:pt idx="849">
                  <c:v>33737</c:v>
                </c:pt>
                <c:pt idx="850">
                  <c:v>33738</c:v>
                </c:pt>
                <c:pt idx="851">
                  <c:v>33739</c:v>
                </c:pt>
                <c:pt idx="852">
                  <c:v>33742</c:v>
                </c:pt>
                <c:pt idx="853">
                  <c:v>33743</c:v>
                </c:pt>
                <c:pt idx="854">
                  <c:v>33744</c:v>
                </c:pt>
                <c:pt idx="855">
                  <c:v>33745</c:v>
                </c:pt>
                <c:pt idx="856">
                  <c:v>33746</c:v>
                </c:pt>
                <c:pt idx="857">
                  <c:v>33750</c:v>
                </c:pt>
                <c:pt idx="858">
                  <c:v>33751</c:v>
                </c:pt>
                <c:pt idx="859">
                  <c:v>33752</c:v>
                </c:pt>
                <c:pt idx="860">
                  <c:v>33753</c:v>
                </c:pt>
                <c:pt idx="861">
                  <c:v>33756</c:v>
                </c:pt>
                <c:pt idx="862">
                  <c:v>33757</c:v>
                </c:pt>
                <c:pt idx="863">
                  <c:v>33758</c:v>
                </c:pt>
                <c:pt idx="864">
                  <c:v>33759</c:v>
                </c:pt>
                <c:pt idx="865">
                  <c:v>33760</c:v>
                </c:pt>
                <c:pt idx="866">
                  <c:v>33763</c:v>
                </c:pt>
                <c:pt idx="867">
                  <c:v>33764</c:v>
                </c:pt>
                <c:pt idx="868">
                  <c:v>33765</c:v>
                </c:pt>
                <c:pt idx="869">
                  <c:v>33766</c:v>
                </c:pt>
                <c:pt idx="870">
                  <c:v>33767</c:v>
                </c:pt>
                <c:pt idx="871">
                  <c:v>33770</c:v>
                </c:pt>
                <c:pt idx="872">
                  <c:v>33771</c:v>
                </c:pt>
                <c:pt idx="873">
                  <c:v>33772</c:v>
                </c:pt>
                <c:pt idx="874">
                  <c:v>33773</c:v>
                </c:pt>
                <c:pt idx="875">
                  <c:v>33774</c:v>
                </c:pt>
                <c:pt idx="876">
                  <c:v>33777</c:v>
                </c:pt>
                <c:pt idx="877">
                  <c:v>33778</c:v>
                </c:pt>
                <c:pt idx="878">
                  <c:v>33779</c:v>
                </c:pt>
                <c:pt idx="879">
                  <c:v>33780</c:v>
                </c:pt>
                <c:pt idx="880">
                  <c:v>33781</c:v>
                </c:pt>
                <c:pt idx="881">
                  <c:v>33784</c:v>
                </c:pt>
                <c:pt idx="882">
                  <c:v>33785</c:v>
                </c:pt>
                <c:pt idx="883">
                  <c:v>33786</c:v>
                </c:pt>
                <c:pt idx="884">
                  <c:v>33787</c:v>
                </c:pt>
                <c:pt idx="885">
                  <c:v>33788</c:v>
                </c:pt>
                <c:pt idx="886">
                  <c:v>33791</c:v>
                </c:pt>
                <c:pt idx="887">
                  <c:v>33792</c:v>
                </c:pt>
                <c:pt idx="888">
                  <c:v>33793</c:v>
                </c:pt>
                <c:pt idx="889">
                  <c:v>33794</c:v>
                </c:pt>
                <c:pt idx="890">
                  <c:v>33795</c:v>
                </c:pt>
                <c:pt idx="891">
                  <c:v>33798</c:v>
                </c:pt>
                <c:pt idx="892">
                  <c:v>33799</c:v>
                </c:pt>
                <c:pt idx="893">
                  <c:v>33800</c:v>
                </c:pt>
                <c:pt idx="894">
                  <c:v>33801</c:v>
                </c:pt>
                <c:pt idx="895">
                  <c:v>33802</c:v>
                </c:pt>
                <c:pt idx="896">
                  <c:v>33805</c:v>
                </c:pt>
                <c:pt idx="897">
                  <c:v>33806</c:v>
                </c:pt>
                <c:pt idx="898">
                  <c:v>33807</c:v>
                </c:pt>
                <c:pt idx="899">
                  <c:v>33808</c:v>
                </c:pt>
                <c:pt idx="900">
                  <c:v>33809</c:v>
                </c:pt>
                <c:pt idx="901">
                  <c:v>33812</c:v>
                </c:pt>
                <c:pt idx="902">
                  <c:v>33813</c:v>
                </c:pt>
                <c:pt idx="903">
                  <c:v>33814</c:v>
                </c:pt>
                <c:pt idx="904">
                  <c:v>33815</c:v>
                </c:pt>
                <c:pt idx="905">
                  <c:v>33816</c:v>
                </c:pt>
                <c:pt idx="906">
                  <c:v>33819</c:v>
                </c:pt>
                <c:pt idx="907">
                  <c:v>33820</c:v>
                </c:pt>
                <c:pt idx="908">
                  <c:v>33821</c:v>
                </c:pt>
                <c:pt idx="909">
                  <c:v>33822</c:v>
                </c:pt>
                <c:pt idx="910">
                  <c:v>33823</c:v>
                </c:pt>
                <c:pt idx="911">
                  <c:v>33826</c:v>
                </c:pt>
                <c:pt idx="912">
                  <c:v>33827</c:v>
                </c:pt>
                <c:pt idx="913">
                  <c:v>33828</c:v>
                </c:pt>
                <c:pt idx="914">
                  <c:v>33829</c:v>
                </c:pt>
                <c:pt idx="915">
                  <c:v>33830</c:v>
                </c:pt>
                <c:pt idx="916">
                  <c:v>33833</c:v>
                </c:pt>
                <c:pt idx="917">
                  <c:v>33834</c:v>
                </c:pt>
                <c:pt idx="918">
                  <c:v>33835</c:v>
                </c:pt>
                <c:pt idx="919">
                  <c:v>33836</c:v>
                </c:pt>
                <c:pt idx="920">
                  <c:v>33837</c:v>
                </c:pt>
                <c:pt idx="921">
                  <c:v>33840</c:v>
                </c:pt>
                <c:pt idx="922">
                  <c:v>33841</c:v>
                </c:pt>
                <c:pt idx="923">
                  <c:v>33842</c:v>
                </c:pt>
                <c:pt idx="924">
                  <c:v>33843</c:v>
                </c:pt>
                <c:pt idx="925">
                  <c:v>33844</c:v>
                </c:pt>
                <c:pt idx="926">
                  <c:v>33848</c:v>
                </c:pt>
                <c:pt idx="927">
                  <c:v>33849</c:v>
                </c:pt>
                <c:pt idx="928">
                  <c:v>33850</c:v>
                </c:pt>
                <c:pt idx="929">
                  <c:v>33851</c:v>
                </c:pt>
                <c:pt idx="930">
                  <c:v>33854</c:v>
                </c:pt>
                <c:pt idx="931">
                  <c:v>33855</c:v>
                </c:pt>
                <c:pt idx="932">
                  <c:v>33856</c:v>
                </c:pt>
                <c:pt idx="933">
                  <c:v>33857</c:v>
                </c:pt>
                <c:pt idx="934">
                  <c:v>33858</c:v>
                </c:pt>
                <c:pt idx="935">
                  <c:v>33861</c:v>
                </c:pt>
                <c:pt idx="936">
                  <c:v>33862</c:v>
                </c:pt>
                <c:pt idx="937">
                  <c:v>33863</c:v>
                </c:pt>
                <c:pt idx="938">
                  <c:v>33864</c:v>
                </c:pt>
                <c:pt idx="939">
                  <c:v>33865</c:v>
                </c:pt>
                <c:pt idx="940">
                  <c:v>33868</c:v>
                </c:pt>
                <c:pt idx="941">
                  <c:v>33869</c:v>
                </c:pt>
                <c:pt idx="942">
                  <c:v>33870</c:v>
                </c:pt>
                <c:pt idx="943">
                  <c:v>33871</c:v>
                </c:pt>
                <c:pt idx="944">
                  <c:v>33872</c:v>
                </c:pt>
                <c:pt idx="945">
                  <c:v>33875</c:v>
                </c:pt>
                <c:pt idx="946">
                  <c:v>33876</c:v>
                </c:pt>
                <c:pt idx="947">
                  <c:v>33877</c:v>
                </c:pt>
                <c:pt idx="948">
                  <c:v>33878</c:v>
                </c:pt>
                <c:pt idx="949">
                  <c:v>33879</c:v>
                </c:pt>
                <c:pt idx="950">
                  <c:v>33882</c:v>
                </c:pt>
                <c:pt idx="951">
                  <c:v>33883</c:v>
                </c:pt>
                <c:pt idx="952">
                  <c:v>33884</c:v>
                </c:pt>
                <c:pt idx="953">
                  <c:v>33885</c:v>
                </c:pt>
                <c:pt idx="954">
                  <c:v>33886</c:v>
                </c:pt>
                <c:pt idx="955">
                  <c:v>33889</c:v>
                </c:pt>
                <c:pt idx="956">
                  <c:v>33890</c:v>
                </c:pt>
                <c:pt idx="957">
                  <c:v>33891</c:v>
                </c:pt>
                <c:pt idx="958">
                  <c:v>33892</c:v>
                </c:pt>
                <c:pt idx="959">
                  <c:v>33893</c:v>
                </c:pt>
                <c:pt idx="960">
                  <c:v>33896</c:v>
                </c:pt>
                <c:pt idx="961">
                  <c:v>33897</c:v>
                </c:pt>
                <c:pt idx="962">
                  <c:v>33898</c:v>
                </c:pt>
                <c:pt idx="963">
                  <c:v>33899</c:v>
                </c:pt>
                <c:pt idx="964">
                  <c:v>33900</c:v>
                </c:pt>
                <c:pt idx="965">
                  <c:v>33903</c:v>
                </c:pt>
                <c:pt idx="966">
                  <c:v>33904</c:v>
                </c:pt>
                <c:pt idx="967">
                  <c:v>33905</c:v>
                </c:pt>
                <c:pt idx="968">
                  <c:v>33906</c:v>
                </c:pt>
                <c:pt idx="969">
                  <c:v>33907</c:v>
                </c:pt>
                <c:pt idx="970">
                  <c:v>33910</c:v>
                </c:pt>
                <c:pt idx="971">
                  <c:v>33911</c:v>
                </c:pt>
                <c:pt idx="972">
                  <c:v>33912</c:v>
                </c:pt>
                <c:pt idx="973">
                  <c:v>33913</c:v>
                </c:pt>
                <c:pt idx="974">
                  <c:v>33914</c:v>
                </c:pt>
                <c:pt idx="975">
                  <c:v>33917</c:v>
                </c:pt>
                <c:pt idx="976">
                  <c:v>33918</c:v>
                </c:pt>
                <c:pt idx="977">
                  <c:v>33919</c:v>
                </c:pt>
                <c:pt idx="978">
                  <c:v>33920</c:v>
                </c:pt>
                <c:pt idx="979">
                  <c:v>33921</c:v>
                </c:pt>
                <c:pt idx="980">
                  <c:v>33924</c:v>
                </c:pt>
                <c:pt idx="981">
                  <c:v>33925</c:v>
                </c:pt>
                <c:pt idx="982">
                  <c:v>33926</c:v>
                </c:pt>
                <c:pt idx="983">
                  <c:v>33927</c:v>
                </c:pt>
                <c:pt idx="984">
                  <c:v>33928</c:v>
                </c:pt>
                <c:pt idx="985">
                  <c:v>33931</c:v>
                </c:pt>
                <c:pt idx="986">
                  <c:v>33932</c:v>
                </c:pt>
                <c:pt idx="987">
                  <c:v>33933</c:v>
                </c:pt>
                <c:pt idx="988">
                  <c:v>33934</c:v>
                </c:pt>
                <c:pt idx="989">
                  <c:v>33935</c:v>
                </c:pt>
                <c:pt idx="990">
                  <c:v>33938</c:v>
                </c:pt>
                <c:pt idx="991">
                  <c:v>33939</c:v>
                </c:pt>
                <c:pt idx="992">
                  <c:v>33940</c:v>
                </c:pt>
                <c:pt idx="993">
                  <c:v>33941</c:v>
                </c:pt>
                <c:pt idx="994">
                  <c:v>33942</c:v>
                </c:pt>
                <c:pt idx="995">
                  <c:v>33945</c:v>
                </c:pt>
                <c:pt idx="996">
                  <c:v>33946</c:v>
                </c:pt>
                <c:pt idx="997">
                  <c:v>33947</c:v>
                </c:pt>
                <c:pt idx="998">
                  <c:v>33948</c:v>
                </c:pt>
                <c:pt idx="999">
                  <c:v>33949</c:v>
                </c:pt>
                <c:pt idx="1000">
                  <c:v>33952</c:v>
                </c:pt>
                <c:pt idx="1001">
                  <c:v>33953</c:v>
                </c:pt>
                <c:pt idx="1002">
                  <c:v>33954</c:v>
                </c:pt>
                <c:pt idx="1003">
                  <c:v>33955</c:v>
                </c:pt>
                <c:pt idx="1004">
                  <c:v>33956</c:v>
                </c:pt>
                <c:pt idx="1005">
                  <c:v>33959</c:v>
                </c:pt>
                <c:pt idx="1006">
                  <c:v>33960</c:v>
                </c:pt>
                <c:pt idx="1007">
                  <c:v>33961</c:v>
                </c:pt>
                <c:pt idx="1008">
                  <c:v>33962</c:v>
                </c:pt>
                <c:pt idx="1009">
                  <c:v>33967</c:v>
                </c:pt>
                <c:pt idx="1010">
                  <c:v>33968</c:v>
                </c:pt>
                <c:pt idx="1011">
                  <c:v>33969</c:v>
                </c:pt>
                <c:pt idx="1012">
                  <c:v>33973</c:v>
                </c:pt>
                <c:pt idx="1013">
                  <c:v>33974</c:v>
                </c:pt>
                <c:pt idx="1014">
                  <c:v>33975</c:v>
                </c:pt>
                <c:pt idx="1015">
                  <c:v>33976</c:v>
                </c:pt>
                <c:pt idx="1016">
                  <c:v>33977</c:v>
                </c:pt>
                <c:pt idx="1017">
                  <c:v>33980</c:v>
                </c:pt>
                <c:pt idx="1018">
                  <c:v>33981</c:v>
                </c:pt>
                <c:pt idx="1019">
                  <c:v>33982</c:v>
                </c:pt>
                <c:pt idx="1020">
                  <c:v>33983</c:v>
                </c:pt>
                <c:pt idx="1021">
                  <c:v>33984</c:v>
                </c:pt>
                <c:pt idx="1022">
                  <c:v>33987</c:v>
                </c:pt>
                <c:pt idx="1023">
                  <c:v>33988</c:v>
                </c:pt>
                <c:pt idx="1024">
                  <c:v>33989</c:v>
                </c:pt>
                <c:pt idx="1025">
                  <c:v>33990</c:v>
                </c:pt>
                <c:pt idx="1026">
                  <c:v>33991</c:v>
                </c:pt>
                <c:pt idx="1027">
                  <c:v>33994</c:v>
                </c:pt>
                <c:pt idx="1028">
                  <c:v>33995</c:v>
                </c:pt>
                <c:pt idx="1029">
                  <c:v>33996</c:v>
                </c:pt>
                <c:pt idx="1030">
                  <c:v>33997</c:v>
                </c:pt>
                <c:pt idx="1031">
                  <c:v>33998</c:v>
                </c:pt>
                <c:pt idx="1032">
                  <c:v>34001</c:v>
                </c:pt>
                <c:pt idx="1033">
                  <c:v>34002</c:v>
                </c:pt>
                <c:pt idx="1034">
                  <c:v>34003</c:v>
                </c:pt>
                <c:pt idx="1035">
                  <c:v>34004</c:v>
                </c:pt>
                <c:pt idx="1036">
                  <c:v>34005</c:v>
                </c:pt>
                <c:pt idx="1037">
                  <c:v>34008</c:v>
                </c:pt>
                <c:pt idx="1038">
                  <c:v>34009</c:v>
                </c:pt>
                <c:pt idx="1039">
                  <c:v>34010</c:v>
                </c:pt>
                <c:pt idx="1040">
                  <c:v>34011</c:v>
                </c:pt>
                <c:pt idx="1041">
                  <c:v>34012</c:v>
                </c:pt>
                <c:pt idx="1042">
                  <c:v>34015</c:v>
                </c:pt>
                <c:pt idx="1043">
                  <c:v>34016</c:v>
                </c:pt>
                <c:pt idx="1044">
                  <c:v>34017</c:v>
                </c:pt>
                <c:pt idx="1045">
                  <c:v>34018</c:v>
                </c:pt>
                <c:pt idx="1046">
                  <c:v>34019</c:v>
                </c:pt>
                <c:pt idx="1047">
                  <c:v>34022</c:v>
                </c:pt>
                <c:pt idx="1048">
                  <c:v>34023</c:v>
                </c:pt>
                <c:pt idx="1049">
                  <c:v>34024</c:v>
                </c:pt>
                <c:pt idx="1050">
                  <c:v>34025</c:v>
                </c:pt>
                <c:pt idx="1051">
                  <c:v>34026</c:v>
                </c:pt>
                <c:pt idx="1052">
                  <c:v>34029</c:v>
                </c:pt>
                <c:pt idx="1053">
                  <c:v>34030</c:v>
                </c:pt>
                <c:pt idx="1054">
                  <c:v>34031</c:v>
                </c:pt>
                <c:pt idx="1055">
                  <c:v>34032</c:v>
                </c:pt>
                <c:pt idx="1056">
                  <c:v>34033</c:v>
                </c:pt>
                <c:pt idx="1057">
                  <c:v>34036</c:v>
                </c:pt>
                <c:pt idx="1058">
                  <c:v>34037</c:v>
                </c:pt>
                <c:pt idx="1059">
                  <c:v>34038</c:v>
                </c:pt>
                <c:pt idx="1060">
                  <c:v>34039</c:v>
                </c:pt>
                <c:pt idx="1061">
                  <c:v>34040</c:v>
                </c:pt>
                <c:pt idx="1062">
                  <c:v>34043</c:v>
                </c:pt>
                <c:pt idx="1063">
                  <c:v>34044</c:v>
                </c:pt>
                <c:pt idx="1064">
                  <c:v>34045</c:v>
                </c:pt>
                <c:pt idx="1065">
                  <c:v>34046</c:v>
                </c:pt>
                <c:pt idx="1066">
                  <c:v>34047</c:v>
                </c:pt>
                <c:pt idx="1067">
                  <c:v>34050</c:v>
                </c:pt>
                <c:pt idx="1068">
                  <c:v>34051</c:v>
                </c:pt>
                <c:pt idx="1069">
                  <c:v>34052</c:v>
                </c:pt>
                <c:pt idx="1070">
                  <c:v>34053</c:v>
                </c:pt>
                <c:pt idx="1071">
                  <c:v>34054</c:v>
                </c:pt>
                <c:pt idx="1072">
                  <c:v>34057</c:v>
                </c:pt>
                <c:pt idx="1073">
                  <c:v>34058</c:v>
                </c:pt>
                <c:pt idx="1074">
                  <c:v>34059</c:v>
                </c:pt>
                <c:pt idx="1075">
                  <c:v>34060</c:v>
                </c:pt>
                <c:pt idx="1076">
                  <c:v>34061</c:v>
                </c:pt>
                <c:pt idx="1077">
                  <c:v>34064</c:v>
                </c:pt>
                <c:pt idx="1078">
                  <c:v>34065</c:v>
                </c:pt>
                <c:pt idx="1079">
                  <c:v>34066</c:v>
                </c:pt>
                <c:pt idx="1080">
                  <c:v>34067</c:v>
                </c:pt>
                <c:pt idx="1081">
                  <c:v>34072</c:v>
                </c:pt>
                <c:pt idx="1082">
                  <c:v>34073</c:v>
                </c:pt>
                <c:pt idx="1083">
                  <c:v>34074</c:v>
                </c:pt>
                <c:pt idx="1084">
                  <c:v>34075</c:v>
                </c:pt>
                <c:pt idx="1085">
                  <c:v>34078</c:v>
                </c:pt>
                <c:pt idx="1086">
                  <c:v>34079</c:v>
                </c:pt>
                <c:pt idx="1087">
                  <c:v>34080</c:v>
                </c:pt>
                <c:pt idx="1088">
                  <c:v>34081</c:v>
                </c:pt>
                <c:pt idx="1089">
                  <c:v>34082</c:v>
                </c:pt>
                <c:pt idx="1090">
                  <c:v>34085</c:v>
                </c:pt>
                <c:pt idx="1091">
                  <c:v>34086</c:v>
                </c:pt>
                <c:pt idx="1092">
                  <c:v>34087</c:v>
                </c:pt>
                <c:pt idx="1093">
                  <c:v>34088</c:v>
                </c:pt>
                <c:pt idx="1094">
                  <c:v>34089</c:v>
                </c:pt>
                <c:pt idx="1095">
                  <c:v>34093</c:v>
                </c:pt>
                <c:pt idx="1096">
                  <c:v>34094</c:v>
                </c:pt>
                <c:pt idx="1097">
                  <c:v>34095</c:v>
                </c:pt>
                <c:pt idx="1098">
                  <c:v>34096</c:v>
                </c:pt>
                <c:pt idx="1099">
                  <c:v>34099</c:v>
                </c:pt>
                <c:pt idx="1100">
                  <c:v>34100</c:v>
                </c:pt>
                <c:pt idx="1101">
                  <c:v>34101</c:v>
                </c:pt>
                <c:pt idx="1102">
                  <c:v>34102</c:v>
                </c:pt>
                <c:pt idx="1103">
                  <c:v>34103</c:v>
                </c:pt>
                <c:pt idx="1104">
                  <c:v>34106</c:v>
                </c:pt>
                <c:pt idx="1105">
                  <c:v>34107</c:v>
                </c:pt>
                <c:pt idx="1106">
                  <c:v>34108</c:v>
                </c:pt>
                <c:pt idx="1107">
                  <c:v>34109</c:v>
                </c:pt>
                <c:pt idx="1108">
                  <c:v>34110</c:v>
                </c:pt>
                <c:pt idx="1109">
                  <c:v>34113</c:v>
                </c:pt>
                <c:pt idx="1110">
                  <c:v>34114</c:v>
                </c:pt>
                <c:pt idx="1111">
                  <c:v>34115</c:v>
                </c:pt>
                <c:pt idx="1112">
                  <c:v>34116</c:v>
                </c:pt>
                <c:pt idx="1113">
                  <c:v>34117</c:v>
                </c:pt>
                <c:pt idx="1114">
                  <c:v>34121</c:v>
                </c:pt>
                <c:pt idx="1115">
                  <c:v>34122</c:v>
                </c:pt>
                <c:pt idx="1116">
                  <c:v>34123</c:v>
                </c:pt>
                <c:pt idx="1117">
                  <c:v>34124</c:v>
                </c:pt>
                <c:pt idx="1118">
                  <c:v>34127</c:v>
                </c:pt>
                <c:pt idx="1119">
                  <c:v>34128</c:v>
                </c:pt>
                <c:pt idx="1120">
                  <c:v>34129</c:v>
                </c:pt>
                <c:pt idx="1121">
                  <c:v>34130</c:v>
                </c:pt>
                <c:pt idx="1122">
                  <c:v>34131</c:v>
                </c:pt>
                <c:pt idx="1123">
                  <c:v>34134</c:v>
                </c:pt>
                <c:pt idx="1124">
                  <c:v>34135</c:v>
                </c:pt>
                <c:pt idx="1125">
                  <c:v>34136</c:v>
                </c:pt>
                <c:pt idx="1126">
                  <c:v>34137</c:v>
                </c:pt>
                <c:pt idx="1127">
                  <c:v>34138</c:v>
                </c:pt>
                <c:pt idx="1128">
                  <c:v>34141</c:v>
                </c:pt>
                <c:pt idx="1129">
                  <c:v>34142</c:v>
                </c:pt>
                <c:pt idx="1130">
                  <c:v>34143</c:v>
                </c:pt>
                <c:pt idx="1131">
                  <c:v>34144</c:v>
                </c:pt>
                <c:pt idx="1132">
                  <c:v>34145</c:v>
                </c:pt>
                <c:pt idx="1133">
                  <c:v>34148</c:v>
                </c:pt>
                <c:pt idx="1134">
                  <c:v>34149</c:v>
                </c:pt>
                <c:pt idx="1135">
                  <c:v>34150</c:v>
                </c:pt>
                <c:pt idx="1136">
                  <c:v>34151</c:v>
                </c:pt>
                <c:pt idx="1137">
                  <c:v>34152</c:v>
                </c:pt>
                <c:pt idx="1138">
                  <c:v>34155</c:v>
                </c:pt>
                <c:pt idx="1139">
                  <c:v>34156</c:v>
                </c:pt>
                <c:pt idx="1140">
                  <c:v>34157</c:v>
                </c:pt>
                <c:pt idx="1141">
                  <c:v>34158</c:v>
                </c:pt>
                <c:pt idx="1142">
                  <c:v>34159</c:v>
                </c:pt>
                <c:pt idx="1143">
                  <c:v>34162</c:v>
                </c:pt>
                <c:pt idx="1144">
                  <c:v>34163</c:v>
                </c:pt>
                <c:pt idx="1145">
                  <c:v>34164</c:v>
                </c:pt>
                <c:pt idx="1146">
                  <c:v>34165</c:v>
                </c:pt>
                <c:pt idx="1147">
                  <c:v>34166</c:v>
                </c:pt>
                <c:pt idx="1148">
                  <c:v>34169</c:v>
                </c:pt>
                <c:pt idx="1149">
                  <c:v>34170</c:v>
                </c:pt>
                <c:pt idx="1150">
                  <c:v>34171</c:v>
                </c:pt>
                <c:pt idx="1151">
                  <c:v>34172</c:v>
                </c:pt>
                <c:pt idx="1152">
                  <c:v>34173</c:v>
                </c:pt>
                <c:pt idx="1153">
                  <c:v>34176</c:v>
                </c:pt>
                <c:pt idx="1154">
                  <c:v>34177</c:v>
                </c:pt>
                <c:pt idx="1155">
                  <c:v>34178</c:v>
                </c:pt>
                <c:pt idx="1156">
                  <c:v>34179</c:v>
                </c:pt>
                <c:pt idx="1157">
                  <c:v>34180</c:v>
                </c:pt>
                <c:pt idx="1158">
                  <c:v>34183</c:v>
                </c:pt>
                <c:pt idx="1159">
                  <c:v>34184</c:v>
                </c:pt>
                <c:pt idx="1160">
                  <c:v>34185</c:v>
                </c:pt>
                <c:pt idx="1161">
                  <c:v>34186</c:v>
                </c:pt>
                <c:pt idx="1162">
                  <c:v>34187</c:v>
                </c:pt>
                <c:pt idx="1163">
                  <c:v>34190</c:v>
                </c:pt>
                <c:pt idx="1164">
                  <c:v>34191</c:v>
                </c:pt>
                <c:pt idx="1165">
                  <c:v>34192</c:v>
                </c:pt>
                <c:pt idx="1166">
                  <c:v>34193</c:v>
                </c:pt>
                <c:pt idx="1167">
                  <c:v>34194</c:v>
                </c:pt>
                <c:pt idx="1168">
                  <c:v>34197</c:v>
                </c:pt>
                <c:pt idx="1169">
                  <c:v>34198</c:v>
                </c:pt>
                <c:pt idx="1170">
                  <c:v>34199</c:v>
                </c:pt>
                <c:pt idx="1171">
                  <c:v>34200</c:v>
                </c:pt>
                <c:pt idx="1172">
                  <c:v>34201</c:v>
                </c:pt>
                <c:pt idx="1173">
                  <c:v>34204</c:v>
                </c:pt>
                <c:pt idx="1174">
                  <c:v>34205</c:v>
                </c:pt>
                <c:pt idx="1175">
                  <c:v>34206</c:v>
                </c:pt>
                <c:pt idx="1176">
                  <c:v>34207</c:v>
                </c:pt>
                <c:pt idx="1177">
                  <c:v>34208</c:v>
                </c:pt>
                <c:pt idx="1178">
                  <c:v>34212</c:v>
                </c:pt>
                <c:pt idx="1179">
                  <c:v>34213</c:v>
                </c:pt>
                <c:pt idx="1180">
                  <c:v>34214</c:v>
                </c:pt>
                <c:pt idx="1181">
                  <c:v>34215</c:v>
                </c:pt>
                <c:pt idx="1182">
                  <c:v>34218</c:v>
                </c:pt>
                <c:pt idx="1183">
                  <c:v>34219</c:v>
                </c:pt>
                <c:pt idx="1184">
                  <c:v>34220</c:v>
                </c:pt>
                <c:pt idx="1185">
                  <c:v>34221</c:v>
                </c:pt>
                <c:pt idx="1186">
                  <c:v>34222</c:v>
                </c:pt>
                <c:pt idx="1187">
                  <c:v>34225</c:v>
                </c:pt>
                <c:pt idx="1188">
                  <c:v>34226</c:v>
                </c:pt>
                <c:pt idx="1189">
                  <c:v>34227</c:v>
                </c:pt>
                <c:pt idx="1190">
                  <c:v>34228</c:v>
                </c:pt>
                <c:pt idx="1191">
                  <c:v>34229</c:v>
                </c:pt>
                <c:pt idx="1192">
                  <c:v>34232</c:v>
                </c:pt>
                <c:pt idx="1193">
                  <c:v>34233</c:v>
                </c:pt>
                <c:pt idx="1194">
                  <c:v>34234</c:v>
                </c:pt>
                <c:pt idx="1195">
                  <c:v>34235</c:v>
                </c:pt>
                <c:pt idx="1196">
                  <c:v>34236</c:v>
                </c:pt>
                <c:pt idx="1197">
                  <c:v>34239</c:v>
                </c:pt>
                <c:pt idx="1198">
                  <c:v>34240</c:v>
                </c:pt>
                <c:pt idx="1199">
                  <c:v>34241</c:v>
                </c:pt>
                <c:pt idx="1200">
                  <c:v>34242</c:v>
                </c:pt>
                <c:pt idx="1201">
                  <c:v>34243</c:v>
                </c:pt>
                <c:pt idx="1202">
                  <c:v>34246</c:v>
                </c:pt>
                <c:pt idx="1203">
                  <c:v>34247</c:v>
                </c:pt>
                <c:pt idx="1204">
                  <c:v>34248</c:v>
                </c:pt>
                <c:pt idx="1205">
                  <c:v>34249</c:v>
                </c:pt>
                <c:pt idx="1206">
                  <c:v>34250</c:v>
                </c:pt>
                <c:pt idx="1207">
                  <c:v>34253</c:v>
                </c:pt>
                <c:pt idx="1208">
                  <c:v>34254</c:v>
                </c:pt>
                <c:pt idx="1209">
                  <c:v>34255</c:v>
                </c:pt>
                <c:pt idx="1210">
                  <c:v>34256</c:v>
                </c:pt>
                <c:pt idx="1211">
                  <c:v>34257</c:v>
                </c:pt>
                <c:pt idx="1212">
                  <c:v>34260</c:v>
                </c:pt>
                <c:pt idx="1213">
                  <c:v>34261</c:v>
                </c:pt>
                <c:pt idx="1214">
                  <c:v>34262</c:v>
                </c:pt>
                <c:pt idx="1215">
                  <c:v>34263</c:v>
                </c:pt>
                <c:pt idx="1216">
                  <c:v>34264</c:v>
                </c:pt>
                <c:pt idx="1217">
                  <c:v>34267</c:v>
                </c:pt>
                <c:pt idx="1218">
                  <c:v>34268</c:v>
                </c:pt>
                <c:pt idx="1219">
                  <c:v>34269</c:v>
                </c:pt>
                <c:pt idx="1220">
                  <c:v>34270</c:v>
                </c:pt>
                <c:pt idx="1221">
                  <c:v>34271</c:v>
                </c:pt>
                <c:pt idx="1222">
                  <c:v>34274</c:v>
                </c:pt>
                <c:pt idx="1223">
                  <c:v>34275</c:v>
                </c:pt>
                <c:pt idx="1224">
                  <c:v>34276</c:v>
                </c:pt>
                <c:pt idx="1225">
                  <c:v>34277</c:v>
                </c:pt>
                <c:pt idx="1226">
                  <c:v>34278</c:v>
                </c:pt>
                <c:pt idx="1227">
                  <c:v>34281</c:v>
                </c:pt>
                <c:pt idx="1228">
                  <c:v>34282</c:v>
                </c:pt>
                <c:pt idx="1229">
                  <c:v>34283</c:v>
                </c:pt>
                <c:pt idx="1230">
                  <c:v>34284</c:v>
                </c:pt>
                <c:pt idx="1231">
                  <c:v>34285</c:v>
                </c:pt>
                <c:pt idx="1232">
                  <c:v>34288</c:v>
                </c:pt>
                <c:pt idx="1233">
                  <c:v>34289</c:v>
                </c:pt>
                <c:pt idx="1234">
                  <c:v>34290</c:v>
                </c:pt>
                <c:pt idx="1235">
                  <c:v>34291</c:v>
                </c:pt>
                <c:pt idx="1236">
                  <c:v>34292</c:v>
                </c:pt>
                <c:pt idx="1237">
                  <c:v>34295</c:v>
                </c:pt>
                <c:pt idx="1238">
                  <c:v>34296</c:v>
                </c:pt>
                <c:pt idx="1239">
                  <c:v>34297</c:v>
                </c:pt>
                <c:pt idx="1240">
                  <c:v>34298</c:v>
                </c:pt>
                <c:pt idx="1241">
                  <c:v>34299</c:v>
                </c:pt>
                <c:pt idx="1242">
                  <c:v>34302</c:v>
                </c:pt>
                <c:pt idx="1243">
                  <c:v>34303</c:v>
                </c:pt>
                <c:pt idx="1244">
                  <c:v>34304</c:v>
                </c:pt>
                <c:pt idx="1245">
                  <c:v>34305</c:v>
                </c:pt>
                <c:pt idx="1246">
                  <c:v>34306</c:v>
                </c:pt>
                <c:pt idx="1247">
                  <c:v>34309</c:v>
                </c:pt>
                <c:pt idx="1248">
                  <c:v>34310</c:v>
                </c:pt>
                <c:pt idx="1249">
                  <c:v>34311</c:v>
                </c:pt>
                <c:pt idx="1250">
                  <c:v>34312</c:v>
                </c:pt>
                <c:pt idx="1251">
                  <c:v>34313</c:v>
                </c:pt>
                <c:pt idx="1252">
                  <c:v>34316</c:v>
                </c:pt>
                <c:pt idx="1253">
                  <c:v>34317</c:v>
                </c:pt>
                <c:pt idx="1254">
                  <c:v>34318</c:v>
                </c:pt>
                <c:pt idx="1255">
                  <c:v>34319</c:v>
                </c:pt>
                <c:pt idx="1256">
                  <c:v>34320</c:v>
                </c:pt>
                <c:pt idx="1257">
                  <c:v>34323</c:v>
                </c:pt>
                <c:pt idx="1258">
                  <c:v>34324</c:v>
                </c:pt>
                <c:pt idx="1259">
                  <c:v>34325</c:v>
                </c:pt>
                <c:pt idx="1260">
                  <c:v>34326</c:v>
                </c:pt>
                <c:pt idx="1261">
                  <c:v>34327</c:v>
                </c:pt>
                <c:pt idx="1262">
                  <c:v>34332</c:v>
                </c:pt>
                <c:pt idx="1263">
                  <c:v>34333</c:v>
                </c:pt>
                <c:pt idx="1264">
                  <c:v>34334</c:v>
                </c:pt>
                <c:pt idx="1265">
                  <c:v>34338</c:v>
                </c:pt>
                <c:pt idx="1266">
                  <c:v>34339</c:v>
                </c:pt>
                <c:pt idx="1267">
                  <c:v>34340</c:v>
                </c:pt>
                <c:pt idx="1268">
                  <c:v>34341</c:v>
                </c:pt>
                <c:pt idx="1269">
                  <c:v>34344</c:v>
                </c:pt>
                <c:pt idx="1270">
                  <c:v>34345</c:v>
                </c:pt>
                <c:pt idx="1271">
                  <c:v>34346</c:v>
                </c:pt>
                <c:pt idx="1272">
                  <c:v>34347</c:v>
                </c:pt>
                <c:pt idx="1273">
                  <c:v>34348</c:v>
                </c:pt>
                <c:pt idx="1274">
                  <c:v>34351</c:v>
                </c:pt>
                <c:pt idx="1275">
                  <c:v>34352</c:v>
                </c:pt>
                <c:pt idx="1276">
                  <c:v>34353</c:v>
                </c:pt>
                <c:pt idx="1277">
                  <c:v>34354</c:v>
                </c:pt>
                <c:pt idx="1278">
                  <c:v>34355</c:v>
                </c:pt>
                <c:pt idx="1279">
                  <c:v>34358</c:v>
                </c:pt>
                <c:pt idx="1280">
                  <c:v>34359</c:v>
                </c:pt>
                <c:pt idx="1281">
                  <c:v>34360</c:v>
                </c:pt>
                <c:pt idx="1282">
                  <c:v>34361</c:v>
                </c:pt>
                <c:pt idx="1283">
                  <c:v>34362</c:v>
                </c:pt>
                <c:pt idx="1284">
                  <c:v>34365</c:v>
                </c:pt>
                <c:pt idx="1285">
                  <c:v>34366</c:v>
                </c:pt>
                <c:pt idx="1286">
                  <c:v>34367</c:v>
                </c:pt>
                <c:pt idx="1287">
                  <c:v>34368</c:v>
                </c:pt>
                <c:pt idx="1288">
                  <c:v>34369</c:v>
                </c:pt>
                <c:pt idx="1289">
                  <c:v>34372</c:v>
                </c:pt>
                <c:pt idx="1290">
                  <c:v>34373</c:v>
                </c:pt>
                <c:pt idx="1291">
                  <c:v>34374</c:v>
                </c:pt>
                <c:pt idx="1292">
                  <c:v>34375</c:v>
                </c:pt>
                <c:pt idx="1293">
                  <c:v>34376</c:v>
                </c:pt>
                <c:pt idx="1294">
                  <c:v>34379</c:v>
                </c:pt>
                <c:pt idx="1295">
                  <c:v>34380</c:v>
                </c:pt>
                <c:pt idx="1296">
                  <c:v>34381</c:v>
                </c:pt>
                <c:pt idx="1297">
                  <c:v>34382</c:v>
                </c:pt>
                <c:pt idx="1298">
                  <c:v>34383</c:v>
                </c:pt>
                <c:pt idx="1299">
                  <c:v>34386</c:v>
                </c:pt>
                <c:pt idx="1300">
                  <c:v>34387</c:v>
                </c:pt>
                <c:pt idx="1301">
                  <c:v>34388</c:v>
                </c:pt>
                <c:pt idx="1302">
                  <c:v>34389</c:v>
                </c:pt>
                <c:pt idx="1303">
                  <c:v>34390</c:v>
                </c:pt>
                <c:pt idx="1304">
                  <c:v>34393</c:v>
                </c:pt>
                <c:pt idx="1305">
                  <c:v>34394</c:v>
                </c:pt>
                <c:pt idx="1306">
                  <c:v>34395</c:v>
                </c:pt>
                <c:pt idx="1307">
                  <c:v>34396</c:v>
                </c:pt>
                <c:pt idx="1308">
                  <c:v>34397</c:v>
                </c:pt>
                <c:pt idx="1309">
                  <c:v>34400</c:v>
                </c:pt>
                <c:pt idx="1310">
                  <c:v>34401</c:v>
                </c:pt>
                <c:pt idx="1311">
                  <c:v>34402</c:v>
                </c:pt>
                <c:pt idx="1312">
                  <c:v>34403</c:v>
                </c:pt>
                <c:pt idx="1313">
                  <c:v>34404</c:v>
                </c:pt>
                <c:pt idx="1314">
                  <c:v>34407</c:v>
                </c:pt>
                <c:pt idx="1315">
                  <c:v>34408</c:v>
                </c:pt>
                <c:pt idx="1316">
                  <c:v>34409</c:v>
                </c:pt>
                <c:pt idx="1317">
                  <c:v>34410</c:v>
                </c:pt>
                <c:pt idx="1318">
                  <c:v>34411</c:v>
                </c:pt>
                <c:pt idx="1319">
                  <c:v>34414</c:v>
                </c:pt>
                <c:pt idx="1320">
                  <c:v>34415</c:v>
                </c:pt>
                <c:pt idx="1321">
                  <c:v>34416</c:v>
                </c:pt>
                <c:pt idx="1322">
                  <c:v>34417</c:v>
                </c:pt>
                <c:pt idx="1323">
                  <c:v>34418</c:v>
                </c:pt>
                <c:pt idx="1324">
                  <c:v>34421</c:v>
                </c:pt>
                <c:pt idx="1325">
                  <c:v>34422</c:v>
                </c:pt>
                <c:pt idx="1326">
                  <c:v>34423</c:v>
                </c:pt>
                <c:pt idx="1327">
                  <c:v>34424</c:v>
                </c:pt>
                <c:pt idx="1328">
                  <c:v>34429</c:v>
                </c:pt>
                <c:pt idx="1329">
                  <c:v>34430</c:v>
                </c:pt>
                <c:pt idx="1330">
                  <c:v>34431</c:v>
                </c:pt>
                <c:pt idx="1331">
                  <c:v>34432</c:v>
                </c:pt>
                <c:pt idx="1332">
                  <c:v>34435</c:v>
                </c:pt>
                <c:pt idx="1333">
                  <c:v>34436</c:v>
                </c:pt>
                <c:pt idx="1334">
                  <c:v>34437</c:v>
                </c:pt>
                <c:pt idx="1335">
                  <c:v>34438</c:v>
                </c:pt>
                <c:pt idx="1336">
                  <c:v>34439</c:v>
                </c:pt>
                <c:pt idx="1337">
                  <c:v>34442</c:v>
                </c:pt>
                <c:pt idx="1338">
                  <c:v>34443</c:v>
                </c:pt>
                <c:pt idx="1339">
                  <c:v>34444</c:v>
                </c:pt>
                <c:pt idx="1340">
                  <c:v>34445</c:v>
                </c:pt>
                <c:pt idx="1341">
                  <c:v>34446</c:v>
                </c:pt>
                <c:pt idx="1342">
                  <c:v>34449</c:v>
                </c:pt>
                <c:pt idx="1343">
                  <c:v>34450</c:v>
                </c:pt>
                <c:pt idx="1344">
                  <c:v>34451</c:v>
                </c:pt>
                <c:pt idx="1345">
                  <c:v>34452</c:v>
                </c:pt>
                <c:pt idx="1346">
                  <c:v>34453</c:v>
                </c:pt>
                <c:pt idx="1347">
                  <c:v>34457</c:v>
                </c:pt>
                <c:pt idx="1348">
                  <c:v>34458</c:v>
                </c:pt>
                <c:pt idx="1349">
                  <c:v>34459</c:v>
                </c:pt>
                <c:pt idx="1350">
                  <c:v>34460</c:v>
                </c:pt>
                <c:pt idx="1351">
                  <c:v>34463</c:v>
                </c:pt>
                <c:pt idx="1352">
                  <c:v>34464</c:v>
                </c:pt>
                <c:pt idx="1353">
                  <c:v>34465</c:v>
                </c:pt>
                <c:pt idx="1354">
                  <c:v>34466</c:v>
                </c:pt>
                <c:pt idx="1355">
                  <c:v>34467</c:v>
                </c:pt>
                <c:pt idx="1356">
                  <c:v>34470</c:v>
                </c:pt>
                <c:pt idx="1357">
                  <c:v>34471</c:v>
                </c:pt>
                <c:pt idx="1358">
                  <c:v>34472</c:v>
                </c:pt>
                <c:pt idx="1359">
                  <c:v>34473</c:v>
                </c:pt>
                <c:pt idx="1360">
                  <c:v>34474</c:v>
                </c:pt>
                <c:pt idx="1361">
                  <c:v>34477</c:v>
                </c:pt>
                <c:pt idx="1362">
                  <c:v>34478</c:v>
                </c:pt>
                <c:pt idx="1363">
                  <c:v>34479</c:v>
                </c:pt>
                <c:pt idx="1364">
                  <c:v>34480</c:v>
                </c:pt>
                <c:pt idx="1365">
                  <c:v>34481</c:v>
                </c:pt>
                <c:pt idx="1366">
                  <c:v>34485</c:v>
                </c:pt>
                <c:pt idx="1367">
                  <c:v>34486</c:v>
                </c:pt>
                <c:pt idx="1368">
                  <c:v>34487</c:v>
                </c:pt>
                <c:pt idx="1369">
                  <c:v>34488</c:v>
                </c:pt>
                <c:pt idx="1370">
                  <c:v>34491</c:v>
                </c:pt>
                <c:pt idx="1371">
                  <c:v>34492</c:v>
                </c:pt>
                <c:pt idx="1372">
                  <c:v>34493</c:v>
                </c:pt>
                <c:pt idx="1373">
                  <c:v>34494</c:v>
                </c:pt>
                <c:pt idx="1374">
                  <c:v>34495</c:v>
                </c:pt>
                <c:pt idx="1375">
                  <c:v>34498</c:v>
                </c:pt>
                <c:pt idx="1376">
                  <c:v>34499</c:v>
                </c:pt>
                <c:pt idx="1377">
                  <c:v>34500</c:v>
                </c:pt>
                <c:pt idx="1378">
                  <c:v>34501</c:v>
                </c:pt>
                <c:pt idx="1379">
                  <c:v>34502</c:v>
                </c:pt>
                <c:pt idx="1380">
                  <c:v>34505</c:v>
                </c:pt>
                <c:pt idx="1381">
                  <c:v>34506</c:v>
                </c:pt>
                <c:pt idx="1382">
                  <c:v>34507</c:v>
                </c:pt>
                <c:pt idx="1383">
                  <c:v>34508</c:v>
                </c:pt>
                <c:pt idx="1384">
                  <c:v>34509</c:v>
                </c:pt>
                <c:pt idx="1385">
                  <c:v>34512</c:v>
                </c:pt>
                <c:pt idx="1386">
                  <c:v>34513</c:v>
                </c:pt>
                <c:pt idx="1387">
                  <c:v>34514</c:v>
                </c:pt>
                <c:pt idx="1388">
                  <c:v>34515</c:v>
                </c:pt>
                <c:pt idx="1389">
                  <c:v>34516</c:v>
                </c:pt>
                <c:pt idx="1390">
                  <c:v>34519</c:v>
                </c:pt>
                <c:pt idx="1391">
                  <c:v>34520</c:v>
                </c:pt>
                <c:pt idx="1392">
                  <c:v>34521</c:v>
                </c:pt>
                <c:pt idx="1393">
                  <c:v>34522</c:v>
                </c:pt>
                <c:pt idx="1394">
                  <c:v>34523</c:v>
                </c:pt>
                <c:pt idx="1395">
                  <c:v>34526</c:v>
                </c:pt>
                <c:pt idx="1396">
                  <c:v>34527</c:v>
                </c:pt>
                <c:pt idx="1397">
                  <c:v>34528</c:v>
                </c:pt>
                <c:pt idx="1398">
                  <c:v>34529</c:v>
                </c:pt>
                <c:pt idx="1399">
                  <c:v>34530</c:v>
                </c:pt>
                <c:pt idx="1400">
                  <c:v>34533</c:v>
                </c:pt>
                <c:pt idx="1401">
                  <c:v>34534</c:v>
                </c:pt>
                <c:pt idx="1402">
                  <c:v>34535</c:v>
                </c:pt>
                <c:pt idx="1403">
                  <c:v>34536</c:v>
                </c:pt>
                <c:pt idx="1404">
                  <c:v>34537</c:v>
                </c:pt>
                <c:pt idx="1405">
                  <c:v>34540</c:v>
                </c:pt>
                <c:pt idx="1406">
                  <c:v>34541</c:v>
                </c:pt>
                <c:pt idx="1407">
                  <c:v>34542</c:v>
                </c:pt>
                <c:pt idx="1408">
                  <c:v>34543</c:v>
                </c:pt>
                <c:pt idx="1409">
                  <c:v>34544</c:v>
                </c:pt>
                <c:pt idx="1410">
                  <c:v>34547</c:v>
                </c:pt>
                <c:pt idx="1411">
                  <c:v>34548</c:v>
                </c:pt>
                <c:pt idx="1412">
                  <c:v>34549</c:v>
                </c:pt>
                <c:pt idx="1413">
                  <c:v>34550</c:v>
                </c:pt>
                <c:pt idx="1414">
                  <c:v>34551</c:v>
                </c:pt>
                <c:pt idx="1415">
                  <c:v>34554</c:v>
                </c:pt>
                <c:pt idx="1416">
                  <c:v>34555</c:v>
                </c:pt>
                <c:pt idx="1417">
                  <c:v>34556</c:v>
                </c:pt>
                <c:pt idx="1418">
                  <c:v>34557</c:v>
                </c:pt>
                <c:pt idx="1419">
                  <c:v>34558</c:v>
                </c:pt>
                <c:pt idx="1420">
                  <c:v>34561</c:v>
                </c:pt>
                <c:pt idx="1421">
                  <c:v>34562</c:v>
                </c:pt>
                <c:pt idx="1422">
                  <c:v>34563</c:v>
                </c:pt>
                <c:pt idx="1423">
                  <c:v>34564</c:v>
                </c:pt>
                <c:pt idx="1424">
                  <c:v>34565</c:v>
                </c:pt>
                <c:pt idx="1425">
                  <c:v>34568</c:v>
                </c:pt>
                <c:pt idx="1426">
                  <c:v>34569</c:v>
                </c:pt>
                <c:pt idx="1427">
                  <c:v>34570</c:v>
                </c:pt>
                <c:pt idx="1428">
                  <c:v>34571</c:v>
                </c:pt>
                <c:pt idx="1429">
                  <c:v>34572</c:v>
                </c:pt>
                <c:pt idx="1430">
                  <c:v>34576</c:v>
                </c:pt>
                <c:pt idx="1431">
                  <c:v>34577</c:v>
                </c:pt>
                <c:pt idx="1432">
                  <c:v>34578</c:v>
                </c:pt>
                <c:pt idx="1433">
                  <c:v>34579</c:v>
                </c:pt>
                <c:pt idx="1434">
                  <c:v>34582</c:v>
                </c:pt>
                <c:pt idx="1435">
                  <c:v>34583</c:v>
                </c:pt>
                <c:pt idx="1436">
                  <c:v>34584</c:v>
                </c:pt>
                <c:pt idx="1437">
                  <c:v>34585</c:v>
                </c:pt>
                <c:pt idx="1438">
                  <c:v>34586</c:v>
                </c:pt>
                <c:pt idx="1439">
                  <c:v>34589</c:v>
                </c:pt>
                <c:pt idx="1440">
                  <c:v>34590</c:v>
                </c:pt>
                <c:pt idx="1441">
                  <c:v>34591</c:v>
                </c:pt>
                <c:pt idx="1442">
                  <c:v>34592</c:v>
                </c:pt>
                <c:pt idx="1443">
                  <c:v>34593</c:v>
                </c:pt>
                <c:pt idx="1444">
                  <c:v>34596</c:v>
                </c:pt>
                <c:pt idx="1445">
                  <c:v>34597</c:v>
                </c:pt>
                <c:pt idx="1446">
                  <c:v>34598</c:v>
                </c:pt>
                <c:pt idx="1447">
                  <c:v>34599</c:v>
                </c:pt>
                <c:pt idx="1448">
                  <c:v>34600</c:v>
                </c:pt>
                <c:pt idx="1449">
                  <c:v>34603</c:v>
                </c:pt>
                <c:pt idx="1450">
                  <c:v>34604</c:v>
                </c:pt>
                <c:pt idx="1451">
                  <c:v>34605</c:v>
                </c:pt>
                <c:pt idx="1452">
                  <c:v>34606</c:v>
                </c:pt>
                <c:pt idx="1453">
                  <c:v>34607</c:v>
                </c:pt>
                <c:pt idx="1454">
                  <c:v>34610</c:v>
                </c:pt>
                <c:pt idx="1455">
                  <c:v>34611</c:v>
                </c:pt>
                <c:pt idx="1456">
                  <c:v>34612</c:v>
                </c:pt>
                <c:pt idx="1457">
                  <c:v>34613</c:v>
                </c:pt>
                <c:pt idx="1458">
                  <c:v>34614</c:v>
                </c:pt>
                <c:pt idx="1459">
                  <c:v>34617</c:v>
                </c:pt>
                <c:pt idx="1460">
                  <c:v>34618</c:v>
                </c:pt>
                <c:pt idx="1461">
                  <c:v>34619</c:v>
                </c:pt>
                <c:pt idx="1462">
                  <c:v>34620</c:v>
                </c:pt>
                <c:pt idx="1463">
                  <c:v>34621</c:v>
                </c:pt>
                <c:pt idx="1464">
                  <c:v>34624</c:v>
                </c:pt>
                <c:pt idx="1465">
                  <c:v>34625</c:v>
                </c:pt>
                <c:pt idx="1466">
                  <c:v>34626</c:v>
                </c:pt>
                <c:pt idx="1467">
                  <c:v>34627</c:v>
                </c:pt>
                <c:pt idx="1468">
                  <c:v>34628</c:v>
                </c:pt>
                <c:pt idx="1469">
                  <c:v>34631</c:v>
                </c:pt>
                <c:pt idx="1470">
                  <c:v>34632</c:v>
                </c:pt>
                <c:pt idx="1471">
                  <c:v>34633</c:v>
                </c:pt>
                <c:pt idx="1472">
                  <c:v>34634</c:v>
                </c:pt>
                <c:pt idx="1473">
                  <c:v>34635</c:v>
                </c:pt>
                <c:pt idx="1474">
                  <c:v>34638</c:v>
                </c:pt>
                <c:pt idx="1475">
                  <c:v>34639</c:v>
                </c:pt>
                <c:pt idx="1476">
                  <c:v>34640</c:v>
                </c:pt>
                <c:pt idx="1477">
                  <c:v>34641</c:v>
                </c:pt>
                <c:pt idx="1478">
                  <c:v>34642</c:v>
                </c:pt>
                <c:pt idx="1479">
                  <c:v>34645</c:v>
                </c:pt>
                <c:pt idx="1480">
                  <c:v>34646</c:v>
                </c:pt>
                <c:pt idx="1481">
                  <c:v>34647</c:v>
                </c:pt>
                <c:pt idx="1482">
                  <c:v>34648</c:v>
                </c:pt>
                <c:pt idx="1483">
                  <c:v>34649</c:v>
                </c:pt>
                <c:pt idx="1484">
                  <c:v>34652</c:v>
                </c:pt>
                <c:pt idx="1485">
                  <c:v>34653</c:v>
                </c:pt>
                <c:pt idx="1486">
                  <c:v>34654</c:v>
                </c:pt>
                <c:pt idx="1487">
                  <c:v>34655</c:v>
                </c:pt>
                <c:pt idx="1488">
                  <c:v>34656</c:v>
                </c:pt>
                <c:pt idx="1489">
                  <c:v>34659</c:v>
                </c:pt>
                <c:pt idx="1490">
                  <c:v>34660</c:v>
                </c:pt>
                <c:pt idx="1491">
                  <c:v>34661</c:v>
                </c:pt>
                <c:pt idx="1492">
                  <c:v>34662</c:v>
                </c:pt>
                <c:pt idx="1493">
                  <c:v>34663</c:v>
                </c:pt>
                <c:pt idx="1494">
                  <c:v>34666</c:v>
                </c:pt>
                <c:pt idx="1495">
                  <c:v>34667</c:v>
                </c:pt>
                <c:pt idx="1496">
                  <c:v>34668</c:v>
                </c:pt>
                <c:pt idx="1497">
                  <c:v>34669</c:v>
                </c:pt>
                <c:pt idx="1498">
                  <c:v>34670</c:v>
                </c:pt>
                <c:pt idx="1499">
                  <c:v>34673</c:v>
                </c:pt>
                <c:pt idx="1500">
                  <c:v>34674</c:v>
                </c:pt>
                <c:pt idx="1501">
                  <c:v>34675</c:v>
                </c:pt>
                <c:pt idx="1502">
                  <c:v>34676</c:v>
                </c:pt>
                <c:pt idx="1503">
                  <c:v>34677</c:v>
                </c:pt>
                <c:pt idx="1504">
                  <c:v>34680</c:v>
                </c:pt>
                <c:pt idx="1505">
                  <c:v>34681</c:v>
                </c:pt>
                <c:pt idx="1506">
                  <c:v>34682</c:v>
                </c:pt>
                <c:pt idx="1507">
                  <c:v>34683</c:v>
                </c:pt>
                <c:pt idx="1508">
                  <c:v>34684</c:v>
                </c:pt>
                <c:pt idx="1509">
                  <c:v>34687</c:v>
                </c:pt>
                <c:pt idx="1510">
                  <c:v>34688</c:v>
                </c:pt>
                <c:pt idx="1511">
                  <c:v>34689</c:v>
                </c:pt>
                <c:pt idx="1512">
                  <c:v>34690</c:v>
                </c:pt>
                <c:pt idx="1513">
                  <c:v>34691</c:v>
                </c:pt>
                <c:pt idx="1514">
                  <c:v>34696</c:v>
                </c:pt>
                <c:pt idx="1515">
                  <c:v>34697</c:v>
                </c:pt>
                <c:pt idx="1516">
                  <c:v>34698</c:v>
                </c:pt>
                <c:pt idx="1517">
                  <c:v>34702</c:v>
                </c:pt>
                <c:pt idx="1518">
                  <c:v>34703</c:v>
                </c:pt>
                <c:pt idx="1519">
                  <c:v>34704</c:v>
                </c:pt>
                <c:pt idx="1520">
                  <c:v>34705</c:v>
                </c:pt>
                <c:pt idx="1521">
                  <c:v>34708</c:v>
                </c:pt>
                <c:pt idx="1522">
                  <c:v>34709</c:v>
                </c:pt>
                <c:pt idx="1523">
                  <c:v>34710</c:v>
                </c:pt>
                <c:pt idx="1524">
                  <c:v>34711</c:v>
                </c:pt>
                <c:pt idx="1525">
                  <c:v>34712</c:v>
                </c:pt>
                <c:pt idx="1526">
                  <c:v>34715</c:v>
                </c:pt>
                <c:pt idx="1527">
                  <c:v>34716</c:v>
                </c:pt>
                <c:pt idx="1528">
                  <c:v>34717</c:v>
                </c:pt>
                <c:pt idx="1529">
                  <c:v>34718</c:v>
                </c:pt>
                <c:pt idx="1530">
                  <c:v>34719</c:v>
                </c:pt>
                <c:pt idx="1531">
                  <c:v>34722</c:v>
                </c:pt>
                <c:pt idx="1532">
                  <c:v>34723</c:v>
                </c:pt>
                <c:pt idx="1533">
                  <c:v>34724</c:v>
                </c:pt>
                <c:pt idx="1534">
                  <c:v>34725</c:v>
                </c:pt>
                <c:pt idx="1535">
                  <c:v>34726</c:v>
                </c:pt>
                <c:pt idx="1536">
                  <c:v>34729</c:v>
                </c:pt>
                <c:pt idx="1537">
                  <c:v>34730</c:v>
                </c:pt>
                <c:pt idx="1538">
                  <c:v>34731</c:v>
                </c:pt>
                <c:pt idx="1539">
                  <c:v>34732</c:v>
                </c:pt>
                <c:pt idx="1540">
                  <c:v>34733</c:v>
                </c:pt>
                <c:pt idx="1541">
                  <c:v>34736</c:v>
                </c:pt>
                <c:pt idx="1542">
                  <c:v>34737</c:v>
                </c:pt>
                <c:pt idx="1543">
                  <c:v>34738</c:v>
                </c:pt>
                <c:pt idx="1544">
                  <c:v>34739</c:v>
                </c:pt>
                <c:pt idx="1545">
                  <c:v>34740</c:v>
                </c:pt>
                <c:pt idx="1546">
                  <c:v>34743</c:v>
                </c:pt>
                <c:pt idx="1547">
                  <c:v>34744</c:v>
                </c:pt>
                <c:pt idx="1548">
                  <c:v>34745</c:v>
                </c:pt>
                <c:pt idx="1549">
                  <c:v>34746</c:v>
                </c:pt>
                <c:pt idx="1550">
                  <c:v>34747</c:v>
                </c:pt>
                <c:pt idx="1551">
                  <c:v>34750</c:v>
                </c:pt>
                <c:pt idx="1552">
                  <c:v>34751</c:v>
                </c:pt>
                <c:pt idx="1553">
                  <c:v>34752</c:v>
                </c:pt>
                <c:pt idx="1554">
                  <c:v>34753</c:v>
                </c:pt>
                <c:pt idx="1555">
                  <c:v>34754</c:v>
                </c:pt>
                <c:pt idx="1556">
                  <c:v>34757</c:v>
                </c:pt>
                <c:pt idx="1557">
                  <c:v>34758</c:v>
                </c:pt>
                <c:pt idx="1558">
                  <c:v>34759</c:v>
                </c:pt>
                <c:pt idx="1559">
                  <c:v>34760</c:v>
                </c:pt>
                <c:pt idx="1560">
                  <c:v>34761</c:v>
                </c:pt>
                <c:pt idx="1561">
                  <c:v>34764</c:v>
                </c:pt>
                <c:pt idx="1562">
                  <c:v>34765</c:v>
                </c:pt>
                <c:pt idx="1563">
                  <c:v>34766</c:v>
                </c:pt>
                <c:pt idx="1564">
                  <c:v>34767</c:v>
                </c:pt>
                <c:pt idx="1565">
                  <c:v>34768</c:v>
                </c:pt>
                <c:pt idx="1566">
                  <c:v>34771</c:v>
                </c:pt>
                <c:pt idx="1567">
                  <c:v>34772</c:v>
                </c:pt>
                <c:pt idx="1568">
                  <c:v>34773</c:v>
                </c:pt>
                <c:pt idx="1569">
                  <c:v>34774</c:v>
                </c:pt>
                <c:pt idx="1570">
                  <c:v>34775</c:v>
                </c:pt>
                <c:pt idx="1571">
                  <c:v>34778</c:v>
                </c:pt>
                <c:pt idx="1572">
                  <c:v>34779</c:v>
                </c:pt>
                <c:pt idx="1573">
                  <c:v>34780</c:v>
                </c:pt>
                <c:pt idx="1574">
                  <c:v>34781</c:v>
                </c:pt>
                <c:pt idx="1575">
                  <c:v>34782</c:v>
                </c:pt>
                <c:pt idx="1576">
                  <c:v>34785</c:v>
                </c:pt>
                <c:pt idx="1577">
                  <c:v>34786</c:v>
                </c:pt>
                <c:pt idx="1578">
                  <c:v>34787</c:v>
                </c:pt>
                <c:pt idx="1579">
                  <c:v>34788</c:v>
                </c:pt>
                <c:pt idx="1580">
                  <c:v>34789</c:v>
                </c:pt>
                <c:pt idx="1581">
                  <c:v>34792</c:v>
                </c:pt>
                <c:pt idx="1582">
                  <c:v>34793</c:v>
                </c:pt>
                <c:pt idx="1583">
                  <c:v>34794</c:v>
                </c:pt>
                <c:pt idx="1584">
                  <c:v>34795</c:v>
                </c:pt>
                <c:pt idx="1585">
                  <c:v>34796</c:v>
                </c:pt>
                <c:pt idx="1586">
                  <c:v>34799</c:v>
                </c:pt>
                <c:pt idx="1587">
                  <c:v>34800</c:v>
                </c:pt>
                <c:pt idx="1588">
                  <c:v>34801</c:v>
                </c:pt>
                <c:pt idx="1589">
                  <c:v>34802</c:v>
                </c:pt>
                <c:pt idx="1590">
                  <c:v>34807</c:v>
                </c:pt>
                <c:pt idx="1591">
                  <c:v>34808</c:v>
                </c:pt>
                <c:pt idx="1592">
                  <c:v>34809</c:v>
                </c:pt>
                <c:pt idx="1593">
                  <c:v>34810</c:v>
                </c:pt>
                <c:pt idx="1594">
                  <c:v>34813</c:v>
                </c:pt>
                <c:pt idx="1595">
                  <c:v>34814</c:v>
                </c:pt>
                <c:pt idx="1596">
                  <c:v>34815</c:v>
                </c:pt>
                <c:pt idx="1597">
                  <c:v>34816</c:v>
                </c:pt>
                <c:pt idx="1598">
                  <c:v>34817</c:v>
                </c:pt>
                <c:pt idx="1599">
                  <c:v>34820</c:v>
                </c:pt>
                <c:pt idx="1600">
                  <c:v>34821</c:v>
                </c:pt>
                <c:pt idx="1601">
                  <c:v>34822</c:v>
                </c:pt>
                <c:pt idx="1602">
                  <c:v>34823</c:v>
                </c:pt>
                <c:pt idx="1603">
                  <c:v>34824</c:v>
                </c:pt>
                <c:pt idx="1604">
                  <c:v>34828</c:v>
                </c:pt>
                <c:pt idx="1605">
                  <c:v>34829</c:v>
                </c:pt>
                <c:pt idx="1606">
                  <c:v>34830</c:v>
                </c:pt>
                <c:pt idx="1607">
                  <c:v>34831</c:v>
                </c:pt>
                <c:pt idx="1608">
                  <c:v>34834</c:v>
                </c:pt>
                <c:pt idx="1609">
                  <c:v>34835</c:v>
                </c:pt>
                <c:pt idx="1610">
                  <c:v>34836</c:v>
                </c:pt>
                <c:pt idx="1611">
                  <c:v>34837</c:v>
                </c:pt>
                <c:pt idx="1612">
                  <c:v>34838</c:v>
                </c:pt>
                <c:pt idx="1613">
                  <c:v>34841</c:v>
                </c:pt>
                <c:pt idx="1614">
                  <c:v>34842</c:v>
                </c:pt>
                <c:pt idx="1615">
                  <c:v>34843</c:v>
                </c:pt>
                <c:pt idx="1616">
                  <c:v>34844</c:v>
                </c:pt>
                <c:pt idx="1617">
                  <c:v>34845</c:v>
                </c:pt>
                <c:pt idx="1618">
                  <c:v>34849</c:v>
                </c:pt>
                <c:pt idx="1619">
                  <c:v>34850</c:v>
                </c:pt>
                <c:pt idx="1620">
                  <c:v>34851</c:v>
                </c:pt>
                <c:pt idx="1621">
                  <c:v>34852</c:v>
                </c:pt>
                <c:pt idx="1622">
                  <c:v>34855</c:v>
                </c:pt>
                <c:pt idx="1623">
                  <c:v>34856</c:v>
                </c:pt>
                <c:pt idx="1624">
                  <c:v>34857</c:v>
                </c:pt>
                <c:pt idx="1625">
                  <c:v>34858</c:v>
                </c:pt>
                <c:pt idx="1626">
                  <c:v>34859</c:v>
                </c:pt>
                <c:pt idx="1627">
                  <c:v>34862</c:v>
                </c:pt>
                <c:pt idx="1628">
                  <c:v>34863</c:v>
                </c:pt>
                <c:pt idx="1629">
                  <c:v>34864</c:v>
                </c:pt>
                <c:pt idx="1630">
                  <c:v>34865</c:v>
                </c:pt>
                <c:pt idx="1631">
                  <c:v>34866</c:v>
                </c:pt>
                <c:pt idx="1632">
                  <c:v>34869</c:v>
                </c:pt>
                <c:pt idx="1633">
                  <c:v>34870</c:v>
                </c:pt>
                <c:pt idx="1634">
                  <c:v>34871</c:v>
                </c:pt>
                <c:pt idx="1635">
                  <c:v>34872</c:v>
                </c:pt>
                <c:pt idx="1636">
                  <c:v>34873</c:v>
                </c:pt>
                <c:pt idx="1637">
                  <c:v>34876</c:v>
                </c:pt>
                <c:pt idx="1638">
                  <c:v>34877</c:v>
                </c:pt>
                <c:pt idx="1639">
                  <c:v>34878</c:v>
                </c:pt>
                <c:pt idx="1640">
                  <c:v>34879</c:v>
                </c:pt>
                <c:pt idx="1641">
                  <c:v>34880</c:v>
                </c:pt>
                <c:pt idx="1642">
                  <c:v>34883</c:v>
                </c:pt>
                <c:pt idx="1643">
                  <c:v>34884</c:v>
                </c:pt>
                <c:pt idx="1644">
                  <c:v>34885</c:v>
                </c:pt>
                <c:pt idx="1645">
                  <c:v>34886</c:v>
                </c:pt>
                <c:pt idx="1646">
                  <c:v>34887</c:v>
                </c:pt>
                <c:pt idx="1647">
                  <c:v>34890</c:v>
                </c:pt>
                <c:pt idx="1648">
                  <c:v>34891</c:v>
                </c:pt>
                <c:pt idx="1649">
                  <c:v>34892</c:v>
                </c:pt>
                <c:pt idx="1650">
                  <c:v>34893</c:v>
                </c:pt>
                <c:pt idx="1651">
                  <c:v>34894</c:v>
                </c:pt>
                <c:pt idx="1652">
                  <c:v>34897</c:v>
                </c:pt>
                <c:pt idx="1653">
                  <c:v>34898</c:v>
                </c:pt>
                <c:pt idx="1654">
                  <c:v>34899</c:v>
                </c:pt>
                <c:pt idx="1655">
                  <c:v>34900</c:v>
                </c:pt>
                <c:pt idx="1656">
                  <c:v>34901</c:v>
                </c:pt>
                <c:pt idx="1657">
                  <c:v>34904</c:v>
                </c:pt>
                <c:pt idx="1658">
                  <c:v>34905</c:v>
                </c:pt>
                <c:pt idx="1659">
                  <c:v>34906</c:v>
                </c:pt>
                <c:pt idx="1660">
                  <c:v>34907</c:v>
                </c:pt>
                <c:pt idx="1661">
                  <c:v>34908</c:v>
                </c:pt>
                <c:pt idx="1662">
                  <c:v>34911</c:v>
                </c:pt>
                <c:pt idx="1663">
                  <c:v>34912</c:v>
                </c:pt>
                <c:pt idx="1664">
                  <c:v>34913</c:v>
                </c:pt>
                <c:pt idx="1665">
                  <c:v>34914</c:v>
                </c:pt>
                <c:pt idx="1666">
                  <c:v>34915</c:v>
                </c:pt>
                <c:pt idx="1667">
                  <c:v>34918</c:v>
                </c:pt>
                <c:pt idx="1668">
                  <c:v>34919</c:v>
                </c:pt>
                <c:pt idx="1669">
                  <c:v>34920</c:v>
                </c:pt>
                <c:pt idx="1670">
                  <c:v>34921</c:v>
                </c:pt>
                <c:pt idx="1671">
                  <c:v>34922</c:v>
                </c:pt>
                <c:pt idx="1672">
                  <c:v>34925</c:v>
                </c:pt>
                <c:pt idx="1673">
                  <c:v>34926</c:v>
                </c:pt>
                <c:pt idx="1674">
                  <c:v>34927</c:v>
                </c:pt>
                <c:pt idx="1675">
                  <c:v>34928</c:v>
                </c:pt>
                <c:pt idx="1676">
                  <c:v>34929</c:v>
                </c:pt>
                <c:pt idx="1677">
                  <c:v>34932</c:v>
                </c:pt>
                <c:pt idx="1678">
                  <c:v>34933</c:v>
                </c:pt>
                <c:pt idx="1679">
                  <c:v>34934</c:v>
                </c:pt>
                <c:pt idx="1680">
                  <c:v>34935</c:v>
                </c:pt>
                <c:pt idx="1681">
                  <c:v>34936</c:v>
                </c:pt>
                <c:pt idx="1682">
                  <c:v>34940</c:v>
                </c:pt>
                <c:pt idx="1683">
                  <c:v>34941</c:v>
                </c:pt>
                <c:pt idx="1684">
                  <c:v>34942</c:v>
                </c:pt>
                <c:pt idx="1685">
                  <c:v>34943</c:v>
                </c:pt>
                <c:pt idx="1686">
                  <c:v>34946</c:v>
                </c:pt>
                <c:pt idx="1687">
                  <c:v>34947</c:v>
                </c:pt>
                <c:pt idx="1688">
                  <c:v>34948</c:v>
                </c:pt>
                <c:pt idx="1689">
                  <c:v>34949</c:v>
                </c:pt>
                <c:pt idx="1690">
                  <c:v>34950</c:v>
                </c:pt>
                <c:pt idx="1691">
                  <c:v>34953</c:v>
                </c:pt>
                <c:pt idx="1692">
                  <c:v>34954</c:v>
                </c:pt>
                <c:pt idx="1693">
                  <c:v>34955</c:v>
                </c:pt>
                <c:pt idx="1694">
                  <c:v>34956</c:v>
                </c:pt>
                <c:pt idx="1695">
                  <c:v>34957</c:v>
                </c:pt>
                <c:pt idx="1696">
                  <c:v>34960</c:v>
                </c:pt>
                <c:pt idx="1697">
                  <c:v>34961</c:v>
                </c:pt>
                <c:pt idx="1698">
                  <c:v>34962</c:v>
                </c:pt>
                <c:pt idx="1699">
                  <c:v>34963</c:v>
                </c:pt>
                <c:pt idx="1700">
                  <c:v>34964</c:v>
                </c:pt>
                <c:pt idx="1701">
                  <c:v>34967</c:v>
                </c:pt>
                <c:pt idx="1702">
                  <c:v>34968</c:v>
                </c:pt>
                <c:pt idx="1703">
                  <c:v>34969</c:v>
                </c:pt>
                <c:pt idx="1704">
                  <c:v>34970</c:v>
                </c:pt>
                <c:pt idx="1705">
                  <c:v>34971</c:v>
                </c:pt>
                <c:pt idx="1706">
                  <c:v>34974</c:v>
                </c:pt>
                <c:pt idx="1707">
                  <c:v>34975</c:v>
                </c:pt>
                <c:pt idx="1708">
                  <c:v>34976</c:v>
                </c:pt>
                <c:pt idx="1709">
                  <c:v>34977</c:v>
                </c:pt>
                <c:pt idx="1710">
                  <c:v>34978</c:v>
                </c:pt>
                <c:pt idx="1711">
                  <c:v>34981</c:v>
                </c:pt>
                <c:pt idx="1712">
                  <c:v>34982</c:v>
                </c:pt>
                <c:pt idx="1713">
                  <c:v>34983</c:v>
                </c:pt>
                <c:pt idx="1714">
                  <c:v>34984</c:v>
                </c:pt>
                <c:pt idx="1715">
                  <c:v>34985</c:v>
                </c:pt>
                <c:pt idx="1716">
                  <c:v>34988</c:v>
                </c:pt>
                <c:pt idx="1717">
                  <c:v>34989</c:v>
                </c:pt>
                <c:pt idx="1718">
                  <c:v>34990</c:v>
                </c:pt>
                <c:pt idx="1719">
                  <c:v>34991</c:v>
                </c:pt>
                <c:pt idx="1720">
                  <c:v>34992</c:v>
                </c:pt>
                <c:pt idx="1721">
                  <c:v>34995</c:v>
                </c:pt>
                <c:pt idx="1722">
                  <c:v>34996</c:v>
                </c:pt>
                <c:pt idx="1723">
                  <c:v>34997</c:v>
                </c:pt>
                <c:pt idx="1724">
                  <c:v>34998</c:v>
                </c:pt>
                <c:pt idx="1725">
                  <c:v>34999</c:v>
                </c:pt>
                <c:pt idx="1726">
                  <c:v>35002</c:v>
                </c:pt>
                <c:pt idx="1727">
                  <c:v>35003</c:v>
                </c:pt>
                <c:pt idx="1728">
                  <c:v>35004</c:v>
                </c:pt>
                <c:pt idx="1729">
                  <c:v>35005</c:v>
                </c:pt>
                <c:pt idx="1730">
                  <c:v>35006</c:v>
                </c:pt>
                <c:pt idx="1731">
                  <c:v>35009</c:v>
                </c:pt>
                <c:pt idx="1732">
                  <c:v>35010</c:v>
                </c:pt>
                <c:pt idx="1733">
                  <c:v>35011</c:v>
                </c:pt>
                <c:pt idx="1734">
                  <c:v>35012</c:v>
                </c:pt>
                <c:pt idx="1735">
                  <c:v>35013</c:v>
                </c:pt>
                <c:pt idx="1736">
                  <c:v>35016</c:v>
                </c:pt>
                <c:pt idx="1737">
                  <c:v>35017</c:v>
                </c:pt>
                <c:pt idx="1738">
                  <c:v>35018</c:v>
                </c:pt>
                <c:pt idx="1739">
                  <c:v>35019</c:v>
                </c:pt>
                <c:pt idx="1740">
                  <c:v>35020</c:v>
                </c:pt>
                <c:pt idx="1741">
                  <c:v>35023</c:v>
                </c:pt>
                <c:pt idx="1742">
                  <c:v>35024</c:v>
                </c:pt>
                <c:pt idx="1743">
                  <c:v>35025</c:v>
                </c:pt>
                <c:pt idx="1744">
                  <c:v>35026</c:v>
                </c:pt>
                <c:pt idx="1745">
                  <c:v>35027</c:v>
                </c:pt>
                <c:pt idx="1746">
                  <c:v>35030</c:v>
                </c:pt>
                <c:pt idx="1747">
                  <c:v>35031</c:v>
                </c:pt>
                <c:pt idx="1748">
                  <c:v>35032</c:v>
                </c:pt>
                <c:pt idx="1749">
                  <c:v>35033</c:v>
                </c:pt>
                <c:pt idx="1750">
                  <c:v>35034</c:v>
                </c:pt>
                <c:pt idx="1751">
                  <c:v>35037</c:v>
                </c:pt>
                <c:pt idx="1752">
                  <c:v>35038</c:v>
                </c:pt>
                <c:pt idx="1753">
                  <c:v>35039</c:v>
                </c:pt>
                <c:pt idx="1754">
                  <c:v>35040</c:v>
                </c:pt>
                <c:pt idx="1755">
                  <c:v>35041</c:v>
                </c:pt>
                <c:pt idx="1756">
                  <c:v>35044</c:v>
                </c:pt>
                <c:pt idx="1757">
                  <c:v>35045</c:v>
                </c:pt>
                <c:pt idx="1758">
                  <c:v>35046</c:v>
                </c:pt>
                <c:pt idx="1759">
                  <c:v>35047</c:v>
                </c:pt>
                <c:pt idx="1760">
                  <c:v>35048</c:v>
                </c:pt>
                <c:pt idx="1761">
                  <c:v>35051</c:v>
                </c:pt>
                <c:pt idx="1762">
                  <c:v>35052</c:v>
                </c:pt>
                <c:pt idx="1763">
                  <c:v>35053</c:v>
                </c:pt>
                <c:pt idx="1764">
                  <c:v>35054</c:v>
                </c:pt>
                <c:pt idx="1765">
                  <c:v>35055</c:v>
                </c:pt>
                <c:pt idx="1766">
                  <c:v>35060</c:v>
                </c:pt>
                <c:pt idx="1767">
                  <c:v>35061</c:v>
                </c:pt>
                <c:pt idx="1768">
                  <c:v>35062</c:v>
                </c:pt>
                <c:pt idx="1769">
                  <c:v>35066</c:v>
                </c:pt>
                <c:pt idx="1770">
                  <c:v>35067</c:v>
                </c:pt>
                <c:pt idx="1771">
                  <c:v>35068</c:v>
                </c:pt>
                <c:pt idx="1772">
                  <c:v>35069</c:v>
                </c:pt>
                <c:pt idx="1773">
                  <c:v>35072</c:v>
                </c:pt>
                <c:pt idx="1774">
                  <c:v>35073</c:v>
                </c:pt>
                <c:pt idx="1775">
                  <c:v>35074</c:v>
                </c:pt>
                <c:pt idx="1776">
                  <c:v>35075</c:v>
                </c:pt>
                <c:pt idx="1777">
                  <c:v>35076</c:v>
                </c:pt>
                <c:pt idx="1778">
                  <c:v>35079</c:v>
                </c:pt>
                <c:pt idx="1779">
                  <c:v>35080</c:v>
                </c:pt>
                <c:pt idx="1780">
                  <c:v>35081</c:v>
                </c:pt>
                <c:pt idx="1781">
                  <c:v>35082</c:v>
                </c:pt>
                <c:pt idx="1782">
                  <c:v>35083</c:v>
                </c:pt>
                <c:pt idx="1783">
                  <c:v>35086</c:v>
                </c:pt>
                <c:pt idx="1784">
                  <c:v>35087</c:v>
                </c:pt>
                <c:pt idx="1785">
                  <c:v>35088</c:v>
                </c:pt>
                <c:pt idx="1786">
                  <c:v>35089</c:v>
                </c:pt>
                <c:pt idx="1787">
                  <c:v>35090</c:v>
                </c:pt>
                <c:pt idx="1788">
                  <c:v>35093</c:v>
                </c:pt>
                <c:pt idx="1789">
                  <c:v>35094</c:v>
                </c:pt>
                <c:pt idx="1790">
                  <c:v>35095</c:v>
                </c:pt>
                <c:pt idx="1791">
                  <c:v>35096</c:v>
                </c:pt>
                <c:pt idx="1792">
                  <c:v>35097</c:v>
                </c:pt>
                <c:pt idx="1793">
                  <c:v>35100</c:v>
                </c:pt>
                <c:pt idx="1794">
                  <c:v>35101</c:v>
                </c:pt>
                <c:pt idx="1795">
                  <c:v>35102</c:v>
                </c:pt>
                <c:pt idx="1796">
                  <c:v>35103</c:v>
                </c:pt>
                <c:pt idx="1797">
                  <c:v>35104</c:v>
                </c:pt>
                <c:pt idx="1798">
                  <c:v>35107</c:v>
                </c:pt>
                <c:pt idx="1799">
                  <c:v>35108</c:v>
                </c:pt>
                <c:pt idx="1800">
                  <c:v>35109</c:v>
                </c:pt>
                <c:pt idx="1801">
                  <c:v>35110</c:v>
                </c:pt>
                <c:pt idx="1802">
                  <c:v>35111</c:v>
                </c:pt>
                <c:pt idx="1803">
                  <c:v>35114</c:v>
                </c:pt>
                <c:pt idx="1804">
                  <c:v>35115</c:v>
                </c:pt>
                <c:pt idx="1805">
                  <c:v>35116</c:v>
                </c:pt>
                <c:pt idx="1806">
                  <c:v>35117</c:v>
                </c:pt>
                <c:pt idx="1807">
                  <c:v>35118</c:v>
                </c:pt>
                <c:pt idx="1808">
                  <c:v>35121</c:v>
                </c:pt>
                <c:pt idx="1809">
                  <c:v>35122</c:v>
                </c:pt>
                <c:pt idx="1810">
                  <c:v>35123</c:v>
                </c:pt>
                <c:pt idx="1811">
                  <c:v>35124</c:v>
                </c:pt>
                <c:pt idx="1812">
                  <c:v>35125</c:v>
                </c:pt>
                <c:pt idx="1813">
                  <c:v>35128</c:v>
                </c:pt>
                <c:pt idx="1814">
                  <c:v>35129</c:v>
                </c:pt>
                <c:pt idx="1815">
                  <c:v>35130</c:v>
                </c:pt>
                <c:pt idx="1816">
                  <c:v>35131</c:v>
                </c:pt>
                <c:pt idx="1817">
                  <c:v>35132</c:v>
                </c:pt>
                <c:pt idx="1818">
                  <c:v>35135</c:v>
                </c:pt>
                <c:pt idx="1819">
                  <c:v>35136</c:v>
                </c:pt>
                <c:pt idx="1820">
                  <c:v>35137</c:v>
                </c:pt>
                <c:pt idx="1821">
                  <c:v>35138</c:v>
                </c:pt>
                <c:pt idx="1822">
                  <c:v>35139</c:v>
                </c:pt>
                <c:pt idx="1823">
                  <c:v>35142</c:v>
                </c:pt>
                <c:pt idx="1824">
                  <c:v>35143</c:v>
                </c:pt>
                <c:pt idx="1825">
                  <c:v>35144</c:v>
                </c:pt>
                <c:pt idx="1826">
                  <c:v>35145</c:v>
                </c:pt>
                <c:pt idx="1827">
                  <c:v>35146</c:v>
                </c:pt>
                <c:pt idx="1828">
                  <c:v>35149</c:v>
                </c:pt>
                <c:pt idx="1829">
                  <c:v>35150</c:v>
                </c:pt>
                <c:pt idx="1830">
                  <c:v>35151</c:v>
                </c:pt>
                <c:pt idx="1831">
                  <c:v>35152</c:v>
                </c:pt>
                <c:pt idx="1832">
                  <c:v>35153</c:v>
                </c:pt>
                <c:pt idx="1833">
                  <c:v>35156</c:v>
                </c:pt>
                <c:pt idx="1834">
                  <c:v>35157</c:v>
                </c:pt>
                <c:pt idx="1835">
                  <c:v>35158</c:v>
                </c:pt>
                <c:pt idx="1836">
                  <c:v>35159</c:v>
                </c:pt>
                <c:pt idx="1837">
                  <c:v>35164</c:v>
                </c:pt>
                <c:pt idx="1838">
                  <c:v>35165</c:v>
                </c:pt>
                <c:pt idx="1839">
                  <c:v>35166</c:v>
                </c:pt>
                <c:pt idx="1840">
                  <c:v>35167</c:v>
                </c:pt>
                <c:pt idx="1841">
                  <c:v>35170</c:v>
                </c:pt>
                <c:pt idx="1842">
                  <c:v>35171</c:v>
                </c:pt>
                <c:pt idx="1843">
                  <c:v>35172</c:v>
                </c:pt>
                <c:pt idx="1844">
                  <c:v>35173</c:v>
                </c:pt>
                <c:pt idx="1845">
                  <c:v>35174</c:v>
                </c:pt>
                <c:pt idx="1846">
                  <c:v>35177</c:v>
                </c:pt>
                <c:pt idx="1847">
                  <c:v>35178</c:v>
                </c:pt>
                <c:pt idx="1848">
                  <c:v>35179</c:v>
                </c:pt>
                <c:pt idx="1849">
                  <c:v>35180</c:v>
                </c:pt>
                <c:pt idx="1850">
                  <c:v>35181</c:v>
                </c:pt>
                <c:pt idx="1851">
                  <c:v>35184</c:v>
                </c:pt>
                <c:pt idx="1852">
                  <c:v>35185</c:v>
                </c:pt>
                <c:pt idx="1853">
                  <c:v>35186</c:v>
                </c:pt>
                <c:pt idx="1854">
                  <c:v>35187</c:v>
                </c:pt>
                <c:pt idx="1855">
                  <c:v>35188</c:v>
                </c:pt>
                <c:pt idx="1856">
                  <c:v>35192</c:v>
                </c:pt>
                <c:pt idx="1857">
                  <c:v>35193</c:v>
                </c:pt>
                <c:pt idx="1858">
                  <c:v>35194</c:v>
                </c:pt>
                <c:pt idx="1859">
                  <c:v>35195</c:v>
                </c:pt>
                <c:pt idx="1860">
                  <c:v>35198</c:v>
                </c:pt>
                <c:pt idx="1861">
                  <c:v>35199</c:v>
                </c:pt>
                <c:pt idx="1862">
                  <c:v>35200</c:v>
                </c:pt>
                <c:pt idx="1863">
                  <c:v>35201</c:v>
                </c:pt>
                <c:pt idx="1864">
                  <c:v>35202</c:v>
                </c:pt>
                <c:pt idx="1865">
                  <c:v>35205</c:v>
                </c:pt>
                <c:pt idx="1866">
                  <c:v>35206</c:v>
                </c:pt>
                <c:pt idx="1867">
                  <c:v>35207</c:v>
                </c:pt>
                <c:pt idx="1868">
                  <c:v>35208</c:v>
                </c:pt>
                <c:pt idx="1869">
                  <c:v>35209</c:v>
                </c:pt>
                <c:pt idx="1870">
                  <c:v>35213</c:v>
                </c:pt>
                <c:pt idx="1871">
                  <c:v>35214</c:v>
                </c:pt>
                <c:pt idx="1872">
                  <c:v>35215</c:v>
                </c:pt>
                <c:pt idx="1873">
                  <c:v>35216</c:v>
                </c:pt>
                <c:pt idx="1874">
                  <c:v>35219</c:v>
                </c:pt>
                <c:pt idx="1875">
                  <c:v>35220</c:v>
                </c:pt>
                <c:pt idx="1876">
                  <c:v>35221</c:v>
                </c:pt>
                <c:pt idx="1877">
                  <c:v>35222</c:v>
                </c:pt>
                <c:pt idx="1878">
                  <c:v>35223</c:v>
                </c:pt>
                <c:pt idx="1879">
                  <c:v>35226</c:v>
                </c:pt>
                <c:pt idx="1880">
                  <c:v>35227</c:v>
                </c:pt>
                <c:pt idx="1881">
                  <c:v>35228</c:v>
                </c:pt>
                <c:pt idx="1882">
                  <c:v>35229</c:v>
                </c:pt>
                <c:pt idx="1883">
                  <c:v>35230</c:v>
                </c:pt>
                <c:pt idx="1884">
                  <c:v>35233</c:v>
                </c:pt>
                <c:pt idx="1885">
                  <c:v>35234</c:v>
                </c:pt>
                <c:pt idx="1886">
                  <c:v>35235</c:v>
                </c:pt>
                <c:pt idx="1887">
                  <c:v>35236</c:v>
                </c:pt>
                <c:pt idx="1888">
                  <c:v>35237</c:v>
                </c:pt>
                <c:pt idx="1889">
                  <c:v>35240</c:v>
                </c:pt>
                <c:pt idx="1890">
                  <c:v>35241</c:v>
                </c:pt>
                <c:pt idx="1891">
                  <c:v>35242</c:v>
                </c:pt>
                <c:pt idx="1892">
                  <c:v>35243</c:v>
                </c:pt>
                <c:pt idx="1893">
                  <c:v>35244</c:v>
                </c:pt>
                <c:pt idx="1894">
                  <c:v>35247</c:v>
                </c:pt>
                <c:pt idx="1895">
                  <c:v>35248</c:v>
                </c:pt>
                <c:pt idx="1896">
                  <c:v>35249</c:v>
                </c:pt>
                <c:pt idx="1897">
                  <c:v>35250</c:v>
                </c:pt>
                <c:pt idx="1898">
                  <c:v>35251</c:v>
                </c:pt>
                <c:pt idx="1899">
                  <c:v>35254</c:v>
                </c:pt>
                <c:pt idx="1900">
                  <c:v>35255</c:v>
                </c:pt>
                <c:pt idx="1901">
                  <c:v>35256</c:v>
                </c:pt>
                <c:pt idx="1902">
                  <c:v>35257</c:v>
                </c:pt>
                <c:pt idx="1903">
                  <c:v>35258</c:v>
                </c:pt>
                <c:pt idx="1904">
                  <c:v>35261</c:v>
                </c:pt>
                <c:pt idx="1905">
                  <c:v>35262</c:v>
                </c:pt>
                <c:pt idx="1906">
                  <c:v>35263</c:v>
                </c:pt>
                <c:pt idx="1907">
                  <c:v>35264</c:v>
                </c:pt>
                <c:pt idx="1908">
                  <c:v>35265</c:v>
                </c:pt>
                <c:pt idx="1909">
                  <c:v>35268</c:v>
                </c:pt>
                <c:pt idx="1910">
                  <c:v>35269</c:v>
                </c:pt>
                <c:pt idx="1911">
                  <c:v>35270</c:v>
                </c:pt>
                <c:pt idx="1912">
                  <c:v>35271</c:v>
                </c:pt>
                <c:pt idx="1913">
                  <c:v>35272</c:v>
                </c:pt>
                <c:pt idx="1914">
                  <c:v>35275</c:v>
                </c:pt>
                <c:pt idx="1915">
                  <c:v>35276</c:v>
                </c:pt>
                <c:pt idx="1916">
                  <c:v>35277</c:v>
                </c:pt>
                <c:pt idx="1917">
                  <c:v>35278</c:v>
                </c:pt>
                <c:pt idx="1918">
                  <c:v>35279</c:v>
                </c:pt>
                <c:pt idx="1919">
                  <c:v>35282</c:v>
                </c:pt>
                <c:pt idx="1920">
                  <c:v>35283</c:v>
                </c:pt>
                <c:pt idx="1921">
                  <c:v>35284</c:v>
                </c:pt>
                <c:pt idx="1922">
                  <c:v>35285</c:v>
                </c:pt>
                <c:pt idx="1923">
                  <c:v>35286</c:v>
                </c:pt>
                <c:pt idx="1924">
                  <c:v>35289</c:v>
                </c:pt>
                <c:pt idx="1925">
                  <c:v>35290</c:v>
                </c:pt>
                <c:pt idx="1926">
                  <c:v>35291</c:v>
                </c:pt>
                <c:pt idx="1927">
                  <c:v>35292</c:v>
                </c:pt>
                <c:pt idx="1928">
                  <c:v>35293</c:v>
                </c:pt>
                <c:pt idx="1929">
                  <c:v>35296</c:v>
                </c:pt>
                <c:pt idx="1930">
                  <c:v>35297</c:v>
                </c:pt>
                <c:pt idx="1931">
                  <c:v>35298</c:v>
                </c:pt>
                <c:pt idx="1932">
                  <c:v>35299</c:v>
                </c:pt>
                <c:pt idx="1933">
                  <c:v>35300</c:v>
                </c:pt>
                <c:pt idx="1934">
                  <c:v>35304</c:v>
                </c:pt>
                <c:pt idx="1935">
                  <c:v>35305</c:v>
                </c:pt>
                <c:pt idx="1936">
                  <c:v>35306</c:v>
                </c:pt>
                <c:pt idx="1937">
                  <c:v>35307</c:v>
                </c:pt>
                <c:pt idx="1938">
                  <c:v>35310</c:v>
                </c:pt>
                <c:pt idx="1939">
                  <c:v>35311</c:v>
                </c:pt>
                <c:pt idx="1940">
                  <c:v>35312</c:v>
                </c:pt>
                <c:pt idx="1941">
                  <c:v>35313</c:v>
                </c:pt>
                <c:pt idx="1942">
                  <c:v>35314</c:v>
                </c:pt>
                <c:pt idx="1943">
                  <c:v>35317</c:v>
                </c:pt>
                <c:pt idx="1944">
                  <c:v>35318</c:v>
                </c:pt>
                <c:pt idx="1945">
                  <c:v>35319</c:v>
                </c:pt>
                <c:pt idx="1946">
                  <c:v>35320</c:v>
                </c:pt>
                <c:pt idx="1947">
                  <c:v>35321</c:v>
                </c:pt>
                <c:pt idx="1948">
                  <c:v>35324</c:v>
                </c:pt>
                <c:pt idx="1949">
                  <c:v>35325</c:v>
                </c:pt>
                <c:pt idx="1950">
                  <c:v>35326</c:v>
                </c:pt>
                <c:pt idx="1951">
                  <c:v>35327</c:v>
                </c:pt>
                <c:pt idx="1952">
                  <c:v>35328</c:v>
                </c:pt>
                <c:pt idx="1953">
                  <c:v>35331</c:v>
                </c:pt>
                <c:pt idx="1954">
                  <c:v>35332</c:v>
                </c:pt>
                <c:pt idx="1955">
                  <c:v>35333</c:v>
                </c:pt>
                <c:pt idx="1956">
                  <c:v>35334</c:v>
                </c:pt>
                <c:pt idx="1957">
                  <c:v>35335</c:v>
                </c:pt>
                <c:pt idx="1958">
                  <c:v>35338</c:v>
                </c:pt>
                <c:pt idx="1959">
                  <c:v>35339</c:v>
                </c:pt>
                <c:pt idx="1960">
                  <c:v>35340</c:v>
                </c:pt>
                <c:pt idx="1961">
                  <c:v>35341</c:v>
                </c:pt>
                <c:pt idx="1962">
                  <c:v>35342</c:v>
                </c:pt>
                <c:pt idx="1963">
                  <c:v>35345</c:v>
                </c:pt>
                <c:pt idx="1964">
                  <c:v>35346</c:v>
                </c:pt>
                <c:pt idx="1965">
                  <c:v>35347</c:v>
                </c:pt>
                <c:pt idx="1966">
                  <c:v>35348</c:v>
                </c:pt>
                <c:pt idx="1967">
                  <c:v>35349</c:v>
                </c:pt>
                <c:pt idx="1968">
                  <c:v>35352</c:v>
                </c:pt>
                <c:pt idx="1969">
                  <c:v>35353</c:v>
                </c:pt>
                <c:pt idx="1970">
                  <c:v>35354</c:v>
                </c:pt>
                <c:pt idx="1971">
                  <c:v>35355</c:v>
                </c:pt>
                <c:pt idx="1972">
                  <c:v>35356</c:v>
                </c:pt>
                <c:pt idx="1973">
                  <c:v>35359</c:v>
                </c:pt>
                <c:pt idx="1974">
                  <c:v>35360</c:v>
                </c:pt>
                <c:pt idx="1975">
                  <c:v>35361</c:v>
                </c:pt>
                <c:pt idx="1976">
                  <c:v>35362</c:v>
                </c:pt>
                <c:pt idx="1977">
                  <c:v>35363</c:v>
                </c:pt>
                <c:pt idx="1978">
                  <c:v>35366</c:v>
                </c:pt>
                <c:pt idx="1979">
                  <c:v>35367</c:v>
                </c:pt>
                <c:pt idx="1980">
                  <c:v>35368</c:v>
                </c:pt>
                <c:pt idx="1981">
                  <c:v>35369</c:v>
                </c:pt>
                <c:pt idx="1982">
                  <c:v>35370</c:v>
                </c:pt>
                <c:pt idx="1983">
                  <c:v>35373</c:v>
                </c:pt>
                <c:pt idx="1984">
                  <c:v>35374</c:v>
                </c:pt>
                <c:pt idx="1985">
                  <c:v>35375</c:v>
                </c:pt>
                <c:pt idx="1986">
                  <c:v>35376</c:v>
                </c:pt>
                <c:pt idx="1987">
                  <c:v>35377</c:v>
                </c:pt>
                <c:pt idx="1988">
                  <c:v>35380</c:v>
                </c:pt>
                <c:pt idx="1989">
                  <c:v>35381</c:v>
                </c:pt>
                <c:pt idx="1990">
                  <c:v>35382</c:v>
                </c:pt>
                <c:pt idx="1991">
                  <c:v>35383</c:v>
                </c:pt>
                <c:pt idx="1992">
                  <c:v>35384</c:v>
                </c:pt>
                <c:pt idx="1993">
                  <c:v>35387</c:v>
                </c:pt>
                <c:pt idx="1994">
                  <c:v>35388</c:v>
                </c:pt>
                <c:pt idx="1995">
                  <c:v>35389</c:v>
                </c:pt>
                <c:pt idx="1996">
                  <c:v>35390</c:v>
                </c:pt>
                <c:pt idx="1997">
                  <c:v>35391</c:v>
                </c:pt>
                <c:pt idx="1998">
                  <c:v>35394</c:v>
                </c:pt>
                <c:pt idx="1999">
                  <c:v>35395</c:v>
                </c:pt>
                <c:pt idx="2000">
                  <c:v>35396</c:v>
                </c:pt>
                <c:pt idx="2001">
                  <c:v>35397</c:v>
                </c:pt>
                <c:pt idx="2002">
                  <c:v>35398</c:v>
                </c:pt>
                <c:pt idx="2003">
                  <c:v>35401</c:v>
                </c:pt>
                <c:pt idx="2004">
                  <c:v>35402</c:v>
                </c:pt>
                <c:pt idx="2005">
                  <c:v>35403</c:v>
                </c:pt>
                <c:pt idx="2006">
                  <c:v>35404</c:v>
                </c:pt>
                <c:pt idx="2007">
                  <c:v>35405</c:v>
                </c:pt>
                <c:pt idx="2008">
                  <c:v>35408</c:v>
                </c:pt>
                <c:pt idx="2009">
                  <c:v>35409</c:v>
                </c:pt>
                <c:pt idx="2010">
                  <c:v>35410</c:v>
                </c:pt>
                <c:pt idx="2011">
                  <c:v>35411</c:v>
                </c:pt>
                <c:pt idx="2012">
                  <c:v>35412</c:v>
                </c:pt>
                <c:pt idx="2013">
                  <c:v>35415</c:v>
                </c:pt>
                <c:pt idx="2014">
                  <c:v>35416</c:v>
                </c:pt>
                <c:pt idx="2015">
                  <c:v>35417</c:v>
                </c:pt>
                <c:pt idx="2016">
                  <c:v>35418</c:v>
                </c:pt>
                <c:pt idx="2017">
                  <c:v>35419</c:v>
                </c:pt>
                <c:pt idx="2018">
                  <c:v>35422</c:v>
                </c:pt>
                <c:pt idx="2019">
                  <c:v>35423</c:v>
                </c:pt>
                <c:pt idx="2020">
                  <c:v>35426</c:v>
                </c:pt>
                <c:pt idx="2021">
                  <c:v>35429</c:v>
                </c:pt>
                <c:pt idx="2022">
                  <c:v>35430</c:v>
                </c:pt>
                <c:pt idx="2023">
                  <c:v>35432</c:v>
                </c:pt>
                <c:pt idx="2024">
                  <c:v>35433</c:v>
                </c:pt>
                <c:pt idx="2025">
                  <c:v>35436</c:v>
                </c:pt>
                <c:pt idx="2026">
                  <c:v>35437</c:v>
                </c:pt>
                <c:pt idx="2027">
                  <c:v>35438</c:v>
                </c:pt>
                <c:pt idx="2028">
                  <c:v>35439</c:v>
                </c:pt>
                <c:pt idx="2029">
                  <c:v>35440</c:v>
                </c:pt>
                <c:pt idx="2030">
                  <c:v>35443</c:v>
                </c:pt>
                <c:pt idx="2031">
                  <c:v>35444</c:v>
                </c:pt>
                <c:pt idx="2032">
                  <c:v>35445</c:v>
                </c:pt>
                <c:pt idx="2033">
                  <c:v>35446</c:v>
                </c:pt>
                <c:pt idx="2034">
                  <c:v>35447</c:v>
                </c:pt>
                <c:pt idx="2035">
                  <c:v>35450</c:v>
                </c:pt>
                <c:pt idx="2036">
                  <c:v>35451</c:v>
                </c:pt>
                <c:pt idx="2037">
                  <c:v>35452</c:v>
                </c:pt>
                <c:pt idx="2038">
                  <c:v>35453</c:v>
                </c:pt>
                <c:pt idx="2039">
                  <c:v>35454</c:v>
                </c:pt>
                <c:pt idx="2040">
                  <c:v>35457</c:v>
                </c:pt>
                <c:pt idx="2041">
                  <c:v>35458</c:v>
                </c:pt>
                <c:pt idx="2042">
                  <c:v>35459</c:v>
                </c:pt>
                <c:pt idx="2043">
                  <c:v>35460</c:v>
                </c:pt>
                <c:pt idx="2044">
                  <c:v>35461</c:v>
                </c:pt>
                <c:pt idx="2045">
                  <c:v>35464</c:v>
                </c:pt>
                <c:pt idx="2046">
                  <c:v>35465</c:v>
                </c:pt>
                <c:pt idx="2047">
                  <c:v>35466</c:v>
                </c:pt>
                <c:pt idx="2048">
                  <c:v>35467</c:v>
                </c:pt>
                <c:pt idx="2049">
                  <c:v>35468</c:v>
                </c:pt>
                <c:pt idx="2050">
                  <c:v>35471</c:v>
                </c:pt>
                <c:pt idx="2051">
                  <c:v>35472</c:v>
                </c:pt>
                <c:pt idx="2052">
                  <c:v>35473</c:v>
                </c:pt>
                <c:pt idx="2053">
                  <c:v>35474</c:v>
                </c:pt>
                <c:pt idx="2054">
                  <c:v>35475</c:v>
                </c:pt>
                <c:pt idx="2055">
                  <c:v>35478</c:v>
                </c:pt>
                <c:pt idx="2056">
                  <c:v>35479</c:v>
                </c:pt>
                <c:pt idx="2057">
                  <c:v>35480</c:v>
                </c:pt>
                <c:pt idx="2058">
                  <c:v>35481</c:v>
                </c:pt>
                <c:pt idx="2059">
                  <c:v>35482</c:v>
                </c:pt>
                <c:pt idx="2060">
                  <c:v>35485</c:v>
                </c:pt>
                <c:pt idx="2061">
                  <c:v>35486</c:v>
                </c:pt>
                <c:pt idx="2062">
                  <c:v>35487</c:v>
                </c:pt>
                <c:pt idx="2063">
                  <c:v>35488</c:v>
                </c:pt>
                <c:pt idx="2064">
                  <c:v>35489</c:v>
                </c:pt>
                <c:pt idx="2065">
                  <c:v>35492</c:v>
                </c:pt>
                <c:pt idx="2066">
                  <c:v>35493</c:v>
                </c:pt>
                <c:pt idx="2067">
                  <c:v>35494</c:v>
                </c:pt>
                <c:pt idx="2068">
                  <c:v>35495</c:v>
                </c:pt>
                <c:pt idx="2069">
                  <c:v>35496</c:v>
                </c:pt>
                <c:pt idx="2070">
                  <c:v>35499</c:v>
                </c:pt>
                <c:pt idx="2071">
                  <c:v>35500</c:v>
                </c:pt>
                <c:pt idx="2072">
                  <c:v>35501</c:v>
                </c:pt>
                <c:pt idx="2073">
                  <c:v>35502</c:v>
                </c:pt>
                <c:pt idx="2074">
                  <c:v>35503</c:v>
                </c:pt>
                <c:pt idx="2075">
                  <c:v>35506</c:v>
                </c:pt>
                <c:pt idx="2076">
                  <c:v>35507</c:v>
                </c:pt>
                <c:pt idx="2077">
                  <c:v>35508</c:v>
                </c:pt>
                <c:pt idx="2078">
                  <c:v>35509</c:v>
                </c:pt>
                <c:pt idx="2079">
                  <c:v>35510</c:v>
                </c:pt>
                <c:pt idx="2080">
                  <c:v>35513</c:v>
                </c:pt>
                <c:pt idx="2081">
                  <c:v>35514</c:v>
                </c:pt>
                <c:pt idx="2082">
                  <c:v>35515</c:v>
                </c:pt>
                <c:pt idx="2083">
                  <c:v>35516</c:v>
                </c:pt>
                <c:pt idx="2084">
                  <c:v>35521</c:v>
                </c:pt>
                <c:pt idx="2085">
                  <c:v>35522</c:v>
                </c:pt>
                <c:pt idx="2086">
                  <c:v>35523</c:v>
                </c:pt>
                <c:pt idx="2087">
                  <c:v>35524</c:v>
                </c:pt>
                <c:pt idx="2088">
                  <c:v>35527</c:v>
                </c:pt>
                <c:pt idx="2089">
                  <c:v>35528</c:v>
                </c:pt>
                <c:pt idx="2090">
                  <c:v>35529</c:v>
                </c:pt>
                <c:pt idx="2091">
                  <c:v>35530</c:v>
                </c:pt>
                <c:pt idx="2092">
                  <c:v>35531</c:v>
                </c:pt>
                <c:pt idx="2093">
                  <c:v>35534</c:v>
                </c:pt>
                <c:pt idx="2094">
                  <c:v>35535</c:v>
                </c:pt>
                <c:pt idx="2095">
                  <c:v>35536</c:v>
                </c:pt>
                <c:pt idx="2096">
                  <c:v>35537</c:v>
                </c:pt>
                <c:pt idx="2097">
                  <c:v>35538</c:v>
                </c:pt>
                <c:pt idx="2098">
                  <c:v>35541</c:v>
                </c:pt>
                <c:pt idx="2099">
                  <c:v>35542</c:v>
                </c:pt>
                <c:pt idx="2100">
                  <c:v>35543</c:v>
                </c:pt>
                <c:pt idx="2101">
                  <c:v>35544</c:v>
                </c:pt>
                <c:pt idx="2102">
                  <c:v>35545</c:v>
                </c:pt>
                <c:pt idx="2103">
                  <c:v>35548</c:v>
                </c:pt>
                <c:pt idx="2104">
                  <c:v>35549</c:v>
                </c:pt>
                <c:pt idx="2105">
                  <c:v>35550</c:v>
                </c:pt>
                <c:pt idx="2106">
                  <c:v>35551</c:v>
                </c:pt>
                <c:pt idx="2107">
                  <c:v>35552</c:v>
                </c:pt>
                <c:pt idx="2108">
                  <c:v>35556</c:v>
                </c:pt>
                <c:pt idx="2109">
                  <c:v>35557</c:v>
                </c:pt>
                <c:pt idx="2110">
                  <c:v>35558</c:v>
                </c:pt>
                <c:pt idx="2111">
                  <c:v>35559</c:v>
                </c:pt>
                <c:pt idx="2112">
                  <c:v>35562</c:v>
                </c:pt>
                <c:pt idx="2113">
                  <c:v>35563</c:v>
                </c:pt>
                <c:pt idx="2114">
                  <c:v>35564</c:v>
                </c:pt>
                <c:pt idx="2115">
                  <c:v>35565</c:v>
                </c:pt>
                <c:pt idx="2116">
                  <c:v>35566</c:v>
                </c:pt>
                <c:pt idx="2117">
                  <c:v>35569</c:v>
                </c:pt>
                <c:pt idx="2118">
                  <c:v>35570</c:v>
                </c:pt>
                <c:pt idx="2119">
                  <c:v>35571</c:v>
                </c:pt>
                <c:pt idx="2120">
                  <c:v>35572</c:v>
                </c:pt>
                <c:pt idx="2121">
                  <c:v>35573</c:v>
                </c:pt>
                <c:pt idx="2122">
                  <c:v>35577</c:v>
                </c:pt>
                <c:pt idx="2123">
                  <c:v>35578</c:v>
                </c:pt>
                <c:pt idx="2124">
                  <c:v>35579</c:v>
                </c:pt>
                <c:pt idx="2125">
                  <c:v>35580</c:v>
                </c:pt>
                <c:pt idx="2126">
                  <c:v>35583</c:v>
                </c:pt>
                <c:pt idx="2127">
                  <c:v>35584</c:v>
                </c:pt>
                <c:pt idx="2128">
                  <c:v>35585</c:v>
                </c:pt>
                <c:pt idx="2129">
                  <c:v>35586</c:v>
                </c:pt>
                <c:pt idx="2130">
                  <c:v>35587</c:v>
                </c:pt>
                <c:pt idx="2131">
                  <c:v>35590</c:v>
                </c:pt>
                <c:pt idx="2132">
                  <c:v>35591</c:v>
                </c:pt>
                <c:pt idx="2133">
                  <c:v>35592</c:v>
                </c:pt>
                <c:pt idx="2134">
                  <c:v>35593</c:v>
                </c:pt>
                <c:pt idx="2135">
                  <c:v>35594</c:v>
                </c:pt>
                <c:pt idx="2136">
                  <c:v>35597</c:v>
                </c:pt>
                <c:pt idx="2137">
                  <c:v>35598</c:v>
                </c:pt>
                <c:pt idx="2138">
                  <c:v>35599</c:v>
                </c:pt>
                <c:pt idx="2139">
                  <c:v>35600</c:v>
                </c:pt>
                <c:pt idx="2140">
                  <c:v>35601</c:v>
                </c:pt>
                <c:pt idx="2141">
                  <c:v>35604</c:v>
                </c:pt>
                <c:pt idx="2142">
                  <c:v>35605</c:v>
                </c:pt>
                <c:pt idx="2143">
                  <c:v>35606</c:v>
                </c:pt>
                <c:pt idx="2144">
                  <c:v>35607</c:v>
                </c:pt>
                <c:pt idx="2145">
                  <c:v>35608</c:v>
                </c:pt>
                <c:pt idx="2146">
                  <c:v>35611</c:v>
                </c:pt>
                <c:pt idx="2147">
                  <c:v>35612</c:v>
                </c:pt>
                <c:pt idx="2148">
                  <c:v>35613</c:v>
                </c:pt>
                <c:pt idx="2149">
                  <c:v>35614</c:v>
                </c:pt>
                <c:pt idx="2150">
                  <c:v>35615</c:v>
                </c:pt>
                <c:pt idx="2151">
                  <c:v>35618</c:v>
                </c:pt>
                <c:pt idx="2152">
                  <c:v>35619</c:v>
                </c:pt>
                <c:pt idx="2153">
                  <c:v>35620</c:v>
                </c:pt>
                <c:pt idx="2154">
                  <c:v>35621</c:v>
                </c:pt>
                <c:pt idx="2155">
                  <c:v>35622</c:v>
                </c:pt>
                <c:pt idx="2156">
                  <c:v>35625</c:v>
                </c:pt>
                <c:pt idx="2157">
                  <c:v>35626</c:v>
                </c:pt>
                <c:pt idx="2158">
                  <c:v>35627</c:v>
                </c:pt>
                <c:pt idx="2159">
                  <c:v>35628</c:v>
                </c:pt>
                <c:pt idx="2160">
                  <c:v>35629</c:v>
                </c:pt>
                <c:pt idx="2161">
                  <c:v>35632</c:v>
                </c:pt>
                <c:pt idx="2162">
                  <c:v>35633</c:v>
                </c:pt>
                <c:pt idx="2163">
                  <c:v>35634</c:v>
                </c:pt>
                <c:pt idx="2164">
                  <c:v>35635</c:v>
                </c:pt>
                <c:pt idx="2165">
                  <c:v>35636</c:v>
                </c:pt>
                <c:pt idx="2166">
                  <c:v>35639</c:v>
                </c:pt>
                <c:pt idx="2167">
                  <c:v>35640</c:v>
                </c:pt>
                <c:pt idx="2168">
                  <c:v>35641</c:v>
                </c:pt>
                <c:pt idx="2169">
                  <c:v>35642</c:v>
                </c:pt>
                <c:pt idx="2170">
                  <c:v>35643</c:v>
                </c:pt>
                <c:pt idx="2171">
                  <c:v>35646</c:v>
                </c:pt>
                <c:pt idx="2172">
                  <c:v>35647</c:v>
                </c:pt>
                <c:pt idx="2173">
                  <c:v>35648</c:v>
                </c:pt>
                <c:pt idx="2174">
                  <c:v>35649</c:v>
                </c:pt>
                <c:pt idx="2175">
                  <c:v>35650</c:v>
                </c:pt>
                <c:pt idx="2176">
                  <c:v>35653</c:v>
                </c:pt>
                <c:pt idx="2177">
                  <c:v>35654</c:v>
                </c:pt>
                <c:pt idx="2178">
                  <c:v>35655</c:v>
                </c:pt>
                <c:pt idx="2179">
                  <c:v>35656</c:v>
                </c:pt>
                <c:pt idx="2180">
                  <c:v>35657</c:v>
                </c:pt>
                <c:pt idx="2181">
                  <c:v>35660</c:v>
                </c:pt>
                <c:pt idx="2182">
                  <c:v>35661</c:v>
                </c:pt>
                <c:pt idx="2183">
                  <c:v>35662</c:v>
                </c:pt>
                <c:pt idx="2184">
                  <c:v>35663</c:v>
                </c:pt>
                <c:pt idx="2185">
                  <c:v>35664</c:v>
                </c:pt>
                <c:pt idx="2186">
                  <c:v>35668</c:v>
                </c:pt>
                <c:pt idx="2187">
                  <c:v>35669</c:v>
                </c:pt>
                <c:pt idx="2188">
                  <c:v>35670</c:v>
                </c:pt>
                <c:pt idx="2189">
                  <c:v>35671</c:v>
                </c:pt>
                <c:pt idx="2190">
                  <c:v>35674</c:v>
                </c:pt>
                <c:pt idx="2191">
                  <c:v>35675</c:v>
                </c:pt>
                <c:pt idx="2192">
                  <c:v>35676</c:v>
                </c:pt>
                <c:pt idx="2193">
                  <c:v>35677</c:v>
                </c:pt>
                <c:pt idx="2194">
                  <c:v>35678</c:v>
                </c:pt>
                <c:pt idx="2195">
                  <c:v>35681</c:v>
                </c:pt>
                <c:pt idx="2196">
                  <c:v>35682</c:v>
                </c:pt>
                <c:pt idx="2197">
                  <c:v>35683</c:v>
                </c:pt>
                <c:pt idx="2198">
                  <c:v>35684</c:v>
                </c:pt>
                <c:pt idx="2199">
                  <c:v>35685</c:v>
                </c:pt>
                <c:pt idx="2200">
                  <c:v>35688</c:v>
                </c:pt>
                <c:pt idx="2201">
                  <c:v>35689</c:v>
                </c:pt>
                <c:pt idx="2202">
                  <c:v>35690</c:v>
                </c:pt>
                <c:pt idx="2203">
                  <c:v>35691</c:v>
                </c:pt>
                <c:pt idx="2204">
                  <c:v>35692</c:v>
                </c:pt>
                <c:pt idx="2205">
                  <c:v>35695</c:v>
                </c:pt>
                <c:pt idx="2206">
                  <c:v>35696</c:v>
                </c:pt>
                <c:pt idx="2207">
                  <c:v>35697</c:v>
                </c:pt>
                <c:pt idx="2208">
                  <c:v>35698</c:v>
                </c:pt>
                <c:pt idx="2209">
                  <c:v>35699</c:v>
                </c:pt>
                <c:pt idx="2210">
                  <c:v>35702</c:v>
                </c:pt>
                <c:pt idx="2211">
                  <c:v>35703</c:v>
                </c:pt>
                <c:pt idx="2212">
                  <c:v>35704</c:v>
                </c:pt>
                <c:pt idx="2213">
                  <c:v>35705</c:v>
                </c:pt>
                <c:pt idx="2214">
                  <c:v>35706</c:v>
                </c:pt>
                <c:pt idx="2215">
                  <c:v>35709</c:v>
                </c:pt>
                <c:pt idx="2216">
                  <c:v>35710</c:v>
                </c:pt>
                <c:pt idx="2217">
                  <c:v>35711</c:v>
                </c:pt>
                <c:pt idx="2218">
                  <c:v>35712</c:v>
                </c:pt>
                <c:pt idx="2219">
                  <c:v>35713</c:v>
                </c:pt>
                <c:pt idx="2220">
                  <c:v>35716</c:v>
                </c:pt>
                <c:pt idx="2221">
                  <c:v>35717</c:v>
                </c:pt>
                <c:pt idx="2222">
                  <c:v>35718</c:v>
                </c:pt>
                <c:pt idx="2223">
                  <c:v>35719</c:v>
                </c:pt>
                <c:pt idx="2224">
                  <c:v>35720</c:v>
                </c:pt>
                <c:pt idx="2225">
                  <c:v>35723</c:v>
                </c:pt>
                <c:pt idx="2226">
                  <c:v>35724</c:v>
                </c:pt>
                <c:pt idx="2227">
                  <c:v>35725</c:v>
                </c:pt>
                <c:pt idx="2228">
                  <c:v>35726</c:v>
                </c:pt>
                <c:pt idx="2229">
                  <c:v>35727</c:v>
                </c:pt>
                <c:pt idx="2230">
                  <c:v>35730</c:v>
                </c:pt>
                <c:pt idx="2231">
                  <c:v>35731</c:v>
                </c:pt>
                <c:pt idx="2232">
                  <c:v>35732</c:v>
                </c:pt>
                <c:pt idx="2233">
                  <c:v>35733</c:v>
                </c:pt>
                <c:pt idx="2234">
                  <c:v>35734</c:v>
                </c:pt>
                <c:pt idx="2235">
                  <c:v>35737</c:v>
                </c:pt>
                <c:pt idx="2236">
                  <c:v>35738</c:v>
                </c:pt>
                <c:pt idx="2237">
                  <c:v>35739</c:v>
                </c:pt>
                <c:pt idx="2238">
                  <c:v>35740</c:v>
                </c:pt>
                <c:pt idx="2239">
                  <c:v>35741</c:v>
                </c:pt>
                <c:pt idx="2240">
                  <c:v>35744</c:v>
                </c:pt>
                <c:pt idx="2241">
                  <c:v>35745</c:v>
                </c:pt>
                <c:pt idx="2242">
                  <c:v>35746</c:v>
                </c:pt>
                <c:pt idx="2243">
                  <c:v>35747</c:v>
                </c:pt>
                <c:pt idx="2244">
                  <c:v>35748</c:v>
                </c:pt>
                <c:pt idx="2245">
                  <c:v>35751</c:v>
                </c:pt>
                <c:pt idx="2246">
                  <c:v>35752</c:v>
                </c:pt>
                <c:pt idx="2247">
                  <c:v>35753</c:v>
                </c:pt>
                <c:pt idx="2248">
                  <c:v>35754</c:v>
                </c:pt>
                <c:pt idx="2249">
                  <c:v>35755</c:v>
                </c:pt>
                <c:pt idx="2250">
                  <c:v>35758</c:v>
                </c:pt>
                <c:pt idx="2251">
                  <c:v>35759</c:v>
                </c:pt>
                <c:pt idx="2252">
                  <c:v>35760</c:v>
                </c:pt>
                <c:pt idx="2253">
                  <c:v>35761</c:v>
                </c:pt>
                <c:pt idx="2254">
                  <c:v>35762</c:v>
                </c:pt>
                <c:pt idx="2255">
                  <c:v>35765</c:v>
                </c:pt>
                <c:pt idx="2256">
                  <c:v>35766</c:v>
                </c:pt>
                <c:pt idx="2257">
                  <c:v>35767</c:v>
                </c:pt>
                <c:pt idx="2258">
                  <c:v>35768</c:v>
                </c:pt>
                <c:pt idx="2259">
                  <c:v>35769</c:v>
                </c:pt>
                <c:pt idx="2260">
                  <c:v>35772</c:v>
                </c:pt>
                <c:pt idx="2261">
                  <c:v>35773</c:v>
                </c:pt>
                <c:pt idx="2262">
                  <c:v>35774</c:v>
                </c:pt>
                <c:pt idx="2263">
                  <c:v>35775</c:v>
                </c:pt>
                <c:pt idx="2264">
                  <c:v>35776</c:v>
                </c:pt>
                <c:pt idx="2265">
                  <c:v>35779</c:v>
                </c:pt>
                <c:pt idx="2266">
                  <c:v>35780</c:v>
                </c:pt>
                <c:pt idx="2267">
                  <c:v>35781</c:v>
                </c:pt>
                <c:pt idx="2268">
                  <c:v>35782</c:v>
                </c:pt>
                <c:pt idx="2269">
                  <c:v>35783</c:v>
                </c:pt>
                <c:pt idx="2270">
                  <c:v>35786</c:v>
                </c:pt>
                <c:pt idx="2271">
                  <c:v>35787</c:v>
                </c:pt>
                <c:pt idx="2272">
                  <c:v>35788</c:v>
                </c:pt>
                <c:pt idx="2273">
                  <c:v>35793</c:v>
                </c:pt>
                <c:pt idx="2274">
                  <c:v>35794</c:v>
                </c:pt>
                <c:pt idx="2275">
                  <c:v>35795</c:v>
                </c:pt>
                <c:pt idx="2276">
                  <c:v>35797</c:v>
                </c:pt>
                <c:pt idx="2277">
                  <c:v>35800</c:v>
                </c:pt>
                <c:pt idx="2278">
                  <c:v>35801</c:v>
                </c:pt>
                <c:pt idx="2279">
                  <c:v>35802</c:v>
                </c:pt>
                <c:pt idx="2280">
                  <c:v>35803</c:v>
                </c:pt>
                <c:pt idx="2281">
                  <c:v>35804</c:v>
                </c:pt>
                <c:pt idx="2282">
                  <c:v>35807</c:v>
                </c:pt>
                <c:pt idx="2283">
                  <c:v>35808</c:v>
                </c:pt>
                <c:pt idx="2284">
                  <c:v>35809</c:v>
                </c:pt>
                <c:pt idx="2285">
                  <c:v>35810</c:v>
                </c:pt>
                <c:pt idx="2286">
                  <c:v>35811</c:v>
                </c:pt>
                <c:pt idx="2287">
                  <c:v>35814</c:v>
                </c:pt>
                <c:pt idx="2288">
                  <c:v>35815</c:v>
                </c:pt>
                <c:pt idx="2289">
                  <c:v>35816</c:v>
                </c:pt>
                <c:pt idx="2290">
                  <c:v>35817</c:v>
                </c:pt>
                <c:pt idx="2291">
                  <c:v>35818</c:v>
                </c:pt>
                <c:pt idx="2292">
                  <c:v>35821</c:v>
                </c:pt>
                <c:pt idx="2293">
                  <c:v>35822</c:v>
                </c:pt>
                <c:pt idx="2294">
                  <c:v>35823</c:v>
                </c:pt>
                <c:pt idx="2295">
                  <c:v>35824</c:v>
                </c:pt>
                <c:pt idx="2296">
                  <c:v>35825</c:v>
                </c:pt>
                <c:pt idx="2297">
                  <c:v>35828</c:v>
                </c:pt>
                <c:pt idx="2298">
                  <c:v>35829</c:v>
                </c:pt>
                <c:pt idx="2299">
                  <c:v>35830</c:v>
                </c:pt>
                <c:pt idx="2300">
                  <c:v>35831</c:v>
                </c:pt>
                <c:pt idx="2301">
                  <c:v>35832</c:v>
                </c:pt>
                <c:pt idx="2302">
                  <c:v>35835</c:v>
                </c:pt>
                <c:pt idx="2303">
                  <c:v>35836</c:v>
                </c:pt>
                <c:pt idx="2304">
                  <c:v>35837</c:v>
                </c:pt>
                <c:pt idx="2305">
                  <c:v>35838</c:v>
                </c:pt>
                <c:pt idx="2306">
                  <c:v>35839</c:v>
                </c:pt>
                <c:pt idx="2307">
                  <c:v>35842</c:v>
                </c:pt>
                <c:pt idx="2308">
                  <c:v>35843</c:v>
                </c:pt>
                <c:pt idx="2309">
                  <c:v>35844</c:v>
                </c:pt>
                <c:pt idx="2310">
                  <c:v>35845</c:v>
                </c:pt>
                <c:pt idx="2311">
                  <c:v>35846</c:v>
                </c:pt>
                <c:pt idx="2312">
                  <c:v>35849</c:v>
                </c:pt>
                <c:pt idx="2313">
                  <c:v>35850</c:v>
                </c:pt>
                <c:pt idx="2314">
                  <c:v>35851</c:v>
                </c:pt>
                <c:pt idx="2315">
                  <c:v>35852</c:v>
                </c:pt>
                <c:pt idx="2316">
                  <c:v>35853</c:v>
                </c:pt>
                <c:pt idx="2317">
                  <c:v>35856</c:v>
                </c:pt>
                <c:pt idx="2318">
                  <c:v>35857</c:v>
                </c:pt>
                <c:pt idx="2319">
                  <c:v>35858</c:v>
                </c:pt>
                <c:pt idx="2320">
                  <c:v>35859</c:v>
                </c:pt>
                <c:pt idx="2321">
                  <c:v>35860</c:v>
                </c:pt>
                <c:pt idx="2322">
                  <c:v>35863</c:v>
                </c:pt>
                <c:pt idx="2323">
                  <c:v>35864</c:v>
                </c:pt>
                <c:pt idx="2324">
                  <c:v>35865</c:v>
                </c:pt>
                <c:pt idx="2325">
                  <c:v>35866</c:v>
                </c:pt>
                <c:pt idx="2326">
                  <c:v>35867</c:v>
                </c:pt>
                <c:pt idx="2327">
                  <c:v>35870</c:v>
                </c:pt>
                <c:pt idx="2328">
                  <c:v>35871</c:v>
                </c:pt>
                <c:pt idx="2329">
                  <c:v>35872</c:v>
                </c:pt>
                <c:pt idx="2330">
                  <c:v>35873</c:v>
                </c:pt>
                <c:pt idx="2331">
                  <c:v>35874</c:v>
                </c:pt>
                <c:pt idx="2332">
                  <c:v>35877</c:v>
                </c:pt>
                <c:pt idx="2333">
                  <c:v>35878</c:v>
                </c:pt>
                <c:pt idx="2334">
                  <c:v>35879</c:v>
                </c:pt>
                <c:pt idx="2335">
                  <c:v>35880</c:v>
                </c:pt>
                <c:pt idx="2336">
                  <c:v>35881</c:v>
                </c:pt>
                <c:pt idx="2337">
                  <c:v>35884</c:v>
                </c:pt>
                <c:pt idx="2338">
                  <c:v>35885</c:v>
                </c:pt>
                <c:pt idx="2339">
                  <c:v>35886</c:v>
                </c:pt>
                <c:pt idx="2340">
                  <c:v>35887</c:v>
                </c:pt>
                <c:pt idx="2341">
                  <c:v>35888</c:v>
                </c:pt>
                <c:pt idx="2342">
                  <c:v>35891</c:v>
                </c:pt>
                <c:pt idx="2343">
                  <c:v>35892</c:v>
                </c:pt>
                <c:pt idx="2344">
                  <c:v>35893</c:v>
                </c:pt>
                <c:pt idx="2345">
                  <c:v>35894</c:v>
                </c:pt>
                <c:pt idx="2346">
                  <c:v>35899</c:v>
                </c:pt>
                <c:pt idx="2347">
                  <c:v>35900</c:v>
                </c:pt>
                <c:pt idx="2348">
                  <c:v>35901</c:v>
                </c:pt>
                <c:pt idx="2349">
                  <c:v>35902</c:v>
                </c:pt>
                <c:pt idx="2350">
                  <c:v>35905</c:v>
                </c:pt>
                <c:pt idx="2351">
                  <c:v>35906</c:v>
                </c:pt>
                <c:pt idx="2352">
                  <c:v>35907</c:v>
                </c:pt>
                <c:pt idx="2353">
                  <c:v>35908</c:v>
                </c:pt>
                <c:pt idx="2354">
                  <c:v>35909</c:v>
                </c:pt>
                <c:pt idx="2355">
                  <c:v>35912</c:v>
                </c:pt>
                <c:pt idx="2356">
                  <c:v>35913</c:v>
                </c:pt>
                <c:pt idx="2357">
                  <c:v>35914</c:v>
                </c:pt>
                <c:pt idx="2358">
                  <c:v>35915</c:v>
                </c:pt>
                <c:pt idx="2359">
                  <c:v>35916</c:v>
                </c:pt>
                <c:pt idx="2360">
                  <c:v>35920</c:v>
                </c:pt>
                <c:pt idx="2361">
                  <c:v>35921</c:v>
                </c:pt>
                <c:pt idx="2362">
                  <c:v>35922</c:v>
                </c:pt>
                <c:pt idx="2363">
                  <c:v>35923</c:v>
                </c:pt>
                <c:pt idx="2364">
                  <c:v>35926</c:v>
                </c:pt>
                <c:pt idx="2365">
                  <c:v>35927</c:v>
                </c:pt>
                <c:pt idx="2366">
                  <c:v>35928</c:v>
                </c:pt>
                <c:pt idx="2367">
                  <c:v>35929</c:v>
                </c:pt>
                <c:pt idx="2368">
                  <c:v>35930</c:v>
                </c:pt>
                <c:pt idx="2369">
                  <c:v>35933</c:v>
                </c:pt>
                <c:pt idx="2370">
                  <c:v>35934</c:v>
                </c:pt>
                <c:pt idx="2371">
                  <c:v>35935</c:v>
                </c:pt>
                <c:pt idx="2372">
                  <c:v>35936</c:v>
                </c:pt>
                <c:pt idx="2373">
                  <c:v>35937</c:v>
                </c:pt>
                <c:pt idx="2374">
                  <c:v>35941</c:v>
                </c:pt>
                <c:pt idx="2375">
                  <c:v>35942</c:v>
                </c:pt>
                <c:pt idx="2376">
                  <c:v>35943</c:v>
                </c:pt>
                <c:pt idx="2377">
                  <c:v>35944</c:v>
                </c:pt>
                <c:pt idx="2378">
                  <c:v>35947</c:v>
                </c:pt>
                <c:pt idx="2379">
                  <c:v>35948</c:v>
                </c:pt>
                <c:pt idx="2380">
                  <c:v>35949</c:v>
                </c:pt>
                <c:pt idx="2381">
                  <c:v>35950</c:v>
                </c:pt>
                <c:pt idx="2382">
                  <c:v>35951</c:v>
                </c:pt>
                <c:pt idx="2383">
                  <c:v>35954</c:v>
                </c:pt>
                <c:pt idx="2384">
                  <c:v>35955</c:v>
                </c:pt>
                <c:pt idx="2385">
                  <c:v>35956</c:v>
                </c:pt>
                <c:pt idx="2386">
                  <c:v>35957</c:v>
                </c:pt>
                <c:pt idx="2387">
                  <c:v>35958</c:v>
                </c:pt>
                <c:pt idx="2388">
                  <c:v>35961</c:v>
                </c:pt>
                <c:pt idx="2389">
                  <c:v>35962</c:v>
                </c:pt>
                <c:pt idx="2390">
                  <c:v>35963</c:v>
                </c:pt>
                <c:pt idx="2391">
                  <c:v>35964</c:v>
                </c:pt>
                <c:pt idx="2392">
                  <c:v>35965</c:v>
                </c:pt>
                <c:pt idx="2393">
                  <c:v>35968</c:v>
                </c:pt>
                <c:pt idx="2394">
                  <c:v>35969</c:v>
                </c:pt>
                <c:pt idx="2395">
                  <c:v>35970</c:v>
                </c:pt>
                <c:pt idx="2396">
                  <c:v>35971</c:v>
                </c:pt>
                <c:pt idx="2397">
                  <c:v>35972</c:v>
                </c:pt>
                <c:pt idx="2398">
                  <c:v>35975</c:v>
                </c:pt>
                <c:pt idx="2399">
                  <c:v>35976</c:v>
                </c:pt>
                <c:pt idx="2400">
                  <c:v>35977</c:v>
                </c:pt>
                <c:pt idx="2401">
                  <c:v>35978</c:v>
                </c:pt>
                <c:pt idx="2402">
                  <c:v>35979</c:v>
                </c:pt>
                <c:pt idx="2403">
                  <c:v>35982</c:v>
                </c:pt>
                <c:pt idx="2404">
                  <c:v>35983</c:v>
                </c:pt>
                <c:pt idx="2405">
                  <c:v>35984</c:v>
                </c:pt>
                <c:pt idx="2406">
                  <c:v>35985</c:v>
                </c:pt>
                <c:pt idx="2407">
                  <c:v>35986</c:v>
                </c:pt>
                <c:pt idx="2408">
                  <c:v>35989</c:v>
                </c:pt>
                <c:pt idx="2409">
                  <c:v>35990</c:v>
                </c:pt>
                <c:pt idx="2410">
                  <c:v>35991</c:v>
                </c:pt>
                <c:pt idx="2411">
                  <c:v>35992</c:v>
                </c:pt>
                <c:pt idx="2412">
                  <c:v>35993</c:v>
                </c:pt>
                <c:pt idx="2413">
                  <c:v>35996</c:v>
                </c:pt>
                <c:pt idx="2414">
                  <c:v>35997</c:v>
                </c:pt>
                <c:pt idx="2415">
                  <c:v>35998</c:v>
                </c:pt>
                <c:pt idx="2416">
                  <c:v>35999</c:v>
                </c:pt>
                <c:pt idx="2417">
                  <c:v>36000</c:v>
                </c:pt>
                <c:pt idx="2418">
                  <c:v>36003</c:v>
                </c:pt>
                <c:pt idx="2419">
                  <c:v>36004</c:v>
                </c:pt>
                <c:pt idx="2420">
                  <c:v>36005</c:v>
                </c:pt>
                <c:pt idx="2421">
                  <c:v>36006</c:v>
                </c:pt>
                <c:pt idx="2422">
                  <c:v>36007</c:v>
                </c:pt>
                <c:pt idx="2423">
                  <c:v>36010</c:v>
                </c:pt>
                <c:pt idx="2424">
                  <c:v>36011</c:v>
                </c:pt>
                <c:pt idx="2425">
                  <c:v>36012</c:v>
                </c:pt>
                <c:pt idx="2426">
                  <c:v>36013</c:v>
                </c:pt>
                <c:pt idx="2427">
                  <c:v>36014</c:v>
                </c:pt>
                <c:pt idx="2428">
                  <c:v>36017</c:v>
                </c:pt>
                <c:pt idx="2429">
                  <c:v>36018</c:v>
                </c:pt>
                <c:pt idx="2430">
                  <c:v>36019</c:v>
                </c:pt>
                <c:pt idx="2431">
                  <c:v>36020</c:v>
                </c:pt>
                <c:pt idx="2432">
                  <c:v>36021</c:v>
                </c:pt>
                <c:pt idx="2433">
                  <c:v>36024</c:v>
                </c:pt>
                <c:pt idx="2434">
                  <c:v>36025</c:v>
                </c:pt>
                <c:pt idx="2435">
                  <c:v>36026</c:v>
                </c:pt>
                <c:pt idx="2436">
                  <c:v>36027</c:v>
                </c:pt>
                <c:pt idx="2437">
                  <c:v>36028</c:v>
                </c:pt>
                <c:pt idx="2438">
                  <c:v>36031</c:v>
                </c:pt>
                <c:pt idx="2439">
                  <c:v>36032</c:v>
                </c:pt>
                <c:pt idx="2440">
                  <c:v>36033</c:v>
                </c:pt>
                <c:pt idx="2441">
                  <c:v>36034</c:v>
                </c:pt>
                <c:pt idx="2442">
                  <c:v>36035</c:v>
                </c:pt>
                <c:pt idx="2443">
                  <c:v>36039</c:v>
                </c:pt>
                <c:pt idx="2444">
                  <c:v>36040</c:v>
                </c:pt>
                <c:pt idx="2445">
                  <c:v>36041</c:v>
                </c:pt>
                <c:pt idx="2446">
                  <c:v>36042</c:v>
                </c:pt>
                <c:pt idx="2447">
                  <c:v>36045</c:v>
                </c:pt>
                <c:pt idx="2448">
                  <c:v>36046</c:v>
                </c:pt>
                <c:pt idx="2449">
                  <c:v>36047</c:v>
                </c:pt>
                <c:pt idx="2450">
                  <c:v>36048</c:v>
                </c:pt>
                <c:pt idx="2451">
                  <c:v>36049</c:v>
                </c:pt>
                <c:pt idx="2452">
                  <c:v>36052</c:v>
                </c:pt>
                <c:pt idx="2453">
                  <c:v>36053</c:v>
                </c:pt>
                <c:pt idx="2454">
                  <c:v>36054</c:v>
                </c:pt>
                <c:pt idx="2455">
                  <c:v>36055</c:v>
                </c:pt>
                <c:pt idx="2456">
                  <c:v>36056</c:v>
                </c:pt>
                <c:pt idx="2457">
                  <c:v>36059</c:v>
                </c:pt>
                <c:pt idx="2458">
                  <c:v>36060</c:v>
                </c:pt>
                <c:pt idx="2459">
                  <c:v>36061</c:v>
                </c:pt>
                <c:pt idx="2460">
                  <c:v>36062</c:v>
                </c:pt>
                <c:pt idx="2461">
                  <c:v>36063</c:v>
                </c:pt>
                <c:pt idx="2462">
                  <c:v>36066</c:v>
                </c:pt>
                <c:pt idx="2463">
                  <c:v>36067</c:v>
                </c:pt>
                <c:pt idx="2464">
                  <c:v>36068</c:v>
                </c:pt>
                <c:pt idx="2465">
                  <c:v>36069</c:v>
                </c:pt>
                <c:pt idx="2466">
                  <c:v>36070</c:v>
                </c:pt>
                <c:pt idx="2467">
                  <c:v>36073</c:v>
                </c:pt>
                <c:pt idx="2468">
                  <c:v>36074</c:v>
                </c:pt>
                <c:pt idx="2469">
                  <c:v>36075</c:v>
                </c:pt>
                <c:pt idx="2470">
                  <c:v>36076</c:v>
                </c:pt>
                <c:pt idx="2471">
                  <c:v>36077</c:v>
                </c:pt>
                <c:pt idx="2472">
                  <c:v>36080</c:v>
                </c:pt>
                <c:pt idx="2473">
                  <c:v>36081</c:v>
                </c:pt>
                <c:pt idx="2474">
                  <c:v>36082</c:v>
                </c:pt>
                <c:pt idx="2475">
                  <c:v>36083</c:v>
                </c:pt>
                <c:pt idx="2476">
                  <c:v>36084</c:v>
                </c:pt>
                <c:pt idx="2477">
                  <c:v>36087</c:v>
                </c:pt>
                <c:pt idx="2478">
                  <c:v>36088</c:v>
                </c:pt>
                <c:pt idx="2479">
                  <c:v>36089</c:v>
                </c:pt>
                <c:pt idx="2480">
                  <c:v>36090</c:v>
                </c:pt>
                <c:pt idx="2481">
                  <c:v>36091</c:v>
                </c:pt>
                <c:pt idx="2482">
                  <c:v>36094</c:v>
                </c:pt>
                <c:pt idx="2483">
                  <c:v>36095</c:v>
                </c:pt>
                <c:pt idx="2484">
                  <c:v>36096</c:v>
                </c:pt>
                <c:pt idx="2485">
                  <c:v>36097</c:v>
                </c:pt>
                <c:pt idx="2486">
                  <c:v>36098</c:v>
                </c:pt>
                <c:pt idx="2487">
                  <c:v>36101</c:v>
                </c:pt>
                <c:pt idx="2488">
                  <c:v>36102</c:v>
                </c:pt>
                <c:pt idx="2489">
                  <c:v>36103</c:v>
                </c:pt>
                <c:pt idx="2490">
                  <c:v>36104</c:v>
                </c:pt>
                <c:pt idx="2491">
                  <c:v>36105</c:v>
                </c:pt>
                <c:pt idx="2492">
                  <c:v>36108</c:v>
                </c:pt>
                <c:pt idx="2493">
                  <c:v>36109</c:v>
                </c:pt>
                <c:pt idx="2494">
                  <c:v>36110</c:v>
                </c:pt>
                <c:pt idx="2495">
                  <c:v>36111</c:v>
                </c:pt>
                <c:pt idx="2496">
                  <c:v>36112</c:v>
                </c:pt>
                <c:pt idx="2497">
                  <c:v>36115</c:v>
                </c:pt>
                <c:pt idx="2498">
                  <c:v>36116</c:v>
                </c:pt>
                <c:pt idx="2499">
                  <c:v>36117</c:v>
                </c:pt>
                <c:pt idx="2500">
                  <c:v>36118</c:v>
                </c:pt>
                <c:pt idx="2501">
                  <c:v>36119</c:v>
                </c:pt>
                <c:pt idx="2502">
                  <c:v>36122</c:v>
                </c:pt>
                <c:pt idx="2503">
                  <c:v>36123</c:v>
                </c:pt>
                <c:pt idx="2504">
                  <c:v>36124</c:v>
                </c:pt>
                <c:pt idx="2505">
                  <c:v>36125</c:v>
                </c:pt>
                <c:pt idx="2506">
                  <c:v>36126</c:v>
                </c:pt>
                <c:pt idx="2507">
                  <c:v>36129</c:v>
                </c:pt>
                <c:pt idx="2508">
                  <c:v>36130</c:v>
                </c:pt>
                <c:pt idx="2509">
                  <c:v>36131</c:v>
                </c:pt>
                <c:pt idx="2510">
                  <c:v>36132</c:v>
                </c:pt>
                <c:pt idx="2511">
                  <c:v>36133</c:v>
                </c:pt>
                <c:pt idx="2512">
                  <c:v>36136</c:v>
                </c:pt>
                <c:pt idx="2513">
                  <c:v>36137</c:v>
                </c:pt>
                <c:pt idx="2514">
                  <c:v>36138</c:v>
                </c:pt>
                <c:pt idx="2515">
                  <c:v>36139</c:v>
                </c:pt>
                <c:pt idx="2516">
                  <c:v>36140</c:v>
                </c:pt>
                <c:pt idx="2517">
                  <c:v>36143</c:v>
                </c:pt>
                <c:pt idx="2518">
                  <c:v>36144</c:v>
                </c:pt>
                <c:pt idx="2519">
                  <c:v>36145</c:v>
                </c:pt>
                <c:pt idx="2520">
                  <c:v>36146</c:v>
                </c:pt>
                <c:pt idx="2521">
                  <c:v>36147</c:v>
                </c:pt>
                <c:pt idx="2522">
                  <c:v>36150</c:v>
                </c:pt>
                <c:pt idx="2523">
                  <c:v>36151</c:v>
                </c:pt>
                <c:pt idx="2524">
                  <c:v>36152</c:v>
                </c:pt>
                <c:pt idx="2525">
                  <c:v>36153</c:v>
                </c:pt>
                <c:pt idx="2526">
                  <c:v>36158</c:v>
                </c:pt>
                <c:pt idx="2527">
                  <c:v>36159</c:v>
                </c:pt>
                <c:pt idx="2528">
                  <c:v>36160</c:v>
                </c:pt>
                <c:pt idx="2529">
                  <c:v>36164</c:v>
                </c:pt>
                <c:pt idx="2530">
                  <c:v>36165</c:v>
                </c:pt>
                <c:pt idx="2531">
                  <c:v>36166</c:v>
                </c:pt>
                <c:pt idx="2532">
                  <c:v>36167</c:v>
                </c:pt>
                <c:pt idx="2533">
                  <c:v>36168</c:v>
                </c:pt>
                <c:pt idx="2534">
                  <c:v>36171</c:v>
                </c:pt>
                <c:pt idx="2535">
                  <c:v>36172</c:v>
                </c:pt>
                <c:pt idx="2536">
                  <c:v>36173</c:v>
                </c:pt>
                <c:pt idx="2537">
                  <c:v>36174</c:v>
                </c:pt>
                <c:pt idx="2538">
                  <c:v>36175</c:v>
                </c:pt>
                <c:pt idx="2539">
                  <c:v>36178</c:v>
                </c:pt>
                <c:pt idx="2540">
                  <c:v>36179</c:v>
                </c:pt>
                <c:pt idx="2541">
                  <c:v>36180</c:v>
                </c:pt>
                <c:pt idx="2542">
                  <c:v>36181</c:v>
                </c:pt>
                <c:pt idx="2543">
                  <c:v>36182</c:v>
                </c:pt>
                <c:pt idx="2544">
                  <c:v>36185</c:v>
                </c:pt>
                <c:pt idx="2545">
                  <c:v>36186</c:v>
                </c:pt>
                <c:pt idx="2546">
                  <c:v>36187</c:v>
                </c:pt>
                <c:pt idx="2547">
                  <c:v>36188</c:v>
                </c:pt>
                <c:pt idx="2548">
                  <c:v>36189</c:v>
                </c:pt>
                <c:pt idx="2549">
                  <c:v>36192</c:v>
                </c:pt>
                <c:pt idx="2550">
                  <c:v>36193</c:v>
                </c:pt>
                <c:pt idx="2551">
                  <c:v>36194</c:v>
                </c:pt>
                <c:pt idx="2552">
                  <c:v>36195</c:v>
                </c:pt>
                <c:pt idx="2553">
                  <c:v>36196</c:v>
                </c:pt>
                <c:pt idx="2554">
                  <c:v>36199</c:v>
                </c:pt>
                <c:pt idx="2555">
                  <c:v>36200</c:v>
                </c:pt>
                <c:pt idx="2556">
                  <c:v>36201</c:v>
                </c:pt>
                <c:pt idx="2557">
                  <c:v>36202</c:v>
                </c:pt>
                <c:pt idx="2558">
                  <c:v>36203</c:v>
                </c:pt>
                <c:pt idx="2559">
                  <c:v>36206</c:v>
                </c:pt>
                <c:pt idx="2560">
                  <c:v>36207</c:v>
                </c:pt>
                <c:pt idx="2561">
                  <c:v>36208</c:v>
                </c:pt>
                <c:pt idx="2562">
                  <c:v>36209</c:v>
                </c:pt>
                <c:pt idx="2563">
                  <c:v>36210</c:v>
                </c:pt>
                <c:pt idx="2564">
                  <c:v>36213</c:v>
                </c:pt>
                <c:pt idx="2565">
                  <c:v>36214</c:v>
                </c:pt>
                <c:pt idx="2566">
                  <c:v>36215</c:v>
                </c:pt>
                <c:pt idx="2567">
                  <c:v>36216</c:v>
                </c:pt>
                <c:pt idx="2568">
                  <c:v>36217</c:v>
                </c:pt>
                <c:pt idx="2569">
                  <c:v>36220</c:v>
                </c:pt>
                <c:pt idx="2570">
                  <c:v>36221</c:v>
                </c:pt>
                <c:pt idx="2571">
                  <c:v>36222</c:v>
                </c:pt>
                <c:pt idx="2572">
                  <c:v>36223</c:v>
                </c:pt>
                <c:pt idx="2573">
                  <c:v>36224</c:v>
                </c:pt>
                <c:pt idx="2574">
                  <c:v>36227</c:v>
                </c:pt>
                <c:pt idx="2575">
                  <c:v>36228</c:v>
                </c:pt>
                <c:pt idx="2576">
                  <c:v>36229</c:v>
                </c:pt>
                <c:pt idx="2577">
                  <c:v>36230</c:v>
                </c:pt>
                <c:pt idx="2578">
                  <c:v>36231</c:v>
                </c:pt>
                <c:pt idx="2579">
                  <c:v>36234</c:v>
                </c:pt>
                <c:pt idx="2580">
                  <c:v>36235</c:v>
                </c:pt>
                <c:pt idx="2581">
                  <c:v>36236</c:v>
                </c:pt>
                <c:pt idx="2582">
                  <c:v>36237</c:v>
                </c:pt>
                <c:pt idx="2583">
                  <c:v>36238</c:v>
                </c:pt>
                <c:pt idx="2584">
                  <c:v>36241</c:v>
                </c:pt>
                <c:pt idx="2585">
                  <c:v>36242</c:v>
                </c:pt>
                <c:pt idx="2586">
                  <c:v>36243</c:v>
                </c:pt>
                <c:pt idx="2587">
                  <c:v>36244</c:v>
                </c:pt>
                <c:pt idx="2588">
                  <c:v>36245</c:v>
                </c:pt>
                <c:pt idx="2589">
                  <c:v>36248</c:v>
                </c:pt>
                <c:pt idx="2590">
                  <c:v>36249</c:v>
                </c:pt>
                <c:pt idx="2591">
                  <c:v>36250</c:v>
                </c:pt>
                <c:pt idx="2592">
                  <c:v>36251</c:v>
                </c:pt>
                <c:pt idx="2593">
                  <c:v>36256</c:v>
                </c:pt>
                <c:pt idx="2594">
                  <c:v>36257</c:v>
                </c:pt>
                <c:pt idx="2595">
                  <c:v>36258</c:v>
                </c:pt>
                <c:pt idx="2596">
                  <c:v>36259</c:v>
                </c:pt>
                <c:pt idx="2597">
                  <c:v>36262</c:v>
                </c:pt>
                <c:pt idx="2598">
                  <c:v>36263</c:v>
                </c:pt>
                <c:pt idx="2599">
                  <c:v>36264</c:v>
                </c:pt>
                <c:pt idx="2600">
                  <c:v>36265</c:v>
                </c:pt>
                <c:pt idx="2601">
                  <c:v>36266</c:v>
                </c:pt>
                <c:pt idx="2602">
                  <c:v>36269</c:v>
                </c:pt>
                <c:pt idx="2603">
                  <c:v>36270</c:v>
                </c:pt>
                <c:pt idx="2604">
                  <c:v>36271</c:v>
                </c:pt>
                <c:pt idx="2605">
                  <c:v>36272</c:v>
                </c:pt>
                <c:pt idx="2606">
                  <c:v>36273</c:v>
                </c:pt>
                <c:pt idx="2607">
                  <c:v>36276</c:v>
                </c:pt>
                <c:pt idx="2608">
                  <c:v>36277</c:v>
                </c:pt>
                <c:pt idx="2609">
                  <c:v>36278</c:v>
                </c:pt>
                <c:pt idx="2610">
                  <c:v>36279</c:v>
                </c:pt>
                <c:pt idx="2611">
                  <c:v>36280</c:v>
                </c:pt>
                <c:pt idx="2612">
                  <c:v>36284</c:v>
                </c:pt>
                <c:pt idx="2613">
                  <c:v>36285</c:v>
                </c:pt>
                <c:pt idx="2614">
                  <c:v>36286</c:v>
                </c:pt>
                <c:pt idx="2615">
                  <c:v>36287</c:v>
                </c:pt>
                <c:pt idx="2616">
                  <c:v>36290</c:v>
                </c:pt>
                <c:pt idx="2617">
                  <c:v>36291</c:v>
                </c:pt>
                <c:pt idx="2618">
                  <c:v>36292</c:v>
                </c:pt>
                <c:pt idx="2619">
                  <c:v>36293</c:v>
                </c:pt>
                <c:pt idx="2620">
                  <c:v>36294</c:v>
                </c:pt>
                <c:pt idx="2621">
                  <c:v>36297</c:v>
                </c:pt>
                <c:pt idx="2622">
                  <c:v>36298</c:v>
                </c:pt>
                <c:pt idx="2623">
                  <c:v>36299</c:v>
                </c:pt>
                <c:pt idx="2624">
                  <c:v>36300</c:v>
                </c:pt>
                <c:pt idx="2625">
                  <c:v>36301</c:v>
                </c:pt>
                <c:pt idx="2626">
                  <c:v>36304</c:v>
                </c:pt>
                <c:pt idx="2627">
                  <c:v>36305</c:v>
                </c:pt>
                <c:pt idx="2628">
                  <c:v>36306</c:v>
                </c:pt>
                <c:pt idx="2629">
                  <c:v>36307</c:v>
                </c:pt>
                <c:pt idx="2630">
                  <c:v>36308</c:v>
                </c:pt>
                <c:pt idx="2631">
                  <c:v>36312</c:v>
                </c:pt>
                <c:pt idx="2632">
                  <c:v>36313</c:v>
                </c:pt>
                <c:pt idx="2633">
                  <c:v>36314</c:v>
                </c:pt>
                <c:pt idx="2634">
                  <c:v>36315</c:v>
                </c:pt>
                <c:pt idx="2635">
                  <c:v>36318</c:v>
                </c:pt>
                <c:pt idx="2636">
                  <c:v>36319</c:v>
                </c:pt>
                <c:pt idx="2637">
                  <c:v>36320</c:v>
                </c:pt>
                <c:pt idx="2638">
                  <c:v>36321</c:v>
                </c:pt>
                <c:pt idx="2639">
                  <c:v>36322</c:v>
                </c:pt>
                <c:pt idx="2640">
                  <c:v>36325</c:v>
                </c:pt>
                <c:pt idx="2641">
                  <c:v>36326</c:v>
                </c:pt>
                <c:pt idx="2642">
                  <c:v>36327</c:v>
                </c:pt>
                <c:pt idx="2643">
                  <c:v>36328</c:v>
                </c:pt>
                <c:pt idx="2644">
                  <c:v>36329</c:v>
                </c:pt>
                <c:pt idx="2645">
                  <c:v>36332</c:v>
                </c:pt>
                <c:pt idx="2646">
                  <c:v>36333</c:v>
                </c:pt>
                <c:pt idx="2647">
                  <c:v>36334</c:v>
                </c:pt>
                <c:pt idx="2648">
                  <c:v>36335</c:v>
                </c:pt>
                <c:pt idx="2649">
                  <c:v>36336</c:v>
                </c:pt>
                <c:pt idx="2650">
                  <c:v>36339</c:v>
                </c:pt>
                <c:pt idx="2651">
                  <c:v>36340</c:v>
                </c:pt>
                <c:pt idx="2652">
                  <c:v>36341</c:v>
                </c:pt>
                <c:pt idx="2653">
                  <c:v>36342</c:v>
                </c:pt>
                <c:pt idx="2654">
                  <c:v>36343</c:v>
                </c:pt>
                <c:pt idx="2655">
                  <c:v>36346</c:v>
                </c:pt>
                <c:pt idx="2656">
                  <c:v>36347</c:v>
                </c:pt>
                <c:pt idx="2657">
                  <c:v>36348</c:v>
                </c:pt>
                <c:pt idx="2658">
                  <c:v>36349</c:v>
                </c:pt>
                <c:pt idx="2659">
                  <c:v>36350</c:v>
                </c:pt>
                <c:pt idx="2660">
                  <c:v>36353</c:v>
                </c:pt>
                <c:pt idx="2661">
                  <c:v>36354</c:v>
                </c:pt>
                <c:pt idx="2662">
                  <c:v>36355</c:v>
                </c:pt>
                <c:pt idx="2663">
                  <c:v>36356</c:v>
                </c:pt>
                <c:pt idx="2664">
                  <c:v>36357</c:v>
                </c:pt>
                <c:pt idx="2665">
                  <c:v>36360</c:v>
                </c:pt>
                <c:pt idx="2666">
                  <c:v>36361</c:v>
                </c:pt>
                <c:pt idx="2667">
                  <c:v>36362</c:v>
                </c:pt>
                <c:pt idx="2668">
                  <c:v>36363</c:v>
                </c:pt>
                <c:pt idx="2669">
                  <c:v>36364</c:v>
                </c:pt>
                <c:pt idx="2670">
                  <c:v>36367</c:v>
                </c:pt>
                <c:pt idx="2671">
                  <c:v>36368</c:v>
                </c:pt>
                <c:pt idx="2672">
                  <c:v>36369</c:v>
                </c:pt>
                <c:pt idx="2673">
                  <c:v>36370</c:v>
                </c:pt>
                <c:pt idx="2674">
                  <c:v>36371</c:v>
                </c:pt>
                <c:pt idx="2675">
                  <c:v>36374</c:v>
                </c:pt>
                <c:pt idx="2676">
                  <c:v>36375</c:v>
                </c:pt>
                <c:pt idx="2677">
                  <c:v>36376</c:v>
                </c:pt>
                <c:pt idx="2678">
                  <c:v>36377</c:v>
                </c:pt>
                <c:pt idx="2679">
                  <c:v>36378</c:v>
                </c:pt>
                <c:pt idx="2680">
                  <c:v>36381</c:v>
                </c:pt>
                <c:pt idx="2681">
                  <c:v>36382</c:v>
                </c:pt>
                <c:pt idx="2682">
                  <c:v>36383</c:v>
                </c:pt>
                <c:pt idx="2683">
                  <c:v>36384</c:v>
                </c:pt>
                <c:pt idx="2684">
                  <c:v>36385</c:v>
                </c:pt>
                <c:pt idx="2685">
                  <c:v>36388</c:v>
                </c:pt>
                <c:pt idx="2686">
                  <c:v>36389</c:v>
                </c:pt>
                <c:pt idx="2687">
                  <c:v>36390</c:v>
                </c:pt>
                <c:pt idx="2688">
                  <c:v>36391</c:v>
                </c:pt>
                <c:pt idx="2689">
                  <c:v>36392</c:v>
                </c:pt>
                <c:pt idx="2690">
                  <c:v>36395</c:v>
                </c:pt>
                <c:pt idx="2691">
                  <c:v>36396</c:v>
                </c:pt>
                <c:pt idx="2692">
                  <c:v>36397</c:v>
                </c:pt>
                <c:pt idx="2693">
                  <c:v>36398</c:v>
                </c:pt>
                <c:pt idx="2694">
                  <c:v>36399</c:v>
                </c:pt>
                <c:pt idx="2695">
                  <c:v>36403</c:v>
                </c:pt>
                <c:pt idx="2696">
                  <c:v>36404</c:v>
                </c:pt>
                <c:pt idx="2697">
                  <c:v>36405</c:v>
                </c:pt>
                <c:pt idx="2698">
                  <c:v>36406</c:v>
                </c:pt>
                <c:pt idx="2699">
                  <c:v>36409</c:v>
                </c:pt>
                <c:pt idx="2700">
                  <c:v>36410</c:v>
                </c:pt>
                <c:pt idx="2701">
                  <c:v>36411</c:v>
                </c:pt>
                <c:pt idx="2702">
                  <c:v>36412</c:v>
                </c:pt>
                <c:pt idx="2703">
                  <c:v>36413</c:v>
                </c:pt>
                <c:pt idx="2704">
                  <c:v>36416</c:v>
                </c:pt>
                <c:pt idx="2705">
                  <c:v>36417</c:v>
                </c:pt>
                <c:pt idx="2706">
                  <c:v>36418</c:v>
                </c:pt>
                <c:pt idx="2707">
                  <c:v>36419</c:v>
                </c:pt>
                <c:pt idx="2708">
                  <c:v>36420</c:v>
                </c:pt>
                <c:pt idx="2709">
                  <c:v>36423</c:v>
                </c:pt>
                <c:pt idx="2710">
                  <c:v>36424</c:v>
                </c:pt>
                <c:pt idx="2711">
                  <c:v>36425</c:v>
                </c:pt>
                <c:pt idx="2712">
                  <c:v>36426</c:v>
                </c:pt>
                <c:pt idx="2713">
                  <c:v>36427</c:v>
                </c:pt>
                <c:pt idx="2714">
                  <c:v>36430</c:v>
                </c:pt>
                <c:pt idx="2715">
                  <c:v>36431</c:v>
                </c:pt>
                <c:pt idx="2716">
                  <c:v>36432</c:v>
                </c:pt>
                <c:pt idx="2717">
                  <c:v>36433</c:v>
                </c:pt>
                <c:pt idx="2718">
                  <c:v>36434</c:v>
                </c:pt>
                <c:pt idx="2719">
                  <c:v>36437</c:v>
                </c:pt>
                <c:pt idx="2720">
                  <c:v>36438</c:v>
                </c:pt>
                <c:pt idx="2721">
                  <c:v>36439</c:v>
                </c:pt>
                <c:pt idx="2722">
                  <c:v>36440</c:v>
                </c:pt>
                <c:pt idx="2723">
                  <c:v>36441</c:v>
                </c:pt>
                <c:pt idx="2724">
                  <c:v>36444</c:v>
                </c:pt>
                <c:pt idx="2725">
                  <c:v>36445</c:v>
                </c:pt>
                <c:pt idx="2726">
                  <c:v>36446</c:v>
                </c:pt>
                <c:pt idx="2727">
                  <c:v>36447</c:v>
                </c:pt>
                <c:pt idx="2728">
                  <c:v>36448</c:v>
                </c:pt>
                <c:pt idx="2729">
                  <c:v>36451</c:v>
                </c:pt>
                <c:pt idx="2730">
                  <c:v>36452</c:v>
                </c:pt>
                <c:pt idx="2731">
                  <c:v>36453</c:v>
                </c:pt>
                <c:pt idx="2732">
                  <c:v>36454</c:v>
                </c:pt>
                <c:pt idx="2733">
                  <c:v>36455</c:v>
                </c:pt>
                <c:pt idx="2734">
                  <c:v>36458</c:v>
                </c:pt>
                <c:pt idx="2735">
                  <c:v>36459</c:v>
                </c:pt>
                <c:pt idx="2736">
                  <c:v>36460</c:v>
                </c:pt>
                <c:pt idx="2737">
                  <c:v>36461</c:v>
                </c:pt>
                <c:pt idx="2738">
                  <c:v>36462</c:v>
                </c:pt>
                <c:pt idx="2739">
                  <c:v>36465</c:v>
                </c:pt>
                <c:pt idx="2740">
                  <c:v>36466</c:v>
                </c:pt>
                <c:pt idx="2741">
                  <c:v>36467</c:v>
                </c:pt>
                <c:pt idx="2742">
                  <c:v>36468</c:v>
                </c:pt>
                <c:pt idx="2743">
                  <c:v>36469</c:v>
                </c:pt>
                <c:pt idx="2744">
                  <c:v>36472</c:v>
                </c:pt>
                <c:pt idx="2745">
                  <c:v>36473</c:v>
                </c:pt>
                <c:pt idx="2746">
                  <c:v>36474</c:v>
                </c:pt>
                <c:pt idx="2747">
                  <c:v>36475</c:v>
                </c:pt>
                <c:pt idx="2748">
                  <c:v>36476</c:v>
                </c:pt>
                <c:pt idx="2749">
                  <c:v>36479</c:v>
                </c:pt>
                <c:pt idx="2750">
                  <c:v>36480</c:v>
                </c:pt>
                <c:pt idx="2751">
                  <c:v>36481</c:v>
                </c:pt>
                <c:pt idx="2752">
                  <c:v>36482</c:v>
                </c:pt>
                <c:pt idx="2753">
                  <c:v>36483</c:v>
                </c:pt>
                <c:pt idx="2754">
                  <c:v>36486</c:v>
                </c:pt>
                <c:pt idx="2755">
                  <c:v>36487</c:v>
                </c:pt>
                <c:pt idx="2756">
                  <c:v>36488</c:v>
                </c:pt>
                <c:pt idx="2757">
                  <c:v>36489</c:v>
                </c:pt>
                <c:pt idx="2758">
                  <c:v>36490</c:v>
                </c:pt>
                <c:pt idx="2759">
                  <c:v>36493</c:v>
                </c:pt>
                <c:pt idx="2760">
                  <c:v>36494</c:v>
                </c:pt>
                <c:pt idx="2761">
                  <c:v>36495</c:v>
                </c:pt>
                <c:pt idx="2762">
                  <c:v>36496</c:v>
                </c:pt>
                <c:pt idx="2763">
                  <c:v>36497</c:v>
                </c:pt>
                <c:pt idx="2764">
                  <c:v>36500</c:v>
                </c:pt>
                <c:pt idx="2765">
                  <c:v>36501</c:v>
                </c:pt>
                <c:pt idx="2766">
                  <c:v>36502</c:v>
                </c:pt>
                <c:pt idx="2767">
                  <c:v>36503</c:v>
                </c:pt>
                <c:pt idx="2768">
                  <c:v>36504</c:v>
                </c:pt>
                <c:pt idx="2769">
                  <c:v>36507</c:v>
                </c:pt>
                <c:pt idx="2770">
                  <c:v>36508</c:v>
                </c:pt>
                <c:pt idx="2771">
                  <c:v>36509</c:v>
                </c:pt>
                <c:pt idx="2772">
                  <c:v>36510</c:v>
                </c:pt>
                <c:pt idx="2773">
                  <c:v>36511</c:v>
                </c:pt>
                <c:pt idx="2774">
                  <c:v>36514</c:v>
                </c:pt>
                <c:pt idx="2775">
                  <c:v>36515</c:v>
                </c:pt>
                <c:pt idx="2776">
                  <c:v>36516</c:v>
                </c:pt>
                <c:pt idx="2777">
                  <c:v>36517</c:v>
                </c:pt>
                <c:pt idx="2778">
                  <c:v>36518</c:v>
                </c:pt>
                <c:pt idx="2779">
                  <c:v>36523</c:v>
                </c:pt>
                <c:pt idx="2780">
                  <c:v>36524</c:v>
                </c:pt>
                <c:pt idx="2781">
                  <c:v>36529</c:v>
                </c:pt>
                <c:pt idx="2782">
                  <c:v>36530</c:v>
                </c:pt>
                <c:pt idx="2783">
                  <c:v>36531</c:v>
                </c:pt>
                <c:pt idx="2784">
                  <c:v>36532</c:v>
                </c:pt>
                <c:pt idx="2785">
                  <c:v>36535</c:v>
                </c:pt>
                <c:pt idx="2786">
                  <c:v>36536</c:v>
                </c:pt>
                <c:pt idx="2787">
                  <c:v>36537</c:v>
                </c:pt>
                <c:pt idx="2788">
                  <c:v>36538</c:v>
                </c:pt>
                <c:pt idx="2789">
                  <c:v>36539</c:v>
                </c:pt>
                <c:pt idx="2790">
                  <c:v>36542</c:v>
                </c:pt>
                <c:pt idx="2791">
                  <c:v>36543</c:v>
                </c:pt>
                <c:pt idx="2792">
                  <c:v>36544</c:v>
                </c:pt>
                <c:pt idx="2793">
                  <c:v>36545</c:v>
                </c:pt>
                <c:pt idx="2794">
                  <c:v>36546</c:v>
                </c:pt>
                <c:pt idx="2795">
                  <c:v>36549</c:v>
                </c:pt>
                <c:pt idx="2796">
                  <c:v>36550</c:v>
                </c:pt>
                <c:pt idx="2797">
                  <c:v>36551</c:v>
                </c:pt>
                <c:pt idx="2798">
                  <c:v>36552</c:v>
                </c:pt>
                <c:pt idx="2799">
                  <c:v>36553</c:v>
                </c:pt>
                <c:pt idx="2800">
                  <c:v>36556</c:v>
                </c:pt>
                <c:pt idx="2801">
                  <c:v>36557</c:v>
                </c:pt>
                <c:pt idx="2802">
                  <c:v>36558</c:v>
                </c:pt>
                <c:pt idx="2803">
                  <c:v>36559</c:v>
                </c:pt>
                <c:pt idx="2804">
                  <c:v>36560</c:v>
                </c:pt>
                <c:pt idx="2805">
                  <c:v>36563</c:v>
                </c:pt>
                <c:pt idx="2806">
                  <c:v>36564</c:v>
                </c:pt>
                <c:pt idx="2807">
                  <c:v>36565</c:v>
                </c:pt>
                <c:pt idx="2808">
                  <c:v>36566</c:v>
                </c:pt>
                <c:pt idx="2809">
                  <c:v>36567</c:v>
                </c:pt>
                <c:pt idx="2810">
                  <c:v>36570</c:v>
                </c:pt>
                <c:pt idx="2811">
                  <c:v>36571</c:v>
                </c:pt>
                <c:pt idx="2812">
                  <c:v>36572</c:v>
                </c:pt>
                <c:pt idx="2813">
                  <c:v>36573</c:v>
                </c:pt>
                <c:pt idx="2814">
                  <c:v>36574</c:v>
                </c:pt>
                <c:pt idx="2815">
                  <c:v>36577</c:v>
                </c:pt>
                <c:pt idx="2816">
                  <c:v>36578</c:v>
                </c:pt>
                <c:pt idx="2817">
                  <c:v>36579</c:v>
                </c:pt>
                <c:pt idx="2818">
                  <c:v>36580</c:v>
                </c:pt>
                <c:pt idx="2819">
                  <c:v>36581</c:v>
                </c:pt>
                <c:pt idx="2820">
                  <c:v>36584</c:v>
                </c:pt>
                <c:pt idx="2821">
                  <c:v>36585</c:v>
                </c:pt>
                <c:pt idx="2822">
                  <c:v>36586</c:v>
                </c:pt>
                <c:pt idx="2823">
                  <c:v>36587</c:v>
                </c:pt>
                <c:pt idx="2824">
                  <c:v>36588</c:v>
                </c:pt>
                <c:pt idx="2825">
                  <c:v>36591</c:v>
                </c:pt>
                <c:pt idx="2826">
                  <c:v>36592</c:v>
                </c:pt>
                <c:pt idx="2827">
                  <c:v>36593</c:v>
                </c:pt>
                <c:pt idx="2828">
                  <c:v>36594</c:v>
                </c:pt>
                <c:pt idx="2829">
                  <c:v>36595</c:v>
                </c:pt>
                <c:pt idx="2830">
                  <c:v>36598</c:v>
                </c:pt>
                <c:pt idx="2831">
                  <c:v>36599</c:v>
                </c:pt>
                <c:pt idx="2832">
                  <c:v>36600</c:v>
                </c:pt>
                <c:pt idx="2833">
                  <c:v>36601</c:v>
                </c:pt>
                <c:pt idx="2834">
                  <c:v>36602</c:v>
                </c:pt>
                <c:pt idx="2835">
                  <c:v>36605</c:v>
                </c:pt>
                <c:pt idx="2836">
                  <c:v>36606</c:v>
                </c:pt>
                <c:pt idx="2837">
                  <c:v>36607</c:v>
                </c:pt>
                <c:pt idx="2838">
                  <c:v>36608</c:v>
                </c:pt>
                <c:pt idx="2839">
                  <c:v>36609</c:v>
                </c:pt>
                <c:pt idx="2840">
                  <c:v>36612</c:v>
                </c:pt>
                <c:pt idx="2841">
                  <c:v>36613</c:v>
                </c:pt>
                <c:pt idx="2842">
                  <c:v>36614</c:v>
                </c:pt>
                <c:pt idx="2843">
                  <c:v>36615</c:v>
                </c:pt>
                <c:pt idx="2844">
                  <c:v>36616</c:v>
                </c:pt>
                <c:pt idx="2845">
                  <c:v>36619</c:v>
                </c:pt>
                <c:pt idx="2846">
                  <c:v>36620</c:v>
                </c:pt>
                <c:pt idx="2847">
                  <c:v>36621</c:v>
                </c:pt>
                <c:pt idx="2848">
                  <c:v>36622</c:v>
                </c:pt>
                <c:pt idx="2849">
                  <c:v>36623</c:v>
                </c:pt>
                <c:pt idx="2850">
                  <c:v>36626</c:v>
                </c:pt>
                <c:pt idx="2851">
                  <c:v>36627</c:v>
                </c:pt>
                <c:pt idx="2852">
                  <c:v>36628</c:v>
                </c:pt>
                <c:pt idx="2853">
                  <c:v>36629</c:v>
                </c:pt>
                <c:pt idx="2854">
                  <c:v>36630</c:v>
                </c:pt>
                <c:pt idx="2855">
                  <c:v>36633</c:v>
                </c:pt>
                <c:pt idx="2856">
                  <c:v>36634</c:v>
                </c:pt>
                <c:pt idx="2857">
                  <c:v>36635</c:v>
                </c:pt>
                <c:pt idx="2858">
                  <c:v>36636</c:v>
                </c:pt>
                <c:pt idx="2859">
                  <c:v>36641</c:v>
                </c:pt>
                <c:pt idx="2860">
                  <c:v>36642</c:v>
                </c:pt>
                <c:pt idx="2861">
                  <c:v>36643</c:v>
                </c:pt>
                <c:pt idx="2862">
                  <c:v>36644</c:v>
                </c:pt>
                <c:pt idx="2863">
                  <c:v>36648</c:v>
                </c:pt>
                <c:pt idx="2864">
                  <c:v>36649</c:v>
                </c:pt>
                <c:pt idx="2865">
                  <c:v>36650</c:v>
                </c:pt>
                <c:pt idx="2866">
                  <c:v>36651</c:v>
                </c:pt>
                <c:pt idx="2867">
                  <c:v>36654</c:v>
                </c:pt>
                <c:pt idx="2868">
                  <c:v>36655</c:v>
                </c:pt>
                <c:pt idx="2869">
                  <c:v>36656</c:v>
                </c:pt>
                <c:pt idx="2870">
                  <c:v>36657</c:v>
                </c:pt>
                <c:pt idx="2871">
                  <c:v>36658</c:v>
                </c:pt>
                <c:pt idx="2872">
                  <c:v>36661</c:v>
                </c:pt>
                <c:pt idx="2873">
                  <c:v>36662</c:v>
                </c:pt>
                <c:pt idx="2874">
                  <c:v>36663</c:v>
                </c:pt>
                <c:pt idx="2875">
                  <c:v>36664</c:v>
                </c:pt>
                <c:pt idx="2876">
                  <c:v>36665</c:v>
                </c:pt>
                <c:pt idx="2877">
                  <c:v>36668</c:v>
                </c:pt>
                <c:pt idx="2878">
                  <c:v>36669</c:v>
                </c:pt>
                <c:pt idx="2879">
                  <c:v>36670</c:v>
                </c:pt>
                <c:pt idx="2880">
                  <c:v>36671</c:v>
                </c:pt>
                <c:pt idx="2881">
                  <c:v>36672</c:v>
                </c:pt>
                <c:pt idx="2882">
                  <c:v>36676</c:v>
                </c:pt>
                <c:pt idx="2883">
                  <c:v>36677</c:v>
                </c:pt>
                <c:pt idx="2884">
                  <c:v>36678</c:v>
                </c:pt>
                <c:pt idx="2885">
                  <c:v>36679</c:v>
                </c:pt>
                <c:pt idx="2886">
                  <c:v>36682</c:v>
                </c:pt>
                <c:pt idx="2887">
                  <c:v>36683</c:v>
                </c:pt>
                <c:pt idx="2888">
                  <c:v>36684</c:v>
                </c:pt>
                <c:pt idx="2889">
                  <c:v>36685</c:v>
                </c:pt>
                <c:pt idx="2890">
                  <c:v>36686</c:v>
                </c:pt>
                <c:pt idx="2891">
                  <c:v>36689</c:v>
                </c:pt>
                <c:pt idx="2892">
                  <c:v>36690</c:v>
                </c:pt>
                <c:pt idx="2893">
                  <c:v>36691</c:v>
                </c:pt>
                <c:pt idx="2894">
                  <c:v>36692</c:v>
                </c:pt>
                <c:pt idx="2895">
                  <c:v>36693</c:v>
                </c:pt>
                <c:pt idx="2896">
                  <c:v>36696</c:v>
                </c:pt>
                <c:pt idx="2897">
                  <c:v>36697</c:v>
                </c:pt>
                <c:pt idx="2898">
                  <c:v>36698</c:v>
                </c:pt>
                <c:pt idx="2899">
                  <c:v>36699</c:v>
                </c:pt>
                <c:pt idx="2900">
                  <c:v>36700</c:v>
                </c:pt>
                <c:pt idx="2901">
                  <c:v>36703</c:v>
                </c:pt>
                <c:pt idx="2902">
                  <c:v>36704</c:v>
                </c:pt>
                <c:pt idx="2903">
                  <c:v>36705</c:v>
                </c:pt>
                <c:pt idx="2904">
                  <c:v>36706</c:v>
                </c:pt>
                <c:pt idx="2905">
                  <c:v>36707</c:v>
                </c:pt>
                <c:pt idx="2906">
                  <c:v>36710</c:v>
                </c:pt>
                <c:pt idx="2907">
                  <c:v>36711</c:v>
                </c:pt>
                <c:pt idx="2908">
                  <c:v>36712</c:v>
                </c:pt>
                <c:pt idx="2909">
                  <c:v>36713</c:v>
                </c:pt>
                <c:pt idx="2910">
                  <c:v>36714</c:v>
                </c:pt>
                <c:pt idx="2911">
                  <c:v>36717</c:v>
                </c:pt>
                <c:pt idx="2912">
                  <c:v>36718</c:v>
                </c:pt>
                <c:pt idx="2913">
                  <c:v>36719</c:v>
                </c:pt>
                <c:pt idx="2914">
                  <c:v>36720</c:v>
                </c:pt>
                <c:pt idx="2915">
                  <c:v>36721</c:v>
                </c:pt>
                <c:pt idx="2916">
                  <c:v>36724</c:v>
                </c:pt>
                <c:pt idx="2917">
                  <c:v>36725</c:v>
                </c:pt>
                <c:pt idx="2918">
                  <c:v>36726</c:v>
                </c:pt>
                <c:pt idx="2919">
                  <c:v>36727</c:v>
                </c:pt>
                <c:pt idx="2920">
                  <c:v>36728</c:v>
                </c:pt>
                <c:pt idx="2921">
                  <c:v>36731</c:v>
                </c:pt>
                <c:pt idx="2922">
                  <c:v>36732</c:v>
                </c:pt>
                <c:pt idx="2923">
                  <c:v>36733</c:v>
                </c:pt>
                <c:pt idx="2924">
                  <c:v>36734</c:v>
                </c:pt>
                <c:pt idx="2925">
                  <c:v>36735</c:v>
                </c:pt>
                <c:pt idx="2926">
                  <c:v>36738</c:v>
                </c:pt>
                <c:pt idx="2927">
                  <c:v>36739</c:v>
                </c:pt>
                <c:pt idx="2928">
                  <c:v>36740</c:v>
                </c:pt>
                <c:pt idx="2929">
                  <c:v>36741</c:v>
                </c:pt>
                <c:pt idx="2930">
                  <c:v>36742</c:v>
                </c:pt>
                <c:pt idx="2931">
                  <c:v>36745</c:v>
                </c:pt>
                <c:pt idx="2932">
                  <c:v>36746</c:v>
                </c:pt>
                <c:pt idx="2933">
                  <c:v>36747</c:v>
                </c:pt>
                <c:pt idx="2934">
                  <c:v>36748</c:v>
                </c:pt>
                <c:pt idx="2935">
                  <c:v>36749</c:v>
                </c:pt>
                <c:pt idx="2936">
                  <c:v>36752</c:v>
                </c:pt>
                <c:pt idx="2937">
                  <c:v>36753</c:v>
                </c:pt>
                <c:pt idx="2938">
                  <c:v>36754</c:v>
                </c:pt>
                <c:pt idx="2939">
                  <c:v>36755</c:v>
                </c:pt>
                <c:pt idx="2940">
                  <c:v>36756</c:v>
                </c:pt>
                <c:pt idx="2941">
                  <c:v>36759</c:v>
                </c:pt>
                <c:pt idx="2942">
                  <c:v>36760</c:v>
                </c:pt>
                <c:pt idx="2943">
                  <c:v>36761</c:v>
                </c:pt>
                <c:pt idx="2944">
                  <c:v>36762</c:v>
                </c:pt>
                <c:pt idx="2945">
                  <c:v>36763</c:v>
                </c:pt>
                <c:pt idx="2946">
                  <c:v>36767</c:v>
                </c:pt>
                <c:pt idx="2947">
                  <c:v>36768</c:v>
                </c:pt>
                <c:pt idx="2948">
                  <c:v>36769</c:v>
                </c:pt>
                <c:pt idx="2949">
                  <c:v>36770</c:v>
                </c:pt>
                <c:pt idx="2950">
                  <c:v>36773</c:v>
                </c:pt>
                <c:pt idx="2951">
                  <c:v>36774</c:v>
                </c:pt>
                <c:pt idx="2952">
                  <c:v>36775</c:v>
                </c:pt>
                <c:pt idx="2953">
                  <c:v>36776</c:v>
                </c:pt>
                <c:pt idx="2954">
                  <c:v>36777</c:v>
                </c:pt>
                <c:pt idx="2955">
                  <c:v>36780</c:v>
                </c:pt>
                <c:pt idx="2956">
                  <c:v>36781</c:v>
                </c:pt>
                <c:pt idx="2957">
                  <c:v>36782</c:v>
                </c:pt>
                <c:pt idx="2958">
                  <c:v>36783</c:v>
                </c:pt>
                <c:pt idx="2959">
                  <c:v>36784</c:v>
                </c:pt>
                <c:pt idx="2960">
                  <c:v>36787</c:v>
                </c:pt>
                <c:pt idx="2961">
                  <c:v>36788</c:v>
                </c:pt>
                <c:pt idx="2962">
                  <c:v>36789</c:v>
                </c:pt>
                <c:pt idx="2963">
                  <c:v>36790</c:v>
                </c:pt>
                <c:pt idx="2964">
                  <c:v>36791</c:v>
                </c:pt>
                <c:pt idx="2965">
                  <c:v>36794</c:v>
                </c:pt>
                <c:pt idx="2966">
                  <c:v>36795</c:v>
                </c:pt>
                <c:pt idx="2967">
                  <c:v>36796</c:v>
                </c:pt>
                <c:pt idx="2968">
                  <c:v>36797</c:v>
                </c:pt>
                <c:pt idx="2969">
                  <c:v>36798</c:v>
                </c:pt>
                <c:pt idx="2970">
                  <c:v>36801</c:v>
                </c:pt>
                <c:pt idx="2971">
                  <c:v>36802</c:v>
                </c:pt>
                <c:pt idx="2972">
                  <c:v>36803</c:v>
                </c:pt>
                <c:pt idx="2973">
                  <c:v>36804</c:v>
                </c:pt>
                <c:pt idx="2974">
                  <c:v>36805</c:v>
                </c:pt>
                <c:pt idx="2975">
                  <c:v>36808</c:v>
                </c:pt>
                <c:pt idx="2976">
                  <c:v>36809</c:v>
                </c:pt>
                <c:pt idx="2977">
                  <c:v>36810</c:v>
                </c:pt>
                <c:pt idx="2978">
                  <c:v>36811</c:v>
                </c:pt>
                <c:pt idx="2979">
                  <c:v>36812</c:v>
                </c:pt>
                <c:pt idx="2980">
                  <c:v>36815</c:v>
                </c:pt>
                <c:pt idx="2981">
                  <c:v>36816</c:v>
                </c:pt>
                <c:pt idx="2982">
                  <c:v>36817</c:v>
                </c:pt>
                <c:pt idx="2983">
                  <c:v>36818</c:v>
                </c:pt>
                <c:pt idx="2984">
                  <c:v>36819</c:v>
                </c:pt>
                <c:pt idx="2985">
                  <c:v>36822</c:v>
                </c:pt>
                <c:pt idx="2986">
                  <c:v>36823</c:v>
                </c:pt>
                <c:pt idx="2987">
                  <c:v>36824</c:v>
                </c:pt>
                <c:pt idx="2988">
                  <c:v>36825</c:v>
                </c:pt>
                <c:pt idx="2989">
                  <c:v>36826</c:v>
                </c:pt>
                <c:pt idx="2990">
                  <c:v>36829</c:v>
                </c:pt>
                <c:pt idx="2991">
                  <c:v>36830</c:v>
                </c:pt>
                <c:pt idx="2992">
                  <c:v>36831</c:v>
                </c:pt>
                <c:pt idx="2993">
                  <c:v>36832</c:v>
                </c:pt>
                <c:pt idx="2994">
                  <c:v>36833</c:v>
                </c:pt>
                <c:pt idx="2995">
                  <c:v>36836</c:v>
                </c:pt>
                <c:pt idx="2996">
                  <c:v>36837</c:v>
                </c:pt>
                <c:pt idx="2997">
                  <c:v>36838</c:v>
                </c:pt>
                <c:pt idx="2998">
                  <c:v>36839</c:v>
                </c:pt>
                <c:pt idx="2999">
                  <c:v>36840</c:v>
                </c:pt>
                <c:pt idx="3000">
                  <c:v>36843</c:v>
                </c:pt>
                <c:pt idx="3001">
                  <c:v>36844</c:v>
                </c:pt>
                <c:pt idx="3002">
                  <c:v>36845</c:v>
                </c:pt>
                <c:pt idx="3003">
                  <c:v>36846</c:v>
                </c:pt>
                <c:pt idx="3004">
                  <c:v>36847</c:v>
                </c:pt>
                <c:pt idx="3005">
                  <c:v>36850</c:v>
                </c:pt>
                <c:pt idx="3006">
                  <c:v>36851</c:v>
                </c:pt>
                <c:pt idx="3007">
                  <c:v>36852</c:v>
                </c:pt>
                <c:pt idx="3008">
                  <c:v>36853</c:v>
                </c:pt>
                <c:pt idx="3009">
                  <c:v>36854</c:v>
                </c:pt>
                <c:pt idx="3010">
                  <c:v>36857</c:v>
                </c:pt>
                <c:pt idx="3011">
                  <c:v>36858</c:v>
                </c:pt>
                <c:pt idx="3012">
                  <c:v>36859</c:v>
                </c:pt>
                <c:pt idx="3013">
                  <c:v>36860</c:v>
                </c:pt>
                <c:pt idx="3014">
                  <c:v>36861</c:v>
                </c:pt>
                <c:pt idx="3015">
                  <c:v>36864</c:v>
                </c:pt>
                <c:pt idx="3016">
                  <c:v>36865</c:v>
                </c:pt>
                <c:pt idx="3017">
                  <c:v>36866</c:v>
                </c:pt>
                <c:pt idx="3018">
                  <c:v>36867</c:v>
                </c:pt>
                <c:pt idx="3019">
                  <c:v>36868</c:v>
                </c:pt>
                <c:pt idx="3020">
                  <c:v>36871</c:v>
                </c:pt>
                <c:pt idx="3021">
                  <c:v>36872</c:v>
                </c:pt>
                <c:pt idx="3022">
                  <c:v>36873</c:v>
                </c:pt>
                <c:pt idx="3023">
                  <c:v>36874</c:v>
                </c:pt>
                <c:pt idx="3024">
                  <c:v>36875</c:v>
                </c:pt>
                <c:pt idx="3025">
                  <c:v>36878</c:v>
                </c:pt>
                <c:pt idx="3026">
                  <c:v>36879</c:v>
                </c:pt>
                <c:pt idx="3027">
                  <c:v>36880</c:v>
                </c:pt>
                <c:pt idx="3028">
                  <c:v>36881</c:v>
                </c:pt>
                <c:pt idx="3029">
                  <c:v>36882</c:v>
                </c:pt>
                <c:pt idx="3030">
                  <c:v>36887</c:v>
                </c:pt>
                <c:pt idx="3031">
                  <c:v>36888</c:v>
                </c:pt>
                <c:pt idx="3032">
                  <c:v>36889</c:v>
                </c:pt>
                <c:pt idx="3033">
                  <c:v>36893</c:v>
                </c:pt>
                <c:pt idx="3034">
                  <c:v>36894</c:v>
                </c:pt>
                <c:pt idx="3035">
                  <c:v>36895</c:v>
                </c:pt>
                <c:pt idx="3036">
                  <c:v>36896</c:v>
                </c:pt>
                <c:pt idx="3037">
                  <c:v>36899</c:v>
                </c:pt>
                <c:pt idx="3038">
                  <c:v>36900</c:v>
                </c:pt>
                <c:pt idx="3039">
                  <c:v>36901</c:v>
                </c:pt>
                <c:pt idx="3040">
                  <c:v>36902</c:v>
                </c:pt>
                <c:pt idx="3041">
                  <c:v>36903</c:v>
                </c:pt>
                <c:pt idx="3042">
                  <c:v>36906</c:v>
                </c:pt>
                <c:pt idx="3043">
                  <c:v>36907</c:v>
                </c:pt>
                <c:pt idx="3044">
                  <c:v>36908</c:v>
                </c:pt>
                <c:pt idx="3045">
                  <c:v>36909</c:v>
                </c:pt>
                <c:pt idx="3046">
                  <c:v>36910</c:v>
                </c:pt>
                <c:pt idx="3047">
                  <c:v>36913</c:v>
                </c:pt>
                <c:pt idx="3048">
                  <c:v>36914</c:v>
                </c:pt>
                <c:pt idx="3049">
                  <c:v>36915</c:v>
                </c:pt>
                <c:pt idx="3050">
                  <c:v>36916</c:v>
                </c:pt>
                <c:pt idx="3051">
                  <c:v>36917</c:v>
                </c:pt>
                <c:pt idx="3052">
                  <c:v>36920</c:v>
                </c:pt>
                <c:pt idx="3053">
                  <c:v>36921</c:v>
                </c:pt>
                <c:pt idx="3054">
                  <c:v>36922</c:v>
                </c:pt>
                <c:pt idx="3055">
                  <c:v>36923</c:v>
                </c:pt>
                <c:pt idx="3056">
                  <c:v>36924</c:v>
                </c:pt>
                <c:pt idx="3057">
                  <c:v>36927</c:v>
                </c:pt>
                <c:pt idx="3058">
                  <c:v>36928</c:v>
                </c:pt>
                <c:pt idx="3059">
                  <c:v>36929</c:v>
                </c:pt>
                <c:pt idx="3060">
                  <c:v>36930</c:v>
                </c:pt>
                <c:pt idx="3061">
                  <c:v>36931</c:v>
                </c:pt>
                <c:pt idx="3062">
                  <c:v>36934</c:v>
                </c:pt>
                <c:pt idx="3063">
                  <c:v>36935</c:v>
                </c:pt>
                <c:pt idx="3064">
                  <c:v>36936</c:v>
                </c:pt>
                <c:pt idx="3065">
                  <c:v>36937</c:v>
                </c:pt>
                <c:pt idx="3066">
                  <c:v>36938</c:v>
                </c:pt>
                <c:pt idx="3067">
                  <c:v>36941</c:v>
                </c:pt>
                <c:pt idx="3068">
                  <c:v>36942</c:v>
                </c:pt>
                <c:pt idx="3069">
                  <c:v>36943</c:v>
                </c:pt>
                <c:pt idx="3070">
                  <c:v>36944</c:v>
                </c:pt>
                <c:pt idx="3071">
                  <c:v>36945</c:v>
                </c:pt>
                <c:pt idx="3072">
                  <c:v>36948</c:v>
                </c:pt>
                <c:pt idx="3073">
                  <c:v>36949</c:v>
                </c:pt>
                <c:pt idx="3074">
                  <c:v>36950</c:v>
                </c:pt>
                <c:pt idx="3075">
                  <c:v>36951</c:v>
                </c:pt>
                <c:pt idx="3076">
                  <c:v>36952</c:v>
                </c:pt>
                <c:pt idx="3077">
                  <c:v>36955</c:v>
                </c:pt>
                <c:pt idx="3078">
                  <c:v>36956</c:v>
                </c:pt>
                <c:pt idx="3079">
                  <c:v>36957</c:v>
                </c:pt>
                <c:pt idx="3080">
                  <c:v>36958</c:v>
                </c:pt>
                <c:pt idx="3081">
                  <c:v>36959</c:v>
                </c:pt>
                <c:pt idx="3082">
                  <c:v>36962</c:v>
                </c:pt>
                <c:pt idx="3083">
                  <c:v>36963</c:v>
                </c:pt>
                <c:pt idx="3084">
                  <c:v>36964</c:v>
                </c:pt>
                <c:pt idx="3085">
                  <c:v>36965</c:v>
                </c:pt>
                <c:pt idx="3086">
                  <c:v>36966</c:v>
                </c:pt>
                <c:pt idx="3087">
                  <c:v>36969</c:v>
                </c:pt>
                <c:pt idx="3088">
                  <c:v>36970</c:v>
                </c:pt>
                <c:pt idx="3089">
                  <c:v>36971</c:v>
                </c:pt>
                <c:pt idx="3090">
                  <c:v>36972</c:v>
                </c:pt>
                <c:pt idx="3091">
                  <c:v>36973</c:v>
                </c:pt>
                <c:pt idx="3092">
                  <c:v>36976</c:v>
                </c:pt>
                <c:pt idx="3093">
                  <c:v>36977</c:v>
                </c:pt>
                <c:pt idx="3094">
                  <c:v>36978</c:v>
                </c:pt>
                <c:pt idx="3095">
                  <c:v>36979</c:v>
                </c:pt>
                <c:pt idx="3096">
                  <c:v>36980</c:v>
                </c:pt>
                <c:pt idx="3097">
                  <c:v>36983</c:v>
                </c:pt>
                <c:pt idx="3098">
                  <c:v>36984</c:v>
                </c:pt>
                <c:pt idx="3099">
                  <c:v>36985</c:v>
                </c:pt>
                <c:pt idx="3100">
                  <c:v>36986</c:v>
                </c:pt>
                <c:pt idx="3101">
                  <c:v>36987</c:v>
                </c:pt>
                <c:pt idx="3102">
                  <c:v>36990</c:v>
                </c:pt>
                <c:pt idx="3103">
                  <c:v>36991</c:v>
                </c:pt>
                <c:pt idx="3104">
                  <c:v>36992</c:v>
                </c:pt>
                <c:pt idx="3105">
                  <c:v>36993</c:v>
                </c:pt>
                <c:pt idx="3106">
                  <c:v>36994</c:v>
                </c:pt>
                <c:pt idx="3107">
                  <c:v>36997</c:v>
                </c:pt>
                <c:pt idx="3108">
                  <c:v>36998</c:v>
                </c:pt>
                <c:pt idx="3109">
                  <c:v>36999</c:v>
                </c:pt>
                <c:pt idx="3110">
                  <c:v>37000</c:v>
                </c:pt>
                <c:pt idx="3111">
                  <c:v>37001</c:v>
                </c:pt>
                <c:pt idx="3112">
                  <c:v>37004</c:v>
                </c:pt>
                <c:pt idx="3113">
                  <c:v>37005</c:v>
                </c:pt>
                <c:pt idx="3114">
                  <c:v>37006</c:v>
                </c:pt>
                <c:pt idx="3115">
                  <c:v>37007</c:v>
                </c:pt>
                <c:pt idx="3116">
                  <c:v>37008</c:v>
                </c:pt>
                <c:pt idx="3117">
                  <c:v>37011</c:v>
                </c:pt>
                <c:pt idx="3118">
                  <c:v>37012</c:v>
                </c:pt>
                <c:pt idx="3119">
                  <c:v>37013</c:v>
                </c:pt>
                <c:pt idx="3120">
                  <c:v>37014</c:v>
                </c:pt>
                <c:pt idx="3121">
                  <c:v>37015</c:v>
                </c:pt>
                <c:pt idx="3122">
                  <c:v>37018</c:v>
                </c:pt>
                <c:pt idx="3123">
                  <c:v>37019</c:v>
                </c:pt>
                <c:pt idx="3124">
                  <c:v>37020</c:v>
                </c:pt>
                <c:pt idx="3125">
                  <c:v>37021</c:v>
                </c:pt>
                <c:pt idx="3126">
                  <c:v>37022</c:v>
                </c:pt>
                <c:pt idx="3127">
                  <c:v>37025</c:v>
                </c:pt>
                <c:pt idx="3128">
                  <c:v>37026</c:v>
                </c:pt>
                <c:pt idx="3129">
                  <c:v>37027</c:v>
                </c:pt>
                <c:pt idx="3130">
                  <c:v>37028</c:v>
                </c:pt>
                <c:pt idx="3131">
                  <c:v>37029</c:v>
                </c:pt>
                <c:pt idx="3132">
                  <c:v>37032</c:v>
                </c:pt>
                <c:pt idx="3133">
                  <c:v>37033</c:v>
                </c:pt>
                <c:pt idx="3134">
                  <c:v>37034</c:v>
                </c:pt>
                <c:pt idx="3135">
                  <c:v>37035</c:v>
                </c:pt>
                <c:pt idx="3136">
                  <c:v>37036</c:v>
                </c:pt>
                <c:pt idx="3137">
                  <c:v>37039</c:v>
                </c:pt>
                <c:pt idx="3138">
                  <c:v>37040</c:v>
                </c:pt>
                <c:pt idx="3139">
                  <c:v>37041</c:v>
                </c:pt>
                <c:pt idx="3140">
                  <c:v>37042</c:v>
                </c:pt>
                <c:pt idx="3141">
                  <c:v>37043</c:v>
                </c:pt>
                <c:pt idx="3142">
                  <c:v>37046</c:v>
                </c:pt>
                <c:pt idx="3143">
                  <c:v>37047</c:v>
                </c:pt>
                <c:pt idx="3144">
                  <c:v>37048</c:v>
                </c:pt>
                <c:pt idx="3145">
                  <c:v>37049</c:v>
                </c:pt>
                <c:pt idx="3146">
                  <c:v>37050</c:v>
                </c:pt>
                <c:pt idx="3147">
                  <c:v>37053</c:v>
                </c:pt>
                <c:pt idx="3148">
                  <c:v>37054</c:v>
                </c:pt>
                <c:pt idx="3149">
                  <c:v>37055</c:v>
                </c:pt>
                <c:pt idx="3150">
                  <c:v>37056</c:v>
                </c:pt>
                <c:pt idx="3151">
                  <c:v>37057</c:v>
                </c:pt>
                <c:pt idx="3152">
                  <c:v>37060</c:v>
                </c:pt>
                <c:pt idx="3153">
                  <c:v>37061</c:v>
                </c:pt>
                <c:pt idx="3154">
                  <c:v>37062</c:v>
                </c:pt>
                <c:pt idx="3155">
                  <c:v>37063</c:v>
                </c:pt>
                <c:pt idx="3156">
                  <c:v>37064</c:v>
                </c:pt>
                <c:pt idx="3157">
                  <c:v>37067</c:v>
                </c:pt>
                <c:pt idx="3158">
                  <c:v>37068</c:v>
                </c:pt>
                <c:pt idx="3159">
                  <c:v>37069</c:v>
                </c:pt>
                <c:pt idx="3160">
                  <c:v>37070</c:v>
                </c:pt>
                <c:pt idx="3161">
                  <c:v>37071</c:v>
                </c:pt>
                <c:pt idx="3162">
                  <c:v>37074</c:v>
                </c:pt>
                <c:pt idx="3163">
                  <c:v>37075</c:v>
                </c:pt>
                <c:pt idx="3164">
                  <c:v>37076</c:v>
                </c:pt>
                <c:pt idx="3165">
                  <c:v>37077</c:v>
                </c:pt>
                <c:pt idx="3166">
                  <c:v>37078</c:v>
                </c:pt>
                <c:pt idx="3167">
                  <c:v>37081</c:v>
                </c:pt>
                <c:pt idx="3168">
                  <c:v>37082</c:v>
                </c:pt>
                <c:pt idx="3169">
                  <c:v>37083</c:v>
                </c:pt>
                <c:pt idx="3170">
                  <c:v>37084</c:v>
                </c:pt>
                <c:pt idx="3171">
                  <c:v>37085</c:v>
                </c:pt>
                <c:pt idx="3172">
                  <c:v>37088</c:v>
                </c:pt>
                <c:pt idx="3173">
                  <c:v>37089</c:v>
                </c:pt>
                <c:pt idx="3174">
                  <c:v>37090</c:v>
                </c:pt>
                <c:pt idx="3175">
                  <c:v>37091</c:v>
                </c:pt>
                <c:pt idx="3176">
                  <c:v>37092</c:v>
                </c:pt>
                <c:pt idx="3177">
                  <c:v>37095</c:v>
                </c:pt>
                <c:pt idx="3178">
                  <c:v>37096</c:v>
                </c:pt>
                <c:pt idx="3179">
                  <c:v>37097</c:v>
                </c:pt>
                <c:pt idx="3180">
                  <c:v>37098</c:v>
                </c:pt>
                <c:pt idx="3181">
                  <c:v>37099</c:v>
                </c:pt>
                <c:pt idx="3182">
                  <c:v>37102</c:v>
                </c:pt>
                <c:pt idx="3183">
                  <c:v>37103</c:v>
                </c:pt>
                <c:pt idx="3184">
                  <c:v>37104</c:v>
                </c:pt>
                <c:pt idx="3185">
                  <c:v>37105</c:v>
                </c:pt>
                <c:pt idx="3186">
                  <c:v>37106</c:v>
                </c:pt>
                <c:pt idx="3187">
                  <c:v>37109</c:v>
                </c:pt>
                <c:pt idx="3188">
                  <c:v>37110</c:v>
                </c:pt>
                <c:pt idx="3189">
                  <c:v>37111</c:v>
                </c:pt>
                <c:pt idx="3190">
                  <c:v>37112</c:v>
                </c:pt>
                <c:pt idx="3191">
                  <c:v>37113</c:v>
                </c:pt>
                <c:pt idx="3192">
                  <c:v>37116</c:v>
                </c:pt>
                <c:pt idx="3193">
                  <c:v>37117</c:v>
                </c:pt>
                <c:pt idx="3194">
                  <c:v>37118</c:v>
                </c:pt>
                <c:pt idx="3195">
                  <c:v>37119</c:v>
                </c:pt>
                <c:pt idx="3196">
                  <c:v>37120</c:v>
                </c:pt>
                <c:pt idx="3197">
                  <c:v>37123</c:v>
                </c:pt>
                <c:pt idx="3198">
                  <c:v>37124</c:v>
                </c:pt>
                <c:pt idx="3199">
                  <c:v>37125</c:v>
                </c:pt>
                <c:pt idx="3200">
                  <c:v>37126</c:v>
                </c:pt>
                <c:pt idx="3201">
                  <c:v>37127</c:v>
                </c:pt>
                <c:pt idx="3202">
                  <c:v>37130</c:v>
                </c:pt>
                <c:pt idx="3203">
                  <c:v>37131</c:v>
                </c:pt>
                <c:pt idx="3204">
                  <c:v>37132</c:v>
                </c:pt>
                <c:pt idx="3205">
                  <c:v>37133</c:v>
                </c:pt>
                <c:pt idx="3206">
                  <c:v>37134</c:v>
                </c:pt>
                <c:pt idx="3207">
                  <c:v>37137</c:v>
                </c:pt>
                <c:pt idx="3208">
                  <c:v>37138</c:v>
                </c:pt>
                <c:pt idx="3209">
                  <c:v>37139</c:v>
                </c:pt>
                <c:pt idx="3210">
                  <c:v>37140</c:v>
                </c:pt>
                <c:pt idx="3211">
                  <c:v>37141</c:v>
                </c:pt>
                <c:pt idx="3212">
                  <c:v>37144</c:v>
                </c:pt>
                <c:pt idx="3213">
                  <c:v>37145</c:v>
                </c:pt>
                <c:pt idx="3214">
                  <c:v>37146</c:v>
                </c:pt>
                <c:pt idx="3215">
                  <c:v>37147</c:v>
                </c:pt>
                <c:pt idx="3216">
                  <c:v>37148</c:v>
                </c:pt>
                <c:pt idx="3217">
                  <c:v>37151</c:v>
                </c:pt>
                <c:pt idx="3218">
                  <c:v>37152</c:v>
                </c:pt>
                <c:pt idx="3219">
                  <c:v>37153</c:v>
                </c:pt>
                <c:pt idx="3220">
                  <c:v>37154</c:v>
                </c:pt>
                <c:pt idx="3221">
                  <c:v>37155</c:v>
                </c:pt>
                <c:pt idx="3222">
                  <c:v>37158</c:v>
                </c:pt>
                <c:pt idx="3223">
                  <c:v>37159</c:v>
                </c:pt>
                <c:pt idx="3224">
                  <c:v>37160</c:v>
                </c:pt>
                <c:pt idx="3225">
                  <c:v>37161</c:v>
                </c:pt>
                <c:pt idx="3226">
                  <c:v>37162</c:v>
                </c:pt>
                <c:pt idx="3227">
                  <c:v>37165</c:v>
                </c:pt>
                <c:pt idx="3228">
                  <c:v>37166</c:v>
                </c:pt>
                <c:pt idx="3229">
                  <c:v>37167</c:v>
                </c:pt>
                <c:pt idx="3230">
                  <c:v>37168</c:v>
                </c:pt>
                <c:pt idx="3231">
                  <c:v>37169</c:v>
                </c:pt>
                <c:pt idx="3232">
                  <c:v>37172</c:v>
                </c:pt>
                <c:pt idx="3233">
                  <c:v>37173</c:v>
                </c:pt>
                <c:pt idx="3234">
                  <c:v>37174</c:v>
                </c:pt>
                <c:pt idx="3235">
                  <c:v>37175</c:v>
                </c:pt>
                <c:pt idx="3236">
                  <c:v>37176</c:v>
                </c:pt>
                <c:pt idx="3237">
                  <c:v>37179</c:v>
                </c:pt>
                <c:pt idx="3238">
                  <c:v>37180</c:v>
                </c:pt>
                <c:pt idx="3239">
                  <c:v>37181</c:v>
                </c:pt>
                <c:pt idx="3240">
                  <c:v>37182</c:v>
                </c:pt>
                <c:pt idx="3241">
                  <c:v>37183</c:v>
                </c:pt>
                <c:pt idx="3242">
                  <c:v>37186</c:v>
                </c:pt>
                <c:pt idx="3243">
                  <c:v>37187</c:v>
                </c:pt>
                <c:pt idx="3244">
                  <c:v>37188</c:v>
                </c:pt>
                <c:pt idx="3245">
                  <c:v>37189</c:v>
                </c:pt>
                <c:pt idx="3246">
                  <c:v>37190</c:v>
                </c:pt>
                <c:pt idx="3247">
                  <c:v>37193</c:v>
                </c:pt>
                <c:pt idx="3248">
                  <c:v>37194</c:v>
                </c:pt>
                <c:pt idx="3249">
                  <c:v>37195</c:v>
                </c:pt>
                <c:pt idx="3250">
                  <c:v>37196</c:v>
                </c:pt>
                <c:pt idx="3251">
                  <c:v>37197</c:v>
                </c:pt>
                <c:pt idx="3252">
                  <c:v>37200</c:v>
                </c:pt>
                <c:pt idx="3253">
                  <c:v>37201</c:v>
                </c:pt>
                <c:pt idx="3254">
                  <c:v>37202</c:v>
                </c:pt>
                <c:pt idx="3255">
                  <c:v>37203</c:v>
                </c:pt>
                <c:pt idx="3256">
                  <c:v>37204</c:v>
                </c:pt>
                <c:pt idx="3257">
                  <c:v>37207</c:v>
                </c:pt>
                <c:pt idx="3258">
                  <c:v>37208</c:v>
                </c:pt>
                <c:pt idx="3259">
                  <c:v>37209</c:v>
                </c:pt>
                <c:pt idx="3260">
                  <c:v>37210</c:v>
                </c:pt>
                <c:pt idx="3261">
                  <c:v>37211</c:v>
                </c:pt>
                <c:pt idx="3262">
                  <c:v>37214</c:v>
                </c:pt>
                <c:pt idx="3263">
                  <c:v>37215</c:v>
                </c:pt>
                <c:pt idx="3264">
                  <c:v>37216</c:v>
                </c:pt>
                <c:pt idx="3265">
                  <c:v>37217</c:v>
                </c:pt>
                <c:pt idx="3266">
                  <c:v>37218</c:v>
                </c:pt>
                <c:pt idx="3267">
                  <c:v>37221</c:v>
                </c:pt>
                <c:pt idx="3268">
                  <c:v>37222</c:v>
                </c:pt>
                <c:pt idx="3269">
                  <c:v>37223</c:v>
                </c:pt>
                <c:pt idx="3270">
                  <c:v>37224</c:v>
                </c:pt>
                <c:pt idx="3271">
                  <c:v>37225</c:v>
                </c:pt>
                <c:pt idx="3272">
                  <c:v>37228</c:v>
                </c:pt>
                <c:pt idx="3273">
                  <c:v>37229</c:v>
                </c:pt>
                <c:pt idx="3274">
                  <c:v>37230</c:v>
                </c:pt>
                <c:pt idx="3275">
                  <c:v>37231</c:v>
                </c:pt>
                <c:pt idx="3276">
                  <c:v>37232</c:v>
                </c:pt>
                <c:pt idx="3277">
                  <c:v>37235</c:v>
                </c:pt>
                <c:pt idx="3278">
                  <c:v>37236</c:v>
                </c:pt>
                <c:pt idx="3279">
                  <c:v>37237</c:v>
                </c:pt>
                <c:pt idx="3280">
                  <c:v>37238</c:v>
                </c:pt>
                <c:pt idx="3281">
                  <c:v>37239</c:v>
                </c:pt>
                <c:pt idx="3282">
                  <c:v>37242</c:v>
                </c:pt>
                <c:pt idx="3283">
                  <c:v>37243</c:v>
                </c:pt>
                <c:pt idx="3284">
                  <c:v>37244</c:v>
                </c:pt>
                <c:pt idx="3285">
                  <c:v>37245</c:v>
                </c:pt>
                <c:pt idx="3286">
                  <c:v>37246</c:v>
                </c:pt>
                <c:pt idx="3287">
                  <c:v>37249</c:v>
                </c:pt>
                <c:pt idx="3288">
                  <c:v>37250</c:v>
                </c:pt>
                <c:pt idx="3289">
                  <c:v>37251</c:v>
                </c:pt>
                <c:pt idx="3290">
                  <c:v>37252</c:v>
                </c:pt>
                <c:pt idx="3291">
                  <c:v>37253</c:v>
                </c:pt>
                <c:pt idx="3292">
                  <c:v>37256</c:v>
                </c:pt>
                <c:pt idx="3293">
                  <c:v>37257</c:v>
                </c:pt>
                <c:pt idx="3294">
                  <c:v>37258</c:v>
                </c:pt>
                <c:pt idx="3295">
                  <c:v>37259</c:v>
                </c:pt>
                <c:pt idx="3296">
                  <c:v>37260</c:v>
                </c:pt>
                <c:pt idx="3297">
                  <c:v>37263</c:v>
                </c:pt>
                <c:pt idx="3298">
                  <c:v>37264</c:v>
                </c:pt>
                <c:pt idx="3299">
                  <c:v>37265</c:v>
                </c:pt>
                <c:pt idx="3300">
                  <c:v>37266</c:v>
                </c:pt>
                <c:pt idx="3301">
                  <c:v>37267</c:v>
                </c:pt>
                <c:pt idx="3302">
                  <c:v>37270</c:v>
                </c:pt>
                <c:pt idx="3303">
                  <c:v>37271</c:v>
                </c:pt>
                <c:pt idx="3304">
                  <c:v>37272</c:v>
                </c:pt>
                <c:pt idx="3305">
                  <c:v>37273</c:v>
                </c:pt>
                <c:pt idx="3306">
                  <c:v>37274</c:v>
                </c:pt>
                <c:pt idx="3307">
                  <c:v>37277</c:v>
                </c:pt>
                <c:pt idx="3308">
                  <c:v>37278</c:v>
                </c:pt>
                <c:pt idx="3309">
                  <c:v>37279</c:v>
                </c:pt>
                <c:pt idx="3310">
                  <c:v>37280</c:v>
                </c:pt>
                <c:pt idx="3311">
                  <c:v>37281</c:v>
                </c:pt>
                <c:pt idx="3312">
                  <c:v>37284</c:v>
                </c:pt>
                <c:pt idx="3313">
                  <c:v>37285</c:v>
                </c:pt>
                <c:pt idx="3314">
                  <c:v>37286</c:v>
                </c:pt>
                <c:pt idx="3315">
                  <c:v>37287</c:v>
                </c:pt>
                <c:pt idx="3316">
                  <c:v>37288</c:v>
                </c:pt>
                <c:pt idx="3317">
                  <c:v>37291</c:v>
                </c:pt>
                <c:pt idx="3318">
                  <c:v>37292</c:v>
                </c:pt>
                <c:pt idx="3319">
                  <c:v>37293</c:v>
                </c:pt>
                <c:pt idx="3320">
                  <c:v>37294</c:v>
                </c:pt>
                <c:pt idx="3321">
                  <c:v>37295</c:v>
                </c:pt>
                <c:pt idx="3322">
                  <c:v>37298</c:v>
                </c:pt>
                <c:pt idx="3323">
                  <c:v>37299</c:v>
                </c:pt>
                <c:pt idx="3324">
                  <c:v>37300</c:v>
                </c:pt>
                <c:pt idx="3325">
                  <c:v>37301</c:v>
                </c:pt>
                <c:pt idx="3326">
                  <c:v>37302</c:v>
                </c:pt>
                <c:pt idx="3327">
                  <c:v>37305</c:v>
                </c:pt>
                <c:pt idx="3328">
                  <c:v>37306</c:v>
                </c:pt>
                <c:pt idx="3329">
                  <c:v>37307</c:v>
                </c:pt>
                <c:pt idx="3330">
                  <c:v>37308</c:v>
                </c:pt>
                <c:pt idx="3331">
                  <c:v>37309</c:v>
                </c:pt>
                <c:pt idx="3332">
                  <c:v>37312</c:v>
                </c:pt>
                <c:pt idx="3333">
                  <c:v>37313</c:v>
                </c:pt>
                <c:pt idx="3334">
                  <c:v>37314</c:v>
                </c:pt>
                <c:pt idx="3335">
                  <c:v>37315</c:v>
                </c:pt>
                <c:pt idx="3336">
                  <c:v>37316</c:v>
                </c:pt>
                <c:pt idx="3337">
                  <c:v>37319</c:v>
                </c:pt>
                <c:pt idx="3338">
                  <c:v>37320</c:v>
                </c:pt>
                <c:pt idx="3339">
                  <c:v>37321</c:v>
                </c:pt>
                <c:pt idx="3340">
                  <c:v>37322</c:v>
                </c:pt>
                <c:pt idx="3341">
                  <c:v>37323</c:v>
                </c:pt>
                <c:pt idx="3342">
                  <c:v>37326</c:v>
                </c:pt>
                <c:pt idx="3343">
                  <c:v>37327</c:v>
                </c:pt>
                <c:pt idx="3344">
                  <c:v>37328</c:v>
                </c:pt>
                <c:pt idx="3345">
                  <c:v>37329</c:v>
                </c:pt>
                <c:pt idx="3346">
                  <c:v>37330</c:v>
                </c:pt>
                <c:pt idx="3347">
                  <c:v>37333</c:v>
                </c:pt>
                <c:pt idx="3348">
                  <c:v>37334</c:v>
                </c:pt>
                <c:pt idx="3349">
                  <c:v>37335</c:v>
                </c:pt>
                <c:pt idx="3350">
                  <c:v>37336</c:v>
                </c:pt>
                <c:pt idx="3351">
                  <c:v>37337</c:v>
                </c:pt>
                <c:pt idx="3352">
                  <c:v>37340</c:v>
                </c:pt>
                <c:pt idx="3353">
                  <c:v>37341</c:v>
                </c:pt>
                <c:pt idx="3354">
                  <c:v>37342</c:v>
                </c:pt>
                <c:pt idx="3355">
                  <c:v>37343</c:v>
                </c:pt>
                <c:pt idx="3356">
                  <c:v>37344</c:v>
                </c:pt>
                <c:pt idx="3357">
                  <c:v>37347</c:v>
                </c:pt>
                <c:pt idx="3358">
                  <c:v>37348</c:v>
                </c:pt>
                <c:pt idx="3359">
                  <c:v>37349</c:v>
                </c:pt>
                <c:pt idx="3360">
                  <c:v>37350</c:v>
                </c:pt>
                <c:pt idx="3361">
                  <c:v>37351</c:v>
                </c:pt>
                <c:pt idx="3362">
                  <c:v>37354</c:v>
                </c:pt>
                <c:pt idx="3363">
                  <c:v>37355</c:v>
                </c:pt>
                <c:pt idx="3364">
                  <c:v>37356</c:v>
                </c:pt>
                <c:pt idx="3365">
                  <c:v>37357</c:v>
                </c:pt>
                <c:pt idx="3366">
                  <c:v>37358</c:v>
                </c:pt>
                <c:pt idx="3367">
                  <c:v>37361</c:v>
                </c:pt>
                <c:pt idx="3368">
                  <c:v>37362</c:v>
                </c:pt>
                <c:pt idx="3369">
                  <c:v>37363</c:v>
                </c:pt>
                <c:pt idx="3370">
                  <c:v>37364</c:v>
                </c:pt>
                <c:pt idx="3371">
                  <c:v>37365</c:v>
                </c:pt>
                <c:pt idx="3372">
                  <c:v>37368</c:v>
                </c:pt>
                <c:pt idx="3373">
                  <c:v>37369</c:v>
                </c:pt>
                <c:pt idx="3374">
                  <c:v>37370</c:v>
                </c:pt>
                <c:pt idx="3375">
                  <c:v>37371</c:v>
                </c:pt>
                <c:pt idx="3376">
                  <c:v>37372</c:v>
                </c:pt>
                <c:pt idx="3377">
                  <c:v>37375</c:v>
                </c:pt>
                <c:pt idx="3378">
                  <c:v>37376</c:v>
                </c:pt>
                <c:pt idx="3379">
                  <c:v>37377</c:v>
                </c:pt>
                <c:pt idx="3380">
                  <c:v>37378</c:v>
                </c:pt>
                <c:pt idx="3381">
                  <c:v>37379</c:v>
                </c:pt>
                <c:pt idx="3382">
                  <c:v>37382</c:v>
                </c:pt>
                <c:pt idx="3383">
                  <c:v>37383</c:v>
                </c:pt>
                <c:pt idx="3384">
                  <c:v>37384</c:v>
                </c:pt>
                <c:pt idx="3385">
                  <c:v>37385</c:v>
                </c:pt>
                <c:pt idx="3386">
                  <c:v>37386</c:v>
                </c:pt>
                <c:pt idx="3387">
                  <c:v>37389</c:v>
                </c:pt>
                <c:pt idx="3388">
                  <c:v>37390</c:v>
                </c:pt>
                <c:pt idx="3389">
                  <c:v>37391</c:v>
                </c:pt>
                <c:pt idx="3390">
                  <c:v>37392</c:v>
                </c:pt>
                <c:pt idx="3391">
                  <c:v>37393</c:v>
                </c:pt>
                <c:pt idx="3392">
                  <c:v>37396</c:v>
                </c:pt>
                <c:pt idx="3393">
                  <c:v>37397</c:v>
                </c:pt>
                <c:pt idx="3394">
                  <c:v>37398</c:v>
                </c:pt>
                <c:pt idx="3395">
                  <c:v>37399</c:v>
                </c:pt>
                <c:pt idx="3396">
                  <c:v>37400</c:v>
                </c:pt>
                <c:pt idx="3397">
                  <c:v>37403</c:v>
                </c:pt>
                <c:pt idx="3398">
                  <c:v>37404</c:v>
                </c:pt>
                <c:pt idx="3399">
                  <c:v>37405</c:v>
                </c:pt>
                <c:pt idx="3400">
                  <c:v>37406</c:v>
                </c:pt>
                <c:pt idx="3401">
                  <c:v>37407</c:v>
                </c:pt>
                <c:pt idx="3402">
                  <c:v>37410</c:v>
                </c:pt>
                <c:pt idx="3403">
                  <c:v>37411</c:v>
                </c:pt>
                <c:pt idx="3404">
                  <c:v>37412</c:v>
                </c:pt>
                <c:pt idx="3405">
                  <c:v>37413</c:v>
                </c:pt>
                <c:pt idx="3406">
                  <c:v>37414</c:v>
                </c:pt>
                <c:pt idx="3407">
                  <c:v>37417</c:v>
                </c:pt>
                <c:pt idx="3408">
                  <c:v>37418</c:v>
                </c:pt>
                <c:pt idx="3409">
                  <c:v>37419</c:v>
                </c:pt>
                <c:pt idx="3410">
                  <c:v>37420</c:v>
                </c:pt>
                <c:pt idx="3411">
                  <c:v>37421</c:v>
                </c:pt>
                <c:pt idx="3412">
                  <c:v>37424</c:v>
                </c:pt>
                <c:pt idx="3413">
                  <c:v>37425</c:v>
                </c:pt>
                <c:pt idx="3414">
                  <c:v>37426</c:v>
                </c:pt>
                <c:pt idx="3415">
                  <c:v>37427</c:v>
                </c:pt>
                <c:pt idx="3416">
                  <c:v>37428</c:v>
                </c:pt>
                <c:pt idx="3417">
                  <c:v>37431</c:v>
                </c:pt>
                <c:pt idx="3418">
                  <c:v>37432</c:v>
                </c:pt>
                <c:pt idx="3419">
                  <c:v>37433</c:v>
                </c:pt>
                <c:pt idx="3420">
                  <c:v>37434</c:v>
                </c:pt>
                <c:pt idx="3421">
                  <c:v>37435</c:v>
                </c:pt>
                <c:pt idx="3422">
                  <c:v>37438</c:v>
                </c:pt>
                <c:pt idx="3423">
                  <c:v>37439</c:v>
                </c:pt>
                <c:pt idx="3424">
                  <c:v>37440</c:v>
                </c:pt>
                <c:pt idx="3425">
                  <c:v>37441</c:v>
                </c:pt>
                <c:pt idx="3426">
                  <c:v>37442</c:v>
                </c:pt>
                <c:pt idx="3427">
                  <c:v>37445</c:v>
                </c:pt>
                <c:pt idx="3428">
                  <c:v>37446</c:v>
                </c:pt>
                <c:pt idx="3429">
                  <c:v>37447</c:v>
                </c:pt>
                <c:pt idx="3430">
                  <c:v>37448</c:v>
                </c:pt>
                <c:pt idx="3431">
                  <c:v>37449</c:v>
                </c:pt>
                <c:pt idx="3432">
                  <c:v>37452</c:v>
                </c:pt>
                <c:pt idx="3433">
                  <c:v>37453</c:v>
                </c:pt>
                <c:pt idx="3434">
                  <c:v>37454</c:v>
                </c:pt>
                <c:pt idx="3435">
                  <c:v>37455</c:v>
                </c:pt>
                <c:pt idx="3436">
                  <c:v>37456</c:v>
                </c:pt>
                <c:pt idx="3437">
                  <c:v>37459</c:v>
                </c:pt>
                <c:pt idx="3438">
                  <c:v>37460</c:v>
                </c:pt>
                <c:pt idx="3439">
                  <c:v>37461</c:v>
                </c:pt>
                <c:pt idx="3440">
                  <c:v>37462</c:v>
                </c:pt>
                <c:pt idx="3441">
                  <c:v>37463</c:v>
                </c:pt>
                <c:pt idx="3442">
                  <c:v>37466</c:v>
                </c:pt>
                <c:pt idx="3443">
                  <c:v>37467</c:v>
                </c:pt>
                <c:pt idx="3444">
                  <c:v>37468</c:v>
                </c:pt>
                <c:pt idx="3445">
                  <c:v>37469</c:v>
                </c:pt>
                <c:pt idx="3446">
                  <c:v>37470</c:v>
                </c:pt>
                <c:pt idx="3447">
                  <c:v>37473</c:v>
                </c:pt>
                <c:pt idx="3448">
                  <c:v>37474</c:v>
                </c:pt>
                <c:pt idx="3449">
                  <c:v>37475</c:v>
                </c:pt>
                <c:pt idx="3450">
                  <c:v>37476</c:v>
                </c:pt>
                <c:pt idx="3451">
                  <c:v>37477</c:v>
                </c:pt>
                <c:pt idx="3452">
                  <c:v>37480</c:v>
                </c:pt>
                <c:pt idx="3453">
                  <c:v>37481</c:v>
                </c:pt>
                <c:pt idx="3454">
                  <c:v>37482</c:v>
                </c:pt>
                <c:pt idx="3455">
                  <c:v>37483</c:v>
                </c:pt>
                <c:pt idx="3456">
                  <c:v>37484</c:v>
                </c:pt>
                <c:pt idx="3457">
                  <c:v>37487</c:v>
                </c:pt>
                <c:pt idx="3458">
                  <c:v>37488</c:v>
                </c:pt>
                <c:pt idx="3459">
                  <c:v>37489</c:v>
                </c:pt>
                <c:pt idx="3460">
                  <c:v>37490</c:v>
                </c:pt>
                <c:pt idx="3461">
                  <c:v>37491</c:v>
                </c:pt>
                <c:pt idx="3462">
                  <c:v>37494</c:v>
                </c:pt>
                <c:pt idx="3463">
                  <c:v>37495</c:v>
                </c:pt>
                <c:pt idx="3464">
                  <c:v>37496</c:v>
                </c:pt>
                <c:pt idx="3465">
                  <c:v>37497</c:v>
                </c:pt>
                <c:pt idx="3466">
                  <c:v>37498</c:v>
                </c:pt>
                <c:pt idx="3467">
                  <c:v>37501</c:v>
                </c:pt>
                <c:pt idx="3468">
                  <c:v>37502</c:v>
                </c:pt>
                <c:pt idx="3469">
                  <c:v>37503</c:v>
                </c:pt>
                <c:pt idx="3470">
                  <c:v>37504</c:v>
                </c:pt>
                <c:pt idx="3471">
                  <c:v>37505</c:v>
                </c:pt>
                <c:pt idx="3472">
                  <c:v>37508</c:v>
                </c:pt>
                <c:pt idx="3473">
                  <c:v>37509</c:v>
                </c:pt>
                <c:pt idx="3474">
                  <c:v>37510</c:v>
                </c:pt>
                <c:pt idx="3475">
                  <c:v>37511</c:v>
                </c:pt>
                <c:pt idx="3476">
                  <c:v>37512</c:v>
                </c:pt>
                <c:pt idx="3477">
                  <c:v>37515</c:v>
                </c:pt>
                <c:pt idx="3478">
                  <c:v>37516</c:v>
                </c:pt>
                <c:pt idx="3479">
                  <c:v>37517</c:v>
                </c:pt>
                <c:pt idx="3480">
                  <c:v>37518</c:v>
                </c:pt>
                <c:pt idx="3481">
                  <c:v>37519</c:v>
                </c:pt>
                <c:pt idx="3482">
                  <c:v>37522</c:v>
                </c:pt>
                <c:pt idx="3483">
                  <c:v>37523</c:v>
                </c:pt>
                <c:pt idx="3484">
                  <c:v>37524</c:v>
                </c:pt>
                <c:pt idx="3485">
                  <c:v>37525</c:v>
                </c:pt>
                <c:pt idx="3486">
                  <c:v>37526</c:v>
                </c:pt>
                <c:pt idx="3487">
                  <c:v>37529</c:v>
                </c:pt>
                <c:pt idx="3488">
                  <c:v>37530</c:v>
                </c:pt>
                <c:pt idx="3489">
                  <c:v>37531</c:v>
                </c:pt>
                <c:pt idx="3490">
                  <c:v>37532</c:v>
                </c:pt>
                <c:pt idx="3491">
                  <c:v>37533</c:v>
                </c:pt>
                <c:pt idx="3492">
                  <c:v>37536</c:v>
                </c:pt>
                <c:pt idx="3493">
                  <c:v>37537</c:v>
                </c:pt>
                <c:pt idx="3494">
                  <c:v>37538</c:v>
                </c:pt>
                <c:pt idx="3495">
                  <c:v>37539</c:v>
                </c:pt>
                <c:pt idx="3496">
                  <c:v>37540</c:v>
                </c:pt>
                <c:pt idx="3497">
                  <c:v>37543</c:v>
                </c:pt>
                <c:pt idx="3498">
                  <c:v>37544</c:v>
                </c:pt>
                <c:pt idx="3499">
                  <c:v>37545</c:v>
                </c:pt>
                <c:pt idx="3500">
                  <c:v>37546</c:v>
                </c:pt>
                <c:pt idx="3501">
                  <c:v>37547</c:v>
                </c:pt>
                <c:pt idx="3502">
                  <c:v>37550</c:v>
                </c:pt>
                <c:pt idx="3503">
                  <c:v>37551</c:v>
                </c:pt>
                <c:pt idx="3504">
                  <c:v>37552</c:v>
                </c:pt>
                <c:pt idx="3505">
                  <c:v>37553</c:v>
                </c:pt>
                <c:pt idx="3506">
                  <c:v>37554</c:v>
                </c:pt>
                <c:pt idx="3507">
                  <c:v>37557</c:v>
                </c:pt>
                <c:pt idx="3508">
                  <c:v>37558</c:v>
                </c:pt>
                <c:pt idx="3509">
                  <c:v>37559</c:v>
                </c:pt>
                <c:pt idx="3510">
                  <c:v>37560</c:v>
                </c:pt>
                <c:pt idx="3511">
                  <c:v>37561</c:v>
                </c:pt>
                <c:pt idx="3512">
                  <c:v>37564</c:v>
                </c:pt>
                <c:pt idx="3513">
                  <c:v>37565</c:v>
                </c:pt>
                <c:pt idx="3514">
                  <c:v>37566</c:v>
                </c:pt>
                <c:pt idx="3515">
                  <c:v>37567</c:v>
                </c:pt>
                <c:pt idx="3516">
                  <c:v>37568</c:v>
                </c:pt>
                <c:pt idx="3517">
                  <c:v>37571</c:v>
                </c:pt>
                <c:pt idx="3518">
                  <c:v>37572</c:v>
                </c:pt>
                <c:pt idx="3519">
                  <c:v>37573</c:v>
                </c:pt>
                <c:pt idx="3520">
                  <c:v>37574</c:v>
                </c:pt>
                <c:pt idx="3521">
                  <c:v>37575</c:v>
                </c:pt>
                <c:pt idx="3522">
                  <c:v>37578</c:v>
                </c:pt>
                <c:pt idx="3523">
                  <c:v>37579</c:v>
                </c:pt>
                <c:pt idx="3524">
                  <c:v>37580</c:v>
                </c:pt>
                <c:pt idx="3525">
                  <c:v>37581</c:v>
                </c:pt>
                <c:pt idx="3526">
                  <c:v>37582</c:v>
                </c:pt>
                <c:pt idx="3527">
                  <c:v>37585</c:v>
                </c:pt>
                <c:pt idx="3528">
                  <c:v>37586</c:v>
                </c:pt>
                <c:pt idx="3529">
                  <c:v>37587</c:v>
                </c:pt>
                <c:pt idx="3530">
                  <c:v>37588</c:v>
                </c:pt>
                <c:pt idx="3531">
                  <c:v>37589</c:v>
                </c:pt>
                <c:pt idx="3532">
                  <c:v>37592</c:v>
                </c:pt>
                <c:pt idx="3533">
                  <c:v>37593</c:v>
                </c:pt>
                <c:pt idx="3534">
                  <c:v>37594</c:v>
                </c:pt>
                <c:pt idx="3535">
                  <c:v>37595</c:v>
                </c:pt>
                <c:pt idx="3536">
                  <c:v>37596</c:v>
                </c:pt>
                <c:pt idx="3537">
                  <c:v>37599</c:v>
                </c:pt>
                <c:pt idx="3538">
                  <c:v>37600</c:v>
                </c:pt>
                <c:pt idx="3539">
                  <c:v>37601</c:v>
                </c:pt>
                <c:pt idx="3540">
                  <c:v>37602</c:v>
                </c:pt>
                <c:pt idx="3541">
                  <c:v>37603</c:v>
                </c:pt>
                <c:pt idx="3542">
                  <c:v>37606</c:v>
                </c:pt>
                <c:pt idx="3543">
                  <c:v>37607</c:v>
                </c:pt>
                <c:pt idx="3544">
                  <c:v>37608</c:v>
                </c:pt>
                <c:pt idx="3545">
                  <c:v>37609</c:v>
                </c:pt>
                <c:pt idx="3546">
                  <c:v>37610</c:v>
                </c:pt>
                <c:pt idx="3547">
                  <c:v>37613</c:v>
                </c:pt>
                <c:pt idx="3548">
                  <c:v>37614</c:v>
                </c:pt>
                <c:pt idx="3549">
                  <c:v>37615</c:v>
                </c:pt>
                <c:pt idx="3550">
                  <c:v>37616</c:v>
                </c:pt>
                <c:pt idx="3551">
                  <c:v>37617</c:v>
                </c:pt>
                <c:pt idx="3552">
                  <c:v>37620</c:v>
                </c:pt>
                <c:pt idx="3553">
                  <c:v>37621</c:v>
                </c:pt>
                <c:pt idx="3554">
                  <c:v>37622</c:v>
                </c:pt>
                <c:pt idx="3555">
                  <c:v>37623</c:v>
                </c:pt>
                <c:pt idx="3556">
                  <c:v>37624</c:v>
                </c:pt>
                <c:pt idx="3557">
                  <c:v>37627</c:v>
                </c:pt>
                <c:pt idx="3558">
                  <c:v>37628</c:v>
                </c:pt>
                <c:pt idx="3559">
                  <c:v>37629</c:v>
                </c:pt>
                <c:pt idx="3560">
                  <c:v>37630</c:v>
                </c:pt>
                <c:pt idx="3561">
                  <c:v>37631</c:v>
                </c:pt>
                <c:pt idx="3562">
                  <c:v>37634</c:v>
                </c:pt>
                <c:pt idx="3563">
                  <c:v>37635</c:v>
                </c:pt>
                <c:pt idx="3564">
                  <c:v>37636</c:v>
                </c:pt>
                <c:pt idx="3565">
                  <c:v>37637</c:v>
                </c:pt>
                <c:pt idx="3566">
                  <c:v>37638</c:v>
                </c:pt>
                <c:pt idx="3567">
                  <c:v>37641</c:v>
                </c:pt>
                <c:pt idx="3568">
                  <c:v>37642</c:v>
                </c:pt>
                <c:pt idx="3569">
                  <c:v>37643</c:v>
                </c:pt>
                <c:pt idx="3570">
                  <c:v>37644</c:v>
                </c:pt>
                <c:pt idx="3571">
                  <c:v>37645</c:v>
                </c:pt>
                <c:pt idx="3572">
                  <c:v>37648</c:v>
                </c:pt>
                <c:pt idx="3573">
                  <c:v>37649</c:v>
                </c:pt>
                <c:pt idx="3574">
                  <c:v>37650</c:v>
                </c:pt>
                <c:pt idx="3575">
                  <c:v>37651</c:v>
                </c:pt>
                <c:pt idx="3576">
                  <c:v>37652</c:v>
                </c:pt>
                <c:pt idx="3577">
                  <c:v>37655</c:v>
                </c:pt>
                <c:pt idx="3578">
                  <c:v>37656</c:v>
                </c:pt>
                <c:pt idx="3579">
                  <c:v>37657</c:v>
                </c:pt>
                <c:pt idx="3580">
                  <c:v>37658</c:v>
                </c:pt>
                <c:pt idx="3581">
                  <c:v>37659</c:v>
                </c:pt>
                <c:pt idx="3582">
                  <c:v>37662</c:v>
                </c:pt>
                <c:pt idx="3583">
                  <c:v>37663</c:v>
                </c:pt>
                <c:pt idx="3584">
                  <c:v>37664</c:v>
                </c:pt>
                <c:pt idx="3585">
                  <c:v>37665</c:v>
                </c:pt>
                <c:pt idx="3586">
                  <c:v>37666</c:v>
                </c:pt>
                <c:pt idx="3587">
                  <c:v>37669</c:v>
                </c:pt>
                <c:pt idx="3588">
                  <c:v>37670</c:v>
                </c:pt>
                <c:pt idx="3589">
                  <c:v>37671</c:v>
                </c:pt>
                <c:pt idx="3590">
                  <c:v>37672</c:v>
                </c:pt>
                <c:pt idx="3591">
                  <c:v>37673</c:v>
                </c:pt>
                <c:pt idx="3592">
                  <c:v>37676</c:v>
                </c:pt>
                <c:pt idx="3593">
                  <c:v>37677</c:v>
                </c:pt>
                <c:pt idx="3594">
                  <c:v>37678</c:v>
                </c:pt>
                <c:pt idx="3595">
                  <c:v>37679</c:v>
                </c:pt>
                <c:pt idx="3596">
                  <c:v>37680</c:v>
                </c:pt>
                <c:pt idx="3597">
                  <c:v>37683</c:v>
                </c:pt>
                <c:pt idx="3598">
                  <c:v>37684</c:v>
                </c:pt>
                <c:pt idx="3599">
                  <c:v>37685</c:v>
                </c:pt>
                <c:pt idx="3600">
                  <c:v>37686</c:v>
                </c:pt>
                <c:pt idx="3601">
                  <c:v>37687</c:v>
                </c:pt>
                <c:pt idx="3602">
                  <c:v>37690</c:v>
                </c:pt>
                <c:pt idx="3603">
                  <c:v>37691</c:v>
                </c:pt>
                <c:pt idx="3604">
                  <c:v>37692</c:v>
                </c:pt>
                <c:pt idx="3605">
                  <c:v>37693</c:v>
                </c:pt>
                <c:pt idx="3606">
                  <c:v>37694</c:v>
                </c:pt>
                <c:pt idx="3607">
                  <c:v>37697</c:v>
                </c:pt>
                <c:pt idx="3608">
                  <c:v>37698</c:v>
                </c:pt>
                <c:pt idx="3609">
                  <c:v>37699</c:v>
                </c:pt>
                <c:pt idx="3610">
                  <c:v>37700</c:v>
                </c:pt>
                <c:pt idx="3611">
                  <c:v>37701</c:v>
                </c:pt>
                <c:pt idx="3612">
                  <c:v>37704</c:v>
                </c:pt>
                <c:pt idx="3613">
                  <c:v>37705</c:v>
                </c:pt>
                <c:pt idx="3614">
                  <c:v>37706</c:v>
                </c:pt>
                <c:pt idx="3615">
                  <c:v>37707</c:v>
                </c:pt>
                <c:pt idx="3616">
                  <c:v>37708</c:v>
                </c:pt>
                <c:pt idx="3617">
                  <c:v>37711</c:v>
                </c:pt>
                <c:pt idx="3618">
                  <c:v>37712</c:v>
                </c:pt>
                <c:pt idx="3619">
                  <c:v>37713</c:v>
                </c:pt>
                <c:pt idx="3620">
                  <c:v>37714</c:v>
                </c:pt>
                <c:pt idx="3621">
                  <c:v>37715</c:v>
                </c:pt>
                <c:pt idx="3622">
                  <c:v>37718</c:v>
                </c:pt>
                <c:pt idx="3623">
                  <c:v>37719</c:v>
                </c:pt>
                <c:pt idx="3624">
                  <c:v>37720</c:v>
                </c:pt>
                <c:pt idx="3625">
                  <c:v>37721</c:v>
                </c:pt>
                <c:pt idx="3626">
                  <c:v>37722</c:v>
                </c:pt>
                <c:pt idx="3627">
                  <c:v>37725</c:v>
                </c:pt>
                <c:pt idx="3628">
                  <c:v>37726</c:v>
                </c:pt>
                <c:pt idx="3629">
                  <c:v>37727</c:v>
                </c:pt>
                <c:pt idx="3630">
                  <c:v>37728</c:v>
                </c:pt>
                <c:pt idx="3631">
                  <c:v>37729</c:v>
                </c:pt>
                <c:pt idx="3632">
                  <c:v>37732</c:v>
                </c:pt>
                <c:pt idx="3633">
                  <c:v>37733</c:v>
                </c:pt>
                <c:pt idx="3634">
                  <c:v>37734</c:v>
                </c:pt>
                <c:pt idx="3635">
                  <c:v>37735</c:v>
                </c:pt>
                <c:pt idx="3636">
                  <c:v>37736</c:v>
                </c:pt>
                <c:pt idx="3637">
                  <c:v>37739</c:v>
                </c:pt>
                <c:pt idx="3638">
                  <c:v>37740</c:v>
                </c:pt>
                <c:pt idx="3639">
                  <c:v>37741</c:v>
                </c:pt>
                <c:pt idx="3640">
                  <c:v>37742</c:v>
                </c:pt>
                <c:pt idx="3641">
                  <c:v>37743</c:v>
                </c:pt>
                <c:pt idx="3642">
                  <c:v>37746</c:v>
                </c:pt>
                <c:pt idx="3643">
                  <c:v>37747</c:v>
                </c:pt>
                <c:pt idx="3644">
                  <c:v>37748</c:v>
                </c:pt>
                <c:pt idx="3645">
                  <c:v>37749</c:v>
                </c:pt>
                <c:pt idx="3646">
                  <c:v>37750</c:v>
                </c:pt>
                <c:pt idx="3647">
                  <c:v>37753</c:v>
                </c:pt>
                <c:pt idx="3648">
                  <c:v>37754</c:v>
                </c:pt>
                <c:pt idx="3649">
                  <c:v>37755</c:v>
                </c:pt>
                <c:pt idx="3650">
                  <c:v>37756</c:v>
                </c:pt>
                <c:pt idx="3651">
                  <c:v>37757</c:v>
                </c:pt>
                <c:pt idx="3652">
                  <c:v>37760</c:v>
                </c:pt>
                <c:pt idx="3653">
                  <c:v>37761</c:v>
                </c:pt>
                <c:pt idx="3654">
                  <c:v>37762</c:v>
                </c:pt>
                <c:pt idx="3655">
                  <c:v>37763</c:v>
                </c:pt>
                <c:pt idx="3656">
                  <c:v>37764</c:v>
                </c:pt>
                <c:pt idx="3657">
                  <c:v>37767</c:v>
                </c:pt>
                <c:pt idx="3658">
                  <c:v>37768</c:v>
                </c:pt>
                <c:pt idx="3659">
                  <c:v>37769</c:v>
                </c:pt>
                <c:pt idx="3660">
                  <c:v>37770</c:v>
                </c:pt>
                <c:pt idx="3661">
                  <c:v>37771</c:v>
                </c:pt>
                <c:pt idx="3662">
                  <c:v>37774</c:v>
                </c:pt>
                <c:pt idx="3663">
                  <c:v>37775</c:v>
                </c:pt>
                <c:pt idx="3664">
                  <c:v>37776</c:v>
                </c:pt>
                <c:pt idx="3665">
                  <c:v>37777</c:v>
                </c:pt>
                <c:pt idx="3666">
                  <c:v>37778</c:v>
                </c:pt>
                <c:pt idx="3667">
                  <c:v>37781</c:v>
                </c:pt>
                <c:pt idx="3668">
                  <c:v>37782</c:v>
                </c:pt>
                <c:pt idx="3669">
                  <c:v>37783</c:v>
                </c:pt>
                <c:pt idx="3670">
                  <c:v>37784</c:v>
                </c:pt>
                <c:pt idx="3671">
                  <c:v>37785</c:v>
                </c:pt>
                <c:pt idx="3672">
                  <c:v>37788</c:v>
                </c:pt>
                <c:pt idx="3673">
                  <c:v>37789</c:v>
                </c:pt>
                <c:pt idx="3674">
                  <c:v>37790</c:v>
                </c:pt>
                <c:pt idx="3675">
                  <c:v>37791</c:v>
                </c:pt>
                <c:pt idx="3676">
                  <c:v>37792</c:v>
                </c:pt>
                <c:pt idx="3677">
                  <c:v>37795</c:v>
                </c:pt>
                <c:pt idx="3678">
                  <c:v>37796</c:v>
                </c:pt>
                <c:pt idx="3679">
                  <c:v>37797</c:v>
                </c:pt>
                <c:pt idx="3680">
                  <c:v>37798</c:v>
                </c:pt>
                <c:pt idx="3681">
                  <c:v>37799</c:v>
                </c:pt>
                <c:pt idx="3682">
                  <c:v>37802</c:v>
                </c:pt>
                <c:pt idx="3683">
                  <c:v>37803</c:v>
                </c:pt>
                <c:pt idx="3684">
                  <c:v>37804</c:v>
                </c:pt>
                <c:pt idx="3685">
                  <c:v>37805</c:v>
                </c:pt>
                <c:pt idx="3686">
                  <c:v>37806</c:v>
                </c:pt>
                <c:pt idx="3687">
                  <c:v>37809</c:v>
                </c:pt>
                <c:pt idx="3688">
                  <c:v>37810</c:v>
                </c:pt>
                <c:pt idx="3689">
                  <c:v>37811</c:v>
                </c:pt>
                <c:pt idx="3690">
                  <c:v>37812</c:v>
                </c:pt>
                <c:pt idx="3691">
                  <c:v>37813</c:v>
                </c:pt>
                <c:pt idx="3692">
                  <c:v>37816</c:v>
                </c:pt>
                <c:pt idx="3693">
                  <c:v>37817</c:v>
                </c:pt>
                <c:pt idx="3694">
                  <c:v>37818</c:v>
                </c:pt>
                <c:pt idx="3695">
                  <c:v>37819</c:v>
                </c:pt>
                <c:pt idx="3696">
                  <c:v>37820</c:v>
                </c:pt>
                <c:pt idx="3697">
                  <c:v>37823</c:v>
                </c:pt>
                <c:pt idx="3698">
                  <c:v>37824</c:v>
                </c:pt>
                <c:pt idx="3699">
                  <c:v>37825</c:v>
                </c:pt>
                <c:pt idx="3700">
                  <c:v>37826</c:v>
                </c:pt>
                <c:pt idx="3701">
                  <c:v>37827</c:v>
                </c:pt>
                <c:pt idx="3702">
                  <c:v>37830</c:v>
                </c:pt>
                <c:pt idx="3703">
                  <c:v>37831</c:v>
                </c:pt>
                <c:pt idx="3704">
                  <c:v>37832</c:v>
                </c:pt>
                <c:pt idx="3705">
                  <c:v>37833</c:v>
                </c:pt>
                <c:pt idx="3706">
                  <c:v>37834</c:v>
                </c:pt>
                <c:pt idx="3707">
                  <c:v>37837</c:v>
                </c:pt>
                <c:pt idx="3708">
                  <c:v>37838</c:v>
                </c:pt>
                <c:pt idx="3709">
                  <c:v>37839</c:v>
                </c:pt>
                <c:pt idx="3710">
                  <c:v>37840</c:v>
                </c:pt>
                <c:pt idx="3711">
                  <c:v>37841</c:v>
                </c:pt>
                <c:pt idx="3712">
                  <c:v>37844</c:v>
                </c:pt>
                <c:pt idx="3713">
                  <c:v>37845</c:v>
                </c:pt>
                <c:pt idx="3714">
                  <c:v>37846</c:v>
                </c:pt>
                <c:pt idx="3715">
                  <c:v>37847</c:v>
                </c:pt>
                <c:pt idx="3716">
                  <c:v>37848</c:v>
                </c:pt>
                <c:pt idx="3717">
                  <c:v>37851</c:v>
                </c:pt>
                <c:pt idx="3718">
                  <c:v>37852</c:v>
                </c:pt>
                <c:pt idx="3719">
                  <c:v>37853</c:v>
                </c:pt>
                <c:pt idx="3720">
                  <c:v>37854</c:v>
                </c:pt>
                <c:pt idx="3721">
                  <c:v>37855</c:v>
                </c:pt>
                <c:pt idx="3722">
                  <c:v>37858</c:v>
                </c:pt>
                <c:pt idx="3723">
                  <c:v>37859</c:v>
                </c:pt>
                <c:pt idx="3724">
                  <c:v>37860</c:v>
                </c:pt>
                <c:pt idx="3725">
                  <c:v>37861</c:v>
                </c:pt>
                <c:pt idx="3726">
                  <c:v>37862</c:v>
                </c:pt>
                <c:pt idx="3727">
                  <c:v>37865</c:v>
                </c:pt>
                <c:pt idx="3728">
                  <c:v>37866</c:v>
                </c:pt>
                <c:pt idx="3729">
                  <c:v>37867</c:v>
                </c:pt>
                <c:pt idx="3730">
                  <c:v>37868</c:v>
                </c:pt>
                <c:pt idx="3731">
                  <c:v>37869</c:v>
                </c:pt>
                <c:pt idx="3732">
                  <c:v>37872</c:v>
                </c:pt>
                <c:pt idx="3733">
                  <c:v>37873</c:v>
                </c:pt>
                <c:pt idx="3734">
                  <c:v>37874</c:v>
                </c:pt>
                <c:pt idx="3735">
                  <c:v>37875</c:v>
                </c:pt>
                <c:pt idx="3736">
                  <c:v>37876</c:v>
                </c:pt>
                <c:pt idx="3737">
                  <c:v>37879</c:v>
                </c:pt>
                <c:pt idx="3738">
                  <c:v>37880</c:v>
                </c:pt>
                <c:pt idx="3739">
                  <c:v>37881</c:v>
                </c:pt>
                <c:pt idx="3740">
                  <c:v>37882</c:v>
                </c:pt>
                <c:pt idx="3741">
                  <c:v>37883</c:v>
                </c:pt>
                <c:pt idx="3742">
                  <c:v>37886</c:v>
                </c:pt>
                <c:pt idx="3743">
                  <c:v>37887</c:v>
                </c:pt>
                <c:pt idx="3744">
                  <c:v>37888</c:v>
                </c:pt>
                <c:pt idx="3745">
                  <c:v>37889</c:v>
                </c:pt>
                <c:pt idx="3746">
                  <c:v>37890</c:v>
                </c:pt>
                <c:pt idx="3747">
                  <c:v>37893</c:v>
                </c:pt>
                <c:pt idx="3748">
                  <c:v>37894</c:v>
                </c:pt>
                <c:pt idx="3749">
                  <c:v>37895</c:v>
                </c:pt>
                <c:pt idx="3750">
                  <c:v>37896</c:v>
                </c:pt>
                <c:pt idx="3751">
                  <c:v>37897</c:v>
                </c:pt>
                <c:pt idx="3752">
                  <c:v>37900</c:v>
                </c:pt>
                <c:pt idx="3753">
                  <c:v>37901</c:v>
                </c:pt>
                <c:pt idx="3754">
                  <c:v>37902</c:v>
                </c:pt>
                <c:pt idx="3755">
                  <c:v>37903</c:v>
                </c:pt>
                <c:pt idx="3756">
                  <c:v>37904</c:v>
                </c:pt>
                <c:pt idx="3757">
                  <c:v>37907</c:v>
                </c:pt>
                <c:pt idx="3758">
                  <c:v>37908</c:v>
                </c:pt>
                <c:pt idx="3759">
                  <c:v>37909</c:v>
                </c:pt>
                <c:pt idx="3760">
                  <c:v>37910</c:v>
                </c:pt>
                <c:pt idx="3761">
                  <c:v>37911</c:v>
                </c:pt>
                <c:pt idx="3762">
                  <c:v>37914</c:v>
                </c:pt>
                <c:pt idx="3763">
                  <c:v>37915</c:v>
                </c:pt>
                <c:pt idx="3764">
                  <c:v>37916</c:v>
                </c:pt>
                <c:pt idx="3765">
                  <c:v>37917</c:v>
                </c:pt>
                <c:pt idx="3766">
                  <c:v>37918</c:v>
                </c:pt>
                <c:pt idx="3767">
                  <c:v>37921</c:v>
                </c:pt>
                <c:pt idx="3768">
                  <c:v>37922</c:v>
                </c:pt>
                <c:pt idx="3769">
                  <c:v>37923</c:v>
                </c:pt>
                <c:pt idx="3770">
                  <c:v>37924</c:v>
                </c:pt>
                <c:pt idx="3771">
                  <c:v>37925</c:v>
                </c:pt>
                <c:pt idx="3772">
                  <c:v>37928</c:v>
                </c:pt>
                <c:pt idx="3773">
                  <c:v>37929</c:v>
                </c:pt>
                <c:pt idx="3774">
                  <c:v>37930</c:v>
                </c:pt>
                <c:pt idx="3775">
                  <c:v>37931</c:v>
                </c:pt>
                <c:pt idx="3776">
                  <c:v>37932</c:v>
                </c:pt>
                <c:pt idx="3777">
                  <c:v>37935</c:v>
                </c:pt>
                <c:pt idx="3778">
                  <c:v>37936</c:v>
                </c:pt>
                <c:pt idx="3779">
                  <c:v>37937</c:v>
                </c:pt>
                <c:pt idx="3780">
                  <c:v>37938</c:v>
                </c:pt>
                <c:pt idx="3781">
                  <c:v>37939</c:v>
                </c:pt>
                <c:pt idx="3782">
                  <c:v>37942</c:v>
                </c:pt>
                <c:pt idx="3783">
                  <c:v>37943</c:v>
                </c:pt>
                <c:pt idx="3784">
                  <c:v>37944</c:v>
                </c:pt>
                <c:pt idx="3785">
                  <c:v>37945</c:v>
                </c:pt>
                <c:pt idx="3786">
                  <c:v>37946</c:v>
                </c:pt>
                <c:pt idx="3787">
                  <c:v>37949</c:v>
                </c:pt>
                <c:pt idx="3788">
                  <c:v>37950</c:v>
                </c:pt>
                <c:pt idx="3789">
                  <c:v>37951</c:v>
                </c:pt>
                <c:pt idx="3790">
                  <c:v>37952</c:v>
                </c:pt>
                <c:pt idx="3791">
                  <c:v>37953</c:v>
                </c:pt>
                <c:pt idx="3792">
                  <c:v>37956</c:v>
                </c:pt>
                <c:pt idx="3793">
                  <c:v>37957</c:v>
                </c:pt>
                <c:pt idx="3794">
                  <c:v>37958</c:v>
                </c:pt>
                <c:pt idx="3795">
                  <c:v>37959</c:v>
                </c:pt>
                <c:pt idx="3796">
                  <c:v>37960</c:v>
                </c:pt>
                <c:pt idx="3797">
                  <c:v>37963</c:v>
                </c:pt>
                <c:pt idx="3798">
                  <c:v>37964</c:v>
                </c:pt>
                <c:pt idx="3799">
                  <c:v>37965</c:v>
                </c:pt>
                <c:pt idx="3800">
                  <c:v>37966</c:v>
                </c:pt>
                <c:pt idx="3801">
                  <c:v>37967</c:v>
                </c:pt>
                <c:pt idx="3802">
                  <c:v>37970</c:v>
                </c:pt>
                <c:pt idx="3803">
                  <c:v>37971</c:v>
                </c:pt>
                <c:pt idx="3804">
                  <c:v>37972</c:v>
                </c:pt>
                <c:pt idx="3805">
                  <c:v>37973</c:v>
                </c:pt>
                <c:pt idx="3806">
                  <c:v>37974</c:v>
                </c:pt>
                <c:pt idx="3807">
                  <c:v>37977</c:v>
                </c:pt>
                <c:pt idx="3808">
                  <c:v>37978</c:v>
                </c:pt>
                <c:pt idx="3809">
                  <c:v>37979</c:v>
                </c:pt>
                <c:pt idx="3810">
                  <c:v>37980</c:v>
                </c:pt>
                <c:pt idx="3811">
                  <c:v>37981</c:v>
                </c:pt>
                <c:pt idx="3812">
                  <c:v>37984</c:v>
                </c:pt>
                <c:pt idx="3813">
                  <c:v>37985</c:v>
                </c:pt>
                <c:pt idx="3814">
                  <c:v>37986</c:v>
                </c:pt>
                <c:pt idx="3815">
                  <c:v>37987</c:v>
                </c:pt>
                <c:pt idx="3816">
                  <c:v>37988</c:v>
                </c:pt>
                <c:pt idx="3817">
                  <c:v>37991</c:v>
                </c:pt>
                <c:pt idx="3818">
                  <c:v>37992</c:v>
                </c:pt>
                <c:pt idx="3819">
                  <c:v>37993</c:v>
                </c:pt>
                <c:pt idx="3820">
                  <c:v>37994</c:v>
                </c:pt>
                <c:pt idx="3821">
                  <c:v>37995</c:v>
                </c:pt>
                <c:pt idx="3822">
                  <c:v>37998</c:v>
                </c:pt>
                <c:pt idx="3823">
                  <c:v>37999</c:v>
                </c:pt>
                <c:pt idx="3824">
                  <c:v>38000</c:v>
                </c:pt>
                <c:pt idx="3825">
                  <c:v>38001</c:v>
                </c:pt>
                <c:pt idx="3826">
                  <c:v>38002</c:v>
                </c:pt>
                <c:pt idx="3827">
                  <c:v>38005</c:v>
                </c:pt>
                <c:pt idx="3828">
                  <c:v>38006</c:v>
                </c:pt>
                <c:pt idx="3829">
                  <c:v>38007</c:v>
                </c:pt>
                <c:pt idx="3830">
                  <c:v>38008</c:v>
                </c:pt>
                <c:pt idx="3831">
                  <c:v>38009</c:v>
                </c:pt>
                <c:pt idx="3832">
                  <c:v>38012</c:v>
                </c:pt>
                <c:pt idx="3833">
                  <c:v>38013</c:v>
                </c:pt>
                <c:pt idx="3834">
                  <c:v>38014</c:v>
                </c:pt>
                <c:pt idx="3835">
                  <c:v>38015</c:v>
                </c:pt>
                <c:pt idx="3836">
                  <c:v>38016</c:v>
                </c:pt>
                <c:pt idx="3837">
                  <c:v>38019</c:v>
                </c:pt>
                <c:pt idx="3838">
                  <c:v>38020</c:v>
                </c:pt>
                <c:pt idx="3839">
                  <c:v>38021</c:v>
                </c:pt>
                <c:pt idx="3840">
                  <c:v>38022</c:v>
                </c:pt>
                <c:pt idx="3841">
                  <c:v>38023</c:v>
                </c:pt>
                <c:pt idx="3842">
                  <c:v>38026</c:v>
                </c:pt>
                <c:pt idx="3843">
                  <c:v>38027</c:v>
                </c:pt>
                <c:pt idx="3844">
                  <c:v>38028</c:v>
                </c:pt>
                <c:pt idx="3845">
                  <c:v>38029</c:v>
                </c:pt>
                <c:pt idx="3846">
                  <c:v>38030</c:v>
                </c:pt>
                <c:pt idx="3847">
                  <c:v>38033</c:v>
                </c:pt>
                <c:pt idx="3848">
                  <c:v>38034</c:v>
                </c:pt>
                <c:pt idx="3849">
                  <c:v>38035</c:v>
                </c:pt>
                <c:pt idx="3850">
                  <c:v>38036</c:v>
                </c:pt>
                <c:pt idx="3851">
                  <c:v>38037</c:v>
                </c:pt>
                <c:pt idx="3852">
                  <c:v>38040</c:v>
                </c:pt>
                <c:pt idx="3853">
                  <c:v>38041</c:v>
                </c:pt>
                <c:pt idx="3854">
                  <c:v>38042</c:v>
                </c:pt>
                <c:pt idx="3855">
                  <c:v>38043</c:v>
                </c:pt>
                <c:pt idx="3856">
                  <c:v>38044</c:v>
                </c:pt>
                <c:pt idx="3857">
                  <c:v>38047</c:v>
                </c:pt>
                <c:pt idx="3858">
                  <c:v>38048</c:v>
                </c:pt>
                <c:pt idx="3859">
                  <c:v>38049</c:v>
                </c:pt>
                <c:pt idx="3860">
                  <c:v>38050</c:v>
                </c:pt>
                <c:pt idx="3861">
                  <c:v>38051</c:v>
                </c:pt>
                <c:pt idx="3862">
                  <c:v>38054</c:v>
                </c:pt>
                <c:pt idx="3863">
                  <c:v>38055</c:v>
                </c:pt>
                <c:pt idx="3864">
                  <c:v>38056</c:v>
                </c:pt>
                <c:pt idx="3865">
                  <c:v>38057</c:v>
                </c:pt>
                <c:pt idx="3866">
                  <c:v>38058</c:v>
                </c:pt>
                <c:pt idx="3867">
                  <c:v>38061</c:v>
                </c:pt>
                <c:pt idx="3868">
                  <c:v>38062</c:v>
                </c:pt>
                <c:pt idx="3869">
                  <c:v>38063</c:v>
                </c:pt>
                <c:pt idx="3870">
                  <c:v>38064</c:v>
                </c:pt>
                <c:pt idx="3871">
                  <c:v>38065</c:v>
                </c:pt>
                <c:pt idx="3872">
                  <c:v>38068</c:v>
                </c:pt>
                <c:pt idx="3873">
                  <c:v>38069</c:v>
                </c:pt>
                <c:pt idx="3874">
                  <c:v>38070</c:v>
                </c:pt>
                <c:pt idx="3875">
                  <c:v>38071</c:v>
                </c:pt>
                <c:pt idx="3876">
                  <c:v>38072</c:v>
                </c:pt>
                <c:pt idx="3877">
                  <c:v>38075</c:v>
                </c:pt>
                <c:pt idx="3878">
                  <c:v>38076</c:v>
                </c:pt>
                <c:pt idx="3879">
                  <c:v>38077</c:v>
                </c:pt>
                <c:pt idx="3880">
                  <c:v>38078</c:v>
                </c:pt>
                <c:pt idx="3881">
                  <c:v>38079</c:v>
                </c:pt>
                <c:pt idx="3882">
                  <c:v>38082</c:v>
                </c:pt>
                <c:pt idx="3883">
                  <c:v>38083</c:v>
                </c:pt>
                <c:pt idx="3884">
                  <c:v>38084</c:v>
                </c:pt>
                <c:pt idx="3885">
                  <c:v>38085</c:v>
                </c:pt>
                <c:pt idx="3886">
                  <c:v>38086</c:v>
                </c:pt>
                <c:pt idx="3887">
                  <c:v>38089</c:v>
                </c:pt>
                <c:pt idx="3888">
                  <c:v>38090</c:v>
                </c:pt>
                <c:pt idx="3889">
                  <c:v>38091</c:v>
                </c:pt>
                <c:pt idx="3890">
                  <c:v>38092</c:v>
                </c:pt>
                <c:pt idx="3891">
                  <c:v>38093</c:v>
                </c:pt>
                <c:pt idx="3892">
                  <c:v>38096</c:v>
                </c:pt>
                <c:pt idx="3893">
                  <c:v>38097</c:v>
                </c:pt>
                <c:pt idx="3894">
                  <c:v>38098</c:v>
                </c:pt>
                <c:pt idx="3895">
                  <c:v>38099</c:v>
                </c:pt>
                <c:pt idx="3896">
                  <c:v>38100</c:v>
                </c:pt>
                <c:pt idx="3897">
                  <c:v>38103</c:v>
                </c:pt>
                <c:pt idx="3898">
                  <c:v>38104</c:v>
                </c:pt>
                <c:pt idx="3899">
                  <c:v>38105</c:v>
                </c:pt>
                <c:pt idx="3900">
                  <c:v>38106</c:v>
                </c:pt>
                <c:pt idx="3901">
                  <c:v>38107</c:v>
                </c:pt>
                <c:pt idx="3902">
                  <c:v>38110</c:v>
                </c:pt>
                <c:pt idx="3903">
                  <c:v>38111</c:v>
                </c:pt>
                <c:pt idx="3904">
                  <c:v>38112</c:v>
                </c:pt>
                <c:pt idx="3905">
                  <c:v>38113</c:v>
                </c:pt>
                <c:pt idx="3906">
                  <c:v>38114</c:v>
                </c:pt>
                <c:pt idx="3907">
                  <c:v>38117</c:v>
                </c:pt>
                <c:pt idx="3908">
                  <c:v>38118</c:v>
                </c:pt>
                <c:pt idx="3909">
                  <c:v>38119</c:v>
                </c:pt>
                <c:pt idx="3910">
                  <c:v>38120</c:v>
                </c:pt>
                <c:pt idx="3911">
                  <c:v>38121</c:v>
                </c:pt>
                <c:pt idx="3912">
                  <c:v>38124</c:v>
                </c:pt>
                <c:pt idx="3913">
                  <c:v>38125</c:v>
                </c:pt>
                <c:pt idx="3914">
                  <c:v>38126</c:v>
                </c:pt>
                <c:pt idx="3915">
                  <c:v>38127</c:v>
                </c:pt>
                <c:pt idx="3916">
                  <c:v>38128</c:v>
                </c:pt>
                <c:pt idx="3917">
                  <c:v>38131</c:v>
                </c:pt>
                <c:pt idx="3918">
                  <c:v>38132</c:v>
                </c:pt>
                <c:pt idx="3919">
                  <c:v>38133</c:v>
                </c:pt>
                <c:pt idx="3920">
                  <c:v>38134</c:v>
                </c:pt>
                <c:pt idx="3921">
                  <c:v>38135</c:v>
                </c:pt>
                <c:pt idx="3922">
                  <c:v>38138</c:v>
                </c:pt>
                <c:pt idx="3923">
                  <c:v>38139</c:v>
                </c:pt>
                <c:pt idx="3924">
                  <c:v>38140</c:v>
                </c:pt>
                <c:pt idx="3925">
                  <c:v>38141</c:v>
                </c:pt>
                <c:pt idx="3926">
                  <c:v>38142</c:v>
                </c:pt>
                <c:pt idx="3927">
                  <c:v>38145</c:v>
                </c:pt>
                <c:pt idx="3928">
                  <c:v>38146</c:v>
                </c:pt>
                <c:pt idx="3929">
                  <c:v>38147</c:v>
                </c:pt>
                <c:pt idx="3930">
                  <c:v>38148</c:v>
                </c:pt>
                <c:pt idx="3931">
                  <c:v>38149</c:v>
                </c:pt>
                <c:pt idx="3932">
                  <c:v>38152</c:v>
                </c:pt>
                <c:pt idx="3933">
                  <c:v>38153</c:v>
                </c:pt>
                <c:pt idx="3934">
                  <c:v>38154</c:v>
                </c:pt>
                <c:pt idx="3935">
                  <c:v>38155</c:v>
                </c:pt>
                <c:pt idx="3936">
                  <c:v>38156</c:v>
                </c:pt>
                <c:pt idx="3937">
                  <c:v>38159</c:v>
                </c:pt>
                <c:pt idx="3938">
                  <c:v>38160</c:v>
                </c:pt>
                <c:pt idx="3939">
                  <c:v>38161</c:v>
                </c:pt>
                <c:pt idx="3940">
                  <c:v>38162</c:v>
                </c:pt>
                <c:pt idx="3941">
                  <c:v>38163</c:v>
                </c:pt>
                <c:pt idx="3942">
                  <c:v>38166</c:v>
                </c:pt>
                <c:pt idx="3943">
                  <c:v>38167</c:v>
                </c:pt>
                <c:pt idx="3944">
                  <c:v>38168</c:v>
                </c:pt>
                <c:pt idx="3945">
                  <c:v>38169</c:v>
                </c:pt>
                <c:pt idx="3946">
                  <c:v>38170</c:v>
                </c:pt>
                <c:pt idx="3947">
                  <c:v>38173</c:v>
                </c:pt>
                <c:pt idx="3948">
                  <c:v>38174</c:v>
                </c:pt>
                <c:pt idx="3949">
                  <c:v>38175</c:v>
                </c:pt>
                <c:pt idx="3950">
                  <c:v>38176</c:v>
                </c:pt>
                <c:pt idx="3951">
                  <c:v>38177</c:v>
                </c:pt>
                <c:pt idx="3952">
                  <c:v>38180</c:v>
                </c:pt>
                <c:pt idx="3953">
                  <c:v>38181</c:v>
                </c:pt>
                <c:pt idx="3954">
                  <c:v>38182</c:v>
                </c:pt>
                <c:pt idx="3955">
                  <c:v>38183</c:v>
                </c:pt>
                <c:pt idx="3956">
                  <c:v>38184</c:v>
                </c:pt>
                <c:pt idx="3957">
                  <c:v>38187</c:v>
                </c:pt>
                <c:pt idx="3958">
                  <c:v>38188</c:v>
                </c:pt>
                <c:pt idx="3959">
                  <c:v>38189</c:v>
                </c:pt>
                <c:pt idx="3960">
                  <c:v>38190</c:v>
                </c:pt>
                <c:pt idx="3961">
                  <c:v>38191</c:v>
                </c:pt>
                <c:pt idx="3962">
                  <c:v>38194</c:v>
                </c:pt>
                <c:pt idx="3963">
                  <c:v>38195</c:v>
                </c:pt>
                <c:pt idx="3964">
                  <c:v>38196</c:v>
                </c:pt>
                <c:pt idx="3965">
                  <c:v>38197</c:v>
                </c:pt>
                <c:pt idx="3966">
                  <c:v>38198</c:v>
                </c:pt>
                <c:pt idx="3967">
                  <c:v>38201</c:v>
                </c:pt>
                <c:pt idx="3968">
                  <c:v>38202</c:v>
                </c:pt>
                <c:pt idx="3969">
                  <c:v>38203</c:v>
                </c:pt>
                <c:pt idx="3970">
                  <c:v>38204</c:v>
                </c:pt>
                <c:pt idx="3971">
                  <c:v>38205</c:v>
                </c:pt>
                <c:pt idx="3972">
                  <c:v>38208</c:v>
                </c:pt>
                <c:pt idx="3973">
                  <c:v>38209</c:v>
                </c:pt>
                <c:pt idx="3974">
                  <c:v>38210</c:v>
                </c:pt>
                <c:pt idx="3975">
                  <c:v>38211</c:v>
                </c:pt>
                <c:pt idx="3976">
                  <c:v>38212</c:v>
                </c:pt>
                <c:pt idx="3977">
                  <c:v>38215</c:v>
                </c:pt>
                <c:pt idx="3978">
                  <c:v>38216</c:v>
                </c:pt>
                <c:pt idx="3979">
                  <c:v>38217</c:v>
                </c:pt>
                <c:pt idx="3980">
                  <c:v>38218</c:v>
                </c:pt>
                <c:pt idx="3981">
                  <c:v>38219</c:v>
                </c:pt>
                <c:pt idx="3982">
                  <c:v>38222</c:v>
                </c:pt>
                <c:pt idx="3983">
                  <c:v>38223</c:v>
                </c:pt>
                <c:pt idx="3984">
                  <c:v>38224</c:v>
                </c:pt>
                <c:pt idx="3985">
                  <c:v>38225</c:v>
                </c:pt>
                <c:pt idx="3986">
                  <c:v>38226</c:v>
                </c:pt>
                <c:pt idx="3987">
                  <c:v>38229</c:v>
                </c:pt>
                <c:pt idx="3988">
                  <c:v>38230</c:v>
                </c:pt>
                <c:pt idx="3989">
                  <c:v>38231</c:v>
                </c:pt>
                <c:pt idx="3990">
                  <c:v>38232</c:v>
                </c:pt>
                <c:pt idx="3991">
                  <c:v>38233</c:v>
                </c:pt>
                <c:pt idx="3992">
                  <c:v>38236</c:v>
                </c:pt>
                <c:pt idx="3993">
                  <c:v>38237</c:v>
                </c:pt>
                <c:pt idx="3994">
                  <c:v>38238</c:v>
                </c:pt>
                <c:pt idx="3995">
                  <c:v>38239</c:v>
                </c:pt>
                <c:pt idx="3996">
                  <c:v>38240</c:v>
                </c:pt>
                <c:pt idx="3997">
                  <c:v>38243</c:v>
                </c:pt>
                <c:pt idx="3998">
                  <c:v>38244</c:v>
                </c:pt>
                <c:pt idx="3999">
                  <c:v>38245</c:v>
                </c:pt>
                <c:pt idx="4000">
                  <c:v>38246</c:v>
                </c:pt>
                <c:pt idx="4001">
                  <c:v>38247</c:v>
                </c:pt>
                <c:pt idx="4002">
                  <c:v>38250</c:v>
                </c:pt>
                <c:pt idx="4003">
                  <c:v>38251</c:v>
                </c:pt>
                <c:pt idx="4004">
                  <c:v>38252</c:v>
                </c:pt>
                <c:pt idx="4005">
                  <c:v>38253</c:v>
                </c:pt>
                <c:pt idx="4006">
                  <c:v>38254</c:v>
                </c:pt>
                <c:pt idx="4007">
                  <c:v>38257</c:v>
                </c:pt>
                <c:pt idx="4008">
                  <c:v>38258</c:v>
                </c:pt>
                <c:pt idx="4009">
                  <c:v>38259</c:v>
                </c:pt>
                <c:pt idx="4010">
                  <c:v>38260</c:v>
                </c:pt>
                <c:pt idx="4011">
                  <c:v>38261</c:v>
                </c:pt>
                <c:pt idx="4012">
                  <c:v>38264</c:v>
                </c:pt>
                <c:pt idx="4013">
                  <c:v>38265</c:v>
                </c:pt>
                <c:pt idx="4014">
                  <c:v>38266</c:v>
                </c:pt>
                <c:pt idx="4015">
                  <c:v>38267</c:v>
                </c:pt>
                <c:pt idx="4016">
                  <c:v>38268</c:v>
                </c:pt>
                <c:pt idx="4017">
                  <c:v>38271</c:v>
                </c:pt>
                <c:pt idx="4018">
                  <c:v>38272</c:v>
                </c:pt>
                <c:pt idx="4019">
                  <c:v>38273</c:v>
                </c:pt>
                <c:pt idx="4020">
                  <c:v>38274</c:v>
                </c:pt>
                <c:pt idx="4021">
                  <c:v>38275</c:v>
                </c:pt>
                <c:pt idx="4022">
                  <c:v>38278</c:v>
                </c:pt>
                <c:pt idx="4023">
                  <c:v>38279</c:v>
                </c:pt>
                <c:pt idx="4024">
                  <c:v>38280</c:v>
                </c:pt>
                <c:pt idx="4025">
                  <c:v>38281</c:v>
                </c:pt>
                <c:pt idx="4026">
                  <c:v>38282</c:v>
                </c:pt>
                <c:pt idx="4027">
                  <c:v>38285</c:v>
                </c:pt>
                <c:pt idx="4028">
                  <c:v>38286</c:v>
                </c:pt>
                <c:pt idx="4029">
                  <c:v>38287</c:v>
                </c:pt>
                <c:pt idx="4030">
                  <c:v>38288</c:v>
                </c:pt>
                <c:pt idx="4031">
                  <c:v>38289</c:v>
                </c:pt>
                <c:pt idx="4032">
                  <c:v>38292</c:v>
                </c:pt>
                <c:pt idx="4033">
                  <c:v>38293</c:v>
                </c:pt>
                <c:pt idx="4034">
                  <c:v>38294</c:v>
                </c:pt>
                <c:pt idx="4035">
                  <c:v>38295</c:v>
                </c:pt>
                <c:pt idx="4036">
                  <c:v>38296</c:v>
                </c:pt>
                <c:pt idx="4037">
                  <c:v>38299</c:v>
                </c:pt>
                <c:pt idx="4038">
                  <c:v>38300</c:v>
                </c:pt>
                <c:pt idx="4039">
                  <c:v>38301</c:v>
                </c:pt>
                <c:pt idx="4040">
                  <c:v>38302</c:v>
                </c:pt>
                <c:pt idx="4041">
                  <c:v>38303</c:v>
                </c:pt>
                <c:pt idx="4042">
                  <c:v>38306</c:v>
                </c:pt>
                <c:pt idx="4043">
                  <c:v>38307</c:v>
                </c:pt>
                <c:pt idx="4044">
                  <c:v>38308</c:v>
                </c:pt>
                <c:pt idx="4045">
                  <c:v>38309</c:v>
                </c:pt>
                <c:pt idx="4046">
                  <c:v>38310</c:v>
                </c:pt>
                <c:pt idx="4047">
                  <c:v>38313</c:v>
                </c:pt>
                <c:pt idx="4048">
                  <c:v>38314</c:v>
                </c:pt>
                <c:pt idx="4049">
                  <c:v>38315</c:v>
                </c:pt>
                <c:pt idx="4050">
                  <c:v>38316</c:v>
                </c:pt>
                <c:pt idx="4051">
                  <c:v>38317</c:v>
                </c:pt>
                <c:pt idx="4052">
                  <c:v>38320</c:v>
                </c:pt>
                <c:pt idx="4053">
                  <c:v>38321</c:v>
                </c:pt>
                <c:pt idx="4054">
                  <c:v>38322</c:v>
                </c:pt>
                <c:pt idx="4055">
                  <c:v>38323</c:v>
                </c:pt>
                <c:pt idx="4056">
                  <c:v>38324</c:v>
                </c:pt>
                <c:pt idx="4057">
                  <c:v>38327</c:v>
                </c:pt>
                <c:pt idx="4058">
                  <c:v>38328</c:v>
                </c:pt>
                <c:pt idx="4059">
                  <c:v>38329</c:v>
                </c:pt>
                <c:pt idx="4060">
                  <c:v>38330</c:v>
                </c:pt>
                <c:pt idx="4061">
                  <c:v>38331</c:v>
                </c:pt>
                <c:pt idx="4062">
                  <c:v>38334</c:v>
                </c:pt>
                <c:pt idx="4063">
                  <c:v>38335</c:v>
                </c:pt>
                <c:pt idx="4064">
                  <c:v>38336</c:v>
                </c:pt>
                <c:pt idx="4065">
                  <c:v>38337</c:v>
                </c:pt>
                <c:pt idx="4066">
                  <c:v>38338</c:v>
                </c:pt>
                <c:pt idx="4067">
                  <c:v>38341</c:v>
                </c:pt>
                <c:pt idx="4068">
                  <c:v>38342</c:v>
                </c:pt>
                <c:pt idx="4069">
                  <c:v>38343</c:v>
                </c:pt>
                <c:pt idx="4070">
                  <c:v>38344</c:v>
                </c:pt>
                <c:pt idx="4071">
                  <c:v>38345</c:v>
                </c:pt>
                <c:pt idx="4072">
                  <c:v>38348</c:v>
                </c:pt>
                <c:pt idx="4073">
                  <c:v>38349</c:v>
                </c:pt>
                <c:pt idx="4074">
                  <c:v>38350</c:v>
                </c:pt>
                <c:pt idx="4075">
                  <c:v>38351</c:v>
                </c:pt>
                <c:pt idx="4076">
                  <c:v>38352</c:v>
                </c:pt>
                <c:pt idx="4077">
                  <c:v>38355</c:v>
                </c:pt>
                <c:pt idx="4078">
                  <c:v>38356</c:v>
                </c:pt>
                <c:pt idx="4079">
                  <c:v>38357</c:v>
                </c:pt>
                <c:pt idx="4080">
                  <c:v>38358</c:v>
                </c:pt>
                <c:pt idx="4081">
                  <c:v>38359</c:v>
                </c:pt>
                <c:pt idx="4082">
                  <c:v>38362</c:v>
                </c:pt>
                <c:pt idx="4083">
                  <c:v>38363</c:v>
                </c:pt>
                <c:pt idx="4084">
                  <c:v>38364</c:v>
                </c:pt>
                <c:pt idx="4085">
                  <c:v>38365</c:v>
                </c:pt>
                <c:pt idx="4086">
                  <c:v>38366</c:v>
                </c:pt>
                <c:pt idx="4087">
                  <c:v>38369</c:v>
                </c:pt>
                <c:pt idx="4088">
                  <c:v>38370</c:v>
                </c:pt>
                <c:pt idx="4089">
                  <c:v>38371</c:v>
                </c:pt>
                <c:pt idx="4090">
                  <c:v>38372</c:v>
                </c:pt>
                <c:pt idx="4091">
                  <c:v>38373</c:v>
                </c:pt>
                <c:pt idx="4092">
                  <c:v>38376</c:v>
                </c:pt>
                <c:pt idx="4093">
                  <c:v>38377</c:v>
                </c:pt>
                <c:pt idx="4094">
                  <c:v>38378</c:v>
                </c:pt>
                <c:pt idx="4095">
                  <c:v>38379</c:v>
                </c:pt>
                <c:pt idx="4096">
                  <c:v>38380</c:v>
                </c:pt>
                <c:pt idx="4097">
                  <c:v>38383</c:v>
                </c:pt>
                <c:pt idx="4098">
                  <c:v>38384</c:v>
                </c:pt>
                <c:pt idx="4099">
                  <c:v>38385</c:v>
                </c:pt>
                <c:pt idx="4100">
                  <c:v>38386</c:v>
                </c:pt>
                <c:pt idx="4101">
                  <c:v>38387</c:v>
                </c:pt>
                <c:pt idx="4102">
                  <c:v>38390</c:v>
                </c:pt>
                <c:pt idx="4103">
                  <c:v>38391</c:v>
                </c:pt>
                <c:pt idx="4104">
                  <c:v>38392</c:v>
                </c:pt>
                <c:pt idx="4105">
                  <c:v>38393</c:v>
                </c:pt>
                <c:pt idx="4106">
                  <c:v>38394</c:v>
                </c:pt>
                <c:pt idx="4107">
                  <c:v>38397</c:v>
                </c:pt>
                <c:pt idx="4108">
                  <c:v>38398</c:v>
                </c:pt>
                <c:pt idx="4109">
                  <c:v>38399</c:v>
                </c:pt>
                <c:pt idx="4110">
                  <c:v>38400</c:v>
                </c:pt>
                <c:pt idx="4111">
                  <c:v>38401</c:v>
                </c:pt>
                <c:pt idx="4112">
                  <c:v>38404</c:v>
                </c:pt>
                <c:pt idx="4113">
                  <c:v>38405</c:v>
                </c:pt>
                <c:pt idx="4114">
                  <c:v>38406</c:v>
                </c:pt>
                <c:pt idx="4115">
                  <c:v>38407</c:v>
                </c:pt>
                <c:pt idx="4116">
                  <c:v>38408</c:v>
                </c:pt>
                <c:pt idx="4117">
                  <c:v>38411</c:v>
                </c:pt>
                <c:pt idx="4118">
                  <c:v>38412</c:v>
                </c:pt>
                <c:pt idx="4119">
                  <c:v>38413</c:v>
                </c:pt>
                <c:pt idx="4120">
                  <c:v>38414</c:v>
                </c:pt>
                <c:pt idx="4121">
                  <c:v>38415</c:v>
                </c:pt>
                <c:pt idx="4122">
                  <c:v>38418</c:v>
                </c:pt>
                <c:pt idx="4123">
                  <c:v>38419</c:v>
                </c:pt>
                <c:pt idx="4124">
                  <c:v>38420</c:v>
                </c:pt>
                <c:pt idx="4125">
                  <c:v>38421</c:v>
                </c:pt>
                <c:pt idx="4126">
                  <c:v>38422</c:v>
                </c:pt>
                <c:pt idx="4127">
                  <c:v>38425</c:v>
                </c:pt>
                <c:pt idx="4128">
                  <c:v>38426</c:v>
                </c:pt>
                <c:pt idx="4129">
                  <c:v>38427</c:v>
                </c:pt>
                <c:pt idx="4130">
                  <c:v>38428</c:v>
                </c:pt>
                <c:pt idx="4131">
                  <c:v>38429</c:v>
                </c:pt>
                <c:pt idx="4132">
                  <c:v>38432</c:v>
                </c:pt>
                <c:pt idx="4133">
                  <c:v>38433</c:v>
                </c:pt>
                <c:pt idx="4134">
                  <c:v>38434</c:v>
                </c:pt>
                <c:pt idx="4135">
                  <c:v>38435</c:v>
                </c:pt>
                <c:pt idx="4136">
                  <c:v>38436</c:v>
                </c:pt>
                <c:pt idx="4137">
                  <c:v>38439</c:v>
                </c:pt>
                <c:pt idx="4138">
                  <c:v>38440</c:v>
                </c:pt>
                <c:pt idx="4139">
                  <c:v>38441</c:v>
                </c:pt>
                <c:pt idx="4140">
                  <c:v>38442</c:v>
                </c:pt>
                <c:pt idx="4141">
                  <c:v>38443</c:v>
                </c:pt>
                <c:pt idx="4142">
                  <c:v>38446</c:v>
                </c:pt>
                <c:pt idx="4143">
                  <c:v>38447</c:v>
                </c:pt>
                <c:pt idx="4144">
                  <c:v>38448</c:v>
                </c:pt>
                <c:pt idx="4145">
                  <c:v>38449</c:v>
                </c:pt>
                <c:pt idx="4146">
                  <c:v>38450</c:v>
                </c:pt>
                <c:pt idx="4147">
                  <c:v>38453</c:v>
                </c:pt>
                <c:pt idx="4148">
                  <c:v>38454</c:v>
                </c:pt>
                <c:pt idx="4149">
                  <c:v>38455</c:v>
                </c:pt>
                <c:pt idx="4150">
                  <c:v>38456</c:v>
                </c:pt>
                <c:pt idx="4151">
                  <c:v>38457</c:v>
                </c:pt>
                <c:pt idx="4152">
                  <c:v>38460</c:v>
                </c:pt>
                <c:pt idx="4153">
                  <c:v>38461</c:v>
                </c:pt>
                <c:pt idx="4154">
                  <c:v>38462</c:v>
                </c:pt>
                <c:pt idx="4155">
                  <c:v>38463</c:v>
                </c:pt>
                <c:pt idx="4156">
                  <c:v>38464</c:v>
                </c:pt>
                <c:pt idx="4157">
                  <c:v>38467</c:v>
                </c:pt>
                <c:pt idx="4158">
                  <c:v>38468</c:v>
                </c:pt>
                <c:pt idx="4159">
                  <c:v>38469</c:v>
                </c:pt>
                <c:pt idx="4160">
                  <c:v>38470</c:v>
                </c:pt>
                <c:pt idx="4161">
                  <c:v>38471</c:v>
                </c:pt>
                <c:pt idx="4162">
                  <c:v>38474</c:v>
                </c:pt>
                <c:pt idx="4163">
                  <c:v>38475</c:v>
                </c:pt>
                <c:pt idx="4164">
                  <c:v>38476</c:v>
                </c:pt>
                <c:pt idx="4165">
                  <c:v>38477</c:v>
                </c:pt>
                <c:pt idx="4166">
                  <c:v>38478</c:v>
                </c:pt>
                <c:pt idx="4167">
                  <c:v>38481</c:v>
                </c:pt>
                <c:pt idx="4168">
                  <c:v>38482</c:v>
                </c:pt>
                <c:pt idx="4169">
                  <c:v>38483</c:v>
                </c:pt>
                <c:pt idx="4170">
                  <c:v>38484</c:v>
                </c:pt>
                <c:pt idx="4171">
                  <c:v>38485</c:v>
                </c:pt>
                <c:pt idx="4172">
                  <c:v>38488</c:v>
                </c:pt>
                <c:pt idx="4173">
                  <c:v>38489</c:v>
                </c:pt>
                <c:pt idx="4174">
                  <c:v>38490</c:v>
                </c:pt>
                <c:pt idx="4175">
                  <c:v>38491</c:v>
                </c:pt>
                <c:pt idx="4176">
                  <c:v>38492</c:v>
                </c:pt>
                <c:pt idx="4177">
                  <c:v>38495</c:v>
                </c:pt>
                <c:pt idx="4178">
                  <c:v>38496</c:v>
                </c:pt>
                <c:pt idx="4179">
                  <c:v>38497</c:v>
                </c:pt>
                <c:pt idx="4180">
                  <c:v>38498</c:v>
                </c:pt>
                <c:pt idx="4181">
                  <c:v>38499</c:v>
                </c:pt>
                <c:pt idx="4182">
                  <c:v>38502</c:v>
                </c:pt>
                <c:pt idx="4183">
                  <c:v>38503</c:v>
                </c:pt>
                <c:pt idx="4184">
                  <c:v>38504</c:v>
                </c:pt>
                <c:pt idx="4185">
                  <c:v>38505</c:v>
                </c:pt>
                <c:pt idx="4186">
                  <c:v>38506</c:v>
                </c:pt>
                <c:pt idx="4187">
                  <c:v>38509</c:v>
                </c:pt>
                <c:pt idx="4188">
                  <c:v>38510</c:v>
                </c:pt>
                <c:pt idx="4189">
                  <c:v>38511</c:v>
                </c:pt>
                <c:pt idx="4190">
                  <c:v>38512</c:v>
                </c:pt>
                <c:pt idx="4191">
                  <c:v>38513</c:v>
                </c:pt>
                <c:pt idx="4192">
                  <c:v>38516</c:v>
                </c:pt>
                <c:pt idx="4193">
                  <c:v>38517</c:v>
                </c:pt>
                <c:pt idx="4194">
                  <c:v>38518</c:v>
                </c:pt>
                <c:pt idx="4195">
                  <c:v>38519</c:v>
                </c:pt>
                <c:pt idx="4196">
                  <c:v>38520</c:v>
                </c:pt>
                <c:pt idx="4197">
                  <c:v>38523</c:v>
                </c:pt>
                <c:pt idx="4198">
                  <c:v>38524</c:v>
                </c:pt>
                <c:pt idx="4199">
                  <c:v>38525</c:v>
                </c:pt>
                <c:pt idx="4200">
                  <c:v>38526</c:v>
                </c:pt>
                <c:pt idx="4201">
                  <c:v>38527</c:v>
                </c:pt>
                <c:pt idx="4202">
                  <c:v>38530</c:v>
                </c:pt>
                <c:pt idx="4203">
                  <c:v>38531</c:v>
                </c:pt>
                <c:pt idx="4204">
                  <c:v>38532</c:v>
                </c:pt>
                <c:pt idx="4205">
                  <c:v>38533</c:v>
                </c:pt>
                <c:pt idx="4206">
                  <c:v>38534</c:v>
                </c:pt>
                <c:pt idx="4207">
                  <c:v>38537</c:v>
                </c:pt>
                <c:pt idx="4208">
                  <c:v>38538</c:v>
                </c:pt>
                <c:pt idx="4209">
                  <c:v>38539</c:v>
                </c:pt>
                <c:pt idx="4210">
                  <c:v>38540</c:v>
                </c:pt>
                <c:pt idx="4211">
                  <c:v>38541</c:v>
                </c:pt>
                <c:pt idx="4212">
                  <c:v>38544</c:v>
                </c:pt>
                <c:pt idx="4213">
                  <c:v>38545</c:v>
                </c:pt>
                <c:pt idx="4214">
                  <c:v>38546</c:v>
                </c:pt>
                <c:pt idx="4215">
                  <c:v>38547</c:v>
                </c:pt>
                <c:pt idx="4216">
                  <c:v>38548</c:v>
                </c:pt>
                <c:pt idx="4217">
                  <c:v>38551</c:v>
                </c:pt>
                <c:pt idx="4218">
                  <c:v>38552</c:v>
                </c:pt>
                <c:pt idx="4219">
                  <c:v>38553</c:v>
                </c:pt>
                <c:pt idx="4220">
                  <c:v>38554</c:v>
                </c:pt>
                <c:pt idx="4221">
                  <c:v>38555</c:v>
                </c:pt>
                <c:pt idx="4222">
                  <c:v>38558</c:v>
                </c:pt>
                <c:pt idx="4223">
                  <c:v>38559</c:v>
                </c:pt>
                <c:pt idx="4224">
                  <c:v>38560</c:v>
                </c:pt>
                <c:pt idx="4225">
                  <c:v>38561</c:v>
                </c:pt>
                <c:pt idx="4226">
                  <c:v>38562</c:v>
                </c:pt>
                <c:pt idx="4227">
                  <c:v>38565</c:v>
                </c:pt>
                <c:pt idx="4228">
                  <c:v>38566</c:v>
                </c:pt>
                <c:pt idx="4229">
                  <c:v>38567</c:v>
                </c:pt>
                <c:pt idx="4230">
                  <c:v>38568</c:v>
                </c:pt>
                <c:pt idx="4231">
                  <c:v>38569</c:v>
                </c:pt>
                <c:pt idx="4232">
                  <c:v>38572</c:v>
                </c:pt>
                <c:pt idx="4233">
                  <c:v>38573</c:v>
                </c:pt>
                <c:pt idx="4234">
                  <c:v>38574</c:v>
                </c:pt>
                <c:pt idx="4235">
                  <c:v>38575</c:v>
                </c:pt>
                <c:pt idx="4236">
                  <c:v>38576</c:v>
                </c:pt>
                <c:pt idx="4237">
                  <c:v>38579</c:v>
                </c:pt>
                <c:pt idx="4238">
                  <c:v>38580</c:v>
                </c:pt>
                <c:pt idx="4239">
                  <c:v>38581</c:v>
                </c:pt>
                <c:pt idx="4240">
                  <c:v>38582</c:v>
                </c:pt>
                <c:pt idx="4241">
                  <c:v>38583</c:v>
                </c:pt>
                <c:pt idx="4242">
                  <c:v>38586</c:v>
                </c:pt>
                <c:pt idx="4243">
                  <c:v>38587</c:v>
                </c:pt>
                <c:pt idx="4244">
                  <c:v>38588</c:v>
                </c:pt>
                <c:pt idx="4245">
                  <c:v>38589</c:v>
                </c:pt>
                <c:pt idx="4246">
                  <c:v>38590</c:v>
                </c:pt>
                <c:pt idx="4247">
                  <c:v>38593</c:v>
                </c:pt>
                <c:pt idx="4248">
                  <c:v>38594</c:v>
                </c:pt>
                <c:pt idx="4249">
                  <c:v>38595</c:v>
                </c:pt>
                <c:pt idx="4250">
                  <c:v>38596</c:v>
                </c:pt>
                <c:pt idx="4251">
                  <c:v>38597</c:v>
                </c:pt>
                <c:pt idx="4252">
                  <c:v>38600</c:v>
                </c:pt>
                <c:pt idx="4253">
                  <c:v>38601</c:v>
                </c:pt>
                <c:pt idx="4254">
                  <c:v>38602</c:v>
                </c:pt>
                <c:pt idx="4255">
                  <c:v>38603</c:v>
                </c:pt>
                <c:pt idx="4256">
                  <c:v>38604</c:v>
                </c:pt>
                <c:pt idx="4257">
                  <c:v>38607</c:v>
                </c:pt>
                <c:pt idx="4258">
                  <c:v>38608</c:v>
                </c:pt>
                <c:pt idx="4259">
                  <c:v>38609</c:v>
                </c:pt>
                <c:pt idx="4260">
                  <c:v>38610</c:v>
                </c:pt>
                <c:pt idx="4261">
                  <c:v>38611</c:v>
                </c:pt>
                <c:pt idx="4262">
                  <c:v>38614</c:v>
                </c:pt>
                <c:pt idx="4263">
                  <c:v>38615</c:v>
                </c:pt>
                <c:pt idx="4264">
                  <c:v>38616</c:v>
                </c:pt>
                <c:pt idx="4265">
                  <c:v>38617</c:v>
                </c:pt>
                <c:pt idx="4266">
                  <c:v>38618</c:v>
                </c:pt>
                <c:pt idx="4267">
                  <c:v>38621</c:v>
                </c:pt>
                <c:pt idx="4268">
                  <c:v>38622</c:v>
                </c:pt>
                <c:pt idx="4269">
                  <c:v>38623</c:v>
                </c:pt>
                <c:pt idx="4270">
                  <c:v>38624</c:v>
                </c:pt>
                <c:pt idx="4271">
                  <c:v>38625</c:v>
                </c:pt>
                <c:pt idx="4272">
                  <c:v>38628</c:v>
                </c:pt>
                <c:pt idx="4273">
                  <c:v>38629</c:v>
                </c:pt>
                <c:pt idx="4274">
                  <c:v>38630</c:v>
                </c:pt>
                <c:pt idx="4275">
                  <c:v>38631</c:v>
                </c:pt>
                <c:pt idx="4276">
                  <c:v>38632</c:v>
                </c:pt>
                <c:pt idx="4277">
                  <c:v>38635</c:v>
                </c:pt>
                <c:pt idx="4278">
                  <c:v>38636</c:v>
                </c:pt>
                <c:pt idx="4279">
                  <c:v>38637</c:v>
                </c:pt>
                <c:pt idx="4280">
                  <c:v>38638</c:v>
                </c:pt>
                <c:pt idx="4281">
                  <c:v>38639</c:v>
                </c:pt>
                <c:pt idx="4282">
                  <c:v>38642</c:v>
                </c:pt>
                <c:pt idx="4283">
                  <c:v>38643</c:v>
                </c:pt>
                <c:pt idx="4284">
                  <c:v>38644</c:v>
                </c:pt>
                <c:pt idx="4285">
                  <c:v>38645</c:v>
                </c:pt>
                <c:pt idx="4286">
                  <c:v>38646</c:v>
                </c:pt>
                <c:pt idx="4287">
                  <c:v>38649</c:v>
                </c:pt>
                <c:pt idx="4288">
                  <c:v>38650</c:v>
                </c:pt>
                <c:pt idx="4289">
                  <c:v>38651</c:v>
                </c:pt>
                <c:pt idx="4290">
                  <c:v>38652</c:v>
                </c:pt>
                <c:pt idx="4291">
                  <c:v>38653</c:v>
                </c:pt>
                <c:pt idx="4292">
                  <c:v>38656</c:v>
                </c:pt>
                <c:pt idx="4293">
                  <c:v>38657</c:v>
                </c:pt>
                <c:pt idx="4294">
                  <c:v>38658</c:v>
                </c:pt>
                <c:pt idx="4295">
                  <c:v>38659</c:v>
                </c:pt>
                <c:pt idx="4296">
                  <c:v>38660</c:v>
                </c:pt>
                <c:pt idx="4297">
                  <c:v>38663</c:v>
                </c:pt>
                <c:pt idx="4298">
                  <c:v>38664</c:v>
                </c:pt>
                <c:pt idx="4299">
                  <c:v>38665</c:v>
                </c:pt>
                <c:pt idx="4300">
                  <c:v>38666</c:v>
                </c:pt>
                <c:pt idx="4301">
                  <c:v>38667</c:v>
                </c:pt>
                <c:pt idx="4302">
                  <c:v>38670</c:v>
                </c:pt>
                <c:pt idx="4303">
                  <c:v>38671</c:v>
                </c:pt>
                <c:pt idx="4304">
                  <c:v>38672</c:v>
                </c:pt>
                <c:pt idx="4305">
                  <c:v>38673</c:v>
                </c:pt>
                <c:pt idx="4306">
                  <c:v>38674</c:v>
                </c:pt>
                <c:pt idx="4307">
                  <c:v>38677</c:v>
                </c:pt>
                <c:pt idx="4308">
                  <c:v>38678</c:v>
                </c:pt>
                <c:pt idx="4309">
                  <c:v>38679</c:v>
                </c:pt>
                <c:pt idx="4310">
                  <c:v>38680</c:v>
                </c:pt>
                <c:pt idx="4311">
                  <c:v>38681</c:v>
                </c:pt>
                <c:pt idx="4312">
                  <c:v>38684</c:v>
                </c:pt>
                <c:pt idx="4313">
                  <c:v>38685</c:v>
                </c:pt>
                <c:pt idx="4314">
                  <c:v>38686</c:v>
                </c:pt>
                <c:pt idx="4315">
                  <c:v>38687</c:v>
                </c:pt>
                <c:pt idx="4316">
                  <c:v>38688</c:v>
                </c:pt>
                <c:pt idx="4317">
                  <c:v>38691</c:v>
                </c:pt>
                <c:pt idx="4318">
                  <c:v>38692</c:v>
                </c:pt>
                <c:pt idx="4319">
                  <c:v>38693</c:v>
                </c:pt>
                <c:pt idx="4320">
                  <c:v>38694</c:v>
                </c:pt>
                <c:pt idx="4321">
                  <c:v>38695</c:v>
                </c:pt>
                <c:pt idx="4322">
                  <c:v>38698</c:v>
                </c:pt>
                <c:pt idx="4323">
                  <c:v>38699</c:v>
                </c:pt>
                <c:pt idx="4324">
                  <c:v>38700</c:v>
                </c:pt>
                <c:pt idx="4325">
                  <c:v>38701</c:v>
                </c:pt>
                <c:pt idx="4326">
                  <c:v>38702</c:v>
                </c:pt>
                <c:pt idx="4327">
                  <c:v>38705</c:v>
                </c:pt>
                <c:pt idx="4328">
                  <c:v>38706</c:v>
                </c:pt>
                <c:pt idx="4329">
                  <c:v>38707</c:v>
                </c:pt>
                <c:pt idx="4330">
                  <c:v>38708</c:v>
                </c:pt>
                <c:pt idx="4331">
                  <c:v>38709</c:v>
                </c:pt>
                <c:pt idx="4332">
                  <c:v>38712</c:v>
                </c:pt>
                <c:pt idx="4333">
                  <c:v>38713</c:v>
                </c:pt>
                <c:pt idx="4334">
                  <c:v>38714</c:v>
                </c:pt>
                <c:pt idx="4335">
                  <c:v>38715</c:v>
                </c:pt>
                <c:pt idx="4336">
                  <c:v>38716</c:v>
                </c:pt>
                <c:pt idx="4337">
                  <c:v>38719</c:v>
                </c:pt>
                <c:pt idx="4338">
                  <c:v>38720</c:v>
                </c:pt>
                <c:pt idx="4339">
                  <c:v>38721</c:v>
                </c:pt>
                <c:pt idx="4340">
                  <c:v>38722</c:v>
                </c:pt>
                <c:pt idx="4341">
                  <c:v>38723</c:v>
                </c:pt>
                <c:pt idx="4342">
                  <c:v>38726</c:v>
                </c:pt>
                <c:pt idx="4343">
                  <c:v>38727</c:v>
                </c:pt>
                <c:pt idx="4344">
                  <c:v>38728</c:v>
                </c:pt>
                <c:pt idx="4345">
                  <c:v>38729</c:v>
                </c:pt>
                <c:pt idx="4346">
                  <c:v>38730</c:v>
                </c:pt>
                <c:pt idx="4347">
                  <c:v>38733</c:v>
                </c:pt>
                <c:pt idx="4348">
                  <c:v>38734</c:v>
                </c:pt>
                <c:pt idx="4349">
                  <c:v>38735</c:v>
                </c:pt>
                <c:pt idx="4350">
                  <c:v>38736</c:v>
                </c:pt>
                <c:pt idx="4351">
                  <c:v>38737</c:v>
                </c:pt>
                <c:pt idx="4352">
                  <c:v>38740</c:v>
                </c:pt>
                <c:pt idx="4353">
                  <c:v>38741</c:v>
                </c:pt>
                <c:pt idx="4354">
                  <c:v>38742</c:v>
                </c:pt>
                <c:pt idx="4355">
                  <c:v>38743</c:v>
                </c:pt>
                <c:pt idx="4356">
                  <c:v>38744</c:v>
                </c:pt>
                <c:pt idx="4357">
                  <c:v>38747</c:v>
                </c:pt>
                <c:pt idx="4358">
                  <c:v>38748</c:v>
                </c:pt>
                <c:pt idx="4359">
                  <c:v>38749</c:v>
                </c:pt>
                <c:pt idx="4360">
                  <c:v>38750</c:v>
                </c:pt>
                <c:pt idx="4361">
                  <c:v>38751</c:v>
                </c:pt>
                <c:pt idx="4362">
                  <c:v>38754</c:v>
                </c:pt>
                <c:pt idx="4363">
                  <c:v>38755</c:v>
                </c:pt>
                <c:pt idx="4364">
                  <c:v>38756</c:v>
                </c:pt>
                <c:pt idx="4365">
                  <c:v>38757</c:v>
                </c:pt>
                <c:pt idx="4366">
                  <c:v>38758</c:v>
                </c:pt>
                <c:pt idx="4367">
                  <c:v>38761</c:v>
                </c:pt>
                <c:pt idx="4368">
                  <c:v>38762</c:v>
                </c:pt>
                <c:pt idx="4369">
                  <c:v>38763</c:v>
                </c:pt>
                <c:pt idx="4370">
                  <c:v>38764</c:v>
                </c:pt>
                <c:pt idx="4371">
                  <c:v>38765</c:v>
                </c:pt>
                <c:pt idx="4372">
                  <c:v>38768</c:v>
                </c:pt>
                <c:pt idx="4373">
                  <c:v>38769</c:v>
                </c:pt>
                <c:pt idx="4374">
                  <c:v>38770</c:v>
                </c:pt>
                <c:pt idx="4375">
                  <c:v>38771</c:v>
                </c:pt>
                <c:pt idx="4376">
                  <c:v>38772</c:v>
                </c:pt>
                <c:pt idx="4377">
                  <c:v>38775</c:v>
                </c:pt>
                <c:pt idx="4378">
                  <c:v>38776</c:v>
                </c:pt>
                <c:pt idx="4379">
                  <c:v>38777</c:v>
                </c:pt>
                <c:pt idx="4380">
                  <c:v>38778</c:v>
                </c:pt>
                <c:pt idx="4381">
                  <c:v>38779</c:v>
                </c:pt>
                <c:pt idx="4382">
                  <c:v>38782</c:v>
                </c:pt>
                <c:pt idx="4383">
                  <c:v>38783</c:v>
                </c:pt>
                <c:pt idx="4384">
                  <c:v>38784</c:v>
                </c:pt>
                <c:pt idx="4385">
                  <c:v>38785</c:v>
                </c:pt>
                <c:pt idx="4386">
                  <c:v>38786</c:v>
                </c:pt>
                <c:pt idx="4387">
                  <c:v>38789</c:v>
                </c:pt>
                <c:pt idx="4388">
                  <c:v>38790</c:v>
                </c:pt>
                <c:pt idx="4389">
                  <c:v>38791</c:v>
                </c:pt>
                <c:pt idx="4390">
                  <c:v>38792</c:v>
                </c:pt>
                <c:pt idx="4391">
                  <c:v>38793</c:v>
                </c:pt>
                <c:pt idx="4392">
                  <c:v>38796</c:v>
                </c:pt>
                <c:pt idx="4393">
                  <c:v>38797</c:v>
                </c:pt>
                <c:pt idx="4394">
                  <c:v>38798</c:v>
                </c:pt>
                <c:pt idx="4395">
                  <c:v>38799</c:v>
                </c:pt>
                <c:pt idx="4396">
                  <c:v>38800</c:v>
                </c:pt>
                <c:pt idx="4397">
                  <c:v>38803</c:v>
                </c:pt>
                <c:pt idx="4398">
                  <c:v>38804</c:v>
                </c:pt>
                <c:pt idx="4399">
                  <c:v>38805</c:v>
                </c:pt>
                <c:pt idx="4400">
                  <c:v>38806</c:v>
                </c:pt>
                <c:pt idx="4401">
                  <c:v>38807</c:v>
                </c:pt>
                <c:pt idx="4402">
                  <c:v>38810</c:v>
                </c:pt>
                <c:pt idx="4403">
                  <c:v>38811</c:v>
                </c:pt>
                <c:pt idx="4404">
                  <c:v>38812</c:v>
                </c:pt>
                <c:pt idx="4405">
                  <c:v>38813</c:v>
                </c:pt>
                <c:pt idx="4406">
                  <c:v>38814</c:v>
                </c:pt>
                <c:pt idx="4407">
                  <c:v>38817</c:v>
                </c:pt>
                <c:pt idx="4408">
                  <c:v>38818</c:v>
                </c:pt>
                <c:pt idx="4409">
                  <c:v>38819</c:v>
                </c:pt>
                <c:pt idx="4410">
                  <c:v>38820</c:v>
                </c:pt>
                <c:pt idx="4411">
                  <c:v>38821</c:v>
                </c:pt>
                <c:pt idx="4412">
                  <c:v>38824</c:v>
                </c:pt>
                <c:pt idx="4413">
                  <c:v>38825</c:v>
                </c:pt>
                <c:pt idx="4414">
                  <c:v>38826</c:v>
                </c:pt>
                <c:pt idx="4415">
                  <c:v>38827</c:v>
                </c:pt>
                <c:pt idx="4416">
                  <c:v>38828</c:v>
                </c:pt>
                <c:pt idx="4417">
                  <c:v>38831</c:v>
                </c:pt>
                <c:pt idx="4418">
                  <c:v>38832</c:v>
                </c:pt>
                <c:pt idx="4419">
                  <c:v>38833</c:v>
                </c:pt>
                <c:pt idx="4420">
                  <c:v>38834</c:v>
                </c:pt>
                <c:pt idx="4421">
                  <c:v>38835</c:v>
                </c:pt>
                <c:pt idx="4422">
                  <c:v>38838</c:v>
                </c:pt>
                <c:pt idx="4423">
                  <c:v>38839</c:v>
                </c:pt>
                <c:pt idx="4424">
                  <c:v>38840</c:v>
                </c:pt>
                <c:pt idx="4425">
                  <c:v>38841</c:v>
                </c:pt>
                <c:pt idx="4426">
                  <c:v>38842</c:v>
                </c:pt>
                <c:pt idx="4427">
                  <c:v>38845</c:v>
                </c:pt>
                <c:pt idx="4428">
                  <c:v>38846</c:v>
                </c:pt>
                <c:pt idx="4429">
                  <c:v>38847</c:v>
                </c:pt>
                <c:pt idx="4430">
                  <c:v>38848</c:v>
                </c:pt>
                <c:pt idx="4431">
                  <c:v>38849</c:v>
                </c:pt>
                <c:pt idx="4432">
                  <c:v>38852</c:v>
                </c:pt>
                <c:pt idx="4433">
                  <c:v>38853</c:v>
                </c:pt>
                <c:pt idx="4434">
                  <c:v>38854</c:v>
                </c:pt>
                <c:pt idx="4435">
                  <c:v>38855</c:v>
                </c:pt>
                <c:pt idx="4436">
                  <c:v>38856</c:v>
                </c:pt>
                <c:pt idx="4437">
                  <c:v>38859</c:v>
                </c:pt>
                <c:pt idx="4438">
                  <c:v>38860</c:v>
                </c:pt>
                <c:pt idx="4439">
                  <c:v>38861</c:v>
                </c:pt>
                <c:pt idx="4440">
                  <c:v>38862</c:v>
                </c:pt>
                <c:pt idx="4441">
                  <c:v>38863</c:v>
                </c:pt>
                <c:pt idx="4442">
                  <c:v>38866</c:v>
                </c:pt>
                <c:pt idx="4443">
                  <c:v>38867</c:v>
                </c:pt>
                <c:pt idx="4444">
                  <c:v>38868</c:v>
                </c:pt>
                <c:pt idx="4445">
                  <c:v>38869</c:v>
                </c:pt>
                <c:pt idx="4446">
                  <c:v>38870</c:v>
                </c:pt>
                <c:pt idx="4447">
                  <c:v>38873</c:v>
                </c:pt>
                <c:pt idx="4448">
                  <c:v>38874</c:v>
                </c:pt>
                <c:pt idx="4449">
                  <c:v>38875</c:v>
                </c:pt>
                <c:pt idx="4450">
                  <c:v>38876</c:v>
                </c:pt>
                <c:pt idx="4451">
                  <c:v>38877</c:v>
                </c:pt>
                <c:pt idx="4452">
                  <c:v>38880</c:v>
                </c:pt>
                <c:pt idx="4453">
                  <c:v>38881</c:v>
                </c:pt>
                <c:pt idx="4454">
                  <c:v>38882</c:v>
                </c:pt>
                <c:pt idx="4455">
                  <c:v>38883</c:v>
                </c:pt>
                <c:pt idx="4456">
                  <c:v>38884</c:v>
                </c:pt>
                <c:pt idx="4457">
                  <c:v>38887</c:v>
                </c:pt>
                <c:pt idx="4458">
                  <c:v>38888</c:v>
                </c:pt>
                <c:pt idx="4459">
                  <c:v>38889</c:v>
                </c:pt>
                <c:pt idx="4460">
                  <c:v>38890</c:v>
                </c:pt>
                <c:pt idx="4461">
                  <c:v>38891</c:v>
                </c:pt>
                <c:pt idx="4462">
                  <c:v>38894</c:v>
                </c:pt>
                <c:pt idx="4463">
                  <c:v>38895</c:v>
                </c:pt>
                <c:pt idx="4464">
                  <c:v>38896</c:v>
                </c:pt>
                <c:pt idx="4465">
                  <c:v>38897</c:v>
                </c:pt>
                <c:pt idx="4466">
                  <c:v>38898</c:v>
                </c:pt>
                <c:pt idx="4467">
                  <c:v>38901</c:v>
                </c:pt>
                <c:pt idx="4468">
                  <c:v>38902</c:v>
                </c:pt>
                <c:pt idx="4469">
                  <c:v>38903</c:v>
                </c:pt>
                <c:pt idx="4470">
                  <c:v>38904</c:v>
                </c:pt>
                <c:pt idx="4471">
                  <c:v>38905</c:v>
                </c:pt>
                <c:pt idx="4472">
                  <c:v>38908</c:v>
                </c:pt>
                <c:pt idx="4473">
                  <c:v>38909</c:v>
                </c:pt>
                <c:pt idx="4474">
                  <c:v>38910</c:v>
                </c:pt>
                <c:pt idx="4475">
                  <c:v>38911</c:v>
                </c:pt>
                <c:pt idx="4476">
                  <c:v>38912</c:v>
                </c:pt>
                <c:pt idx="4477">
                  <c:v>38915</c:v>
                </c:pt>
                <c:pt idx="4478">
                  <c:v>38916</c:v>
                </c:pt>
                <c:pt idx="4479">
                  <c:v>38917</c:v>
                </c:pt>
                <c:pt idx="4480">
                  <c:v>38918</c:v>
                </c:pt>
                <c:pt idx="4481">
                  <c:v>38919</c:v>
                </c:pt>
                <c:pt idx="4482">
                  <c:v>38922</c:v>
                </c:pt>
                <c:pt idx="4483">
                  <c:v>38923</c:v>
                </c:pt>
                <c:pt idx="4484">
                  <c:v>38924</c:v>
                </c:pt>
                <c:pt idx="4485">
                  <c:v>38925</c:v>
                </c:pt>
                <c:pt idx="4486">
                  <c:v>38926</c:v>
                </c:pt>
                <c:pt idx="4487">
                  <c:v>38929</c:v>
                </c:pt>
                <c:pt idx="4488">
                  <c:v>38930</c:v>
                </c:pt>
                <c:pt idx="4489">
                  <c:v>38931</c:v>
                </c:pt>
                <c:pt idx="4490">
                  <c:v>38932</c:v>
                </c:pt>
                <c:pt idx="4491">
                  <c:v>38933</c:v>
                </c:pt>
                <c:pt idx="4492">
                  <c:v>38936</c:v>
                </c:pt>
                <c:pt idx="4493">
                  <c:v>38937</c:v>
                </c:pt>
                <c:pt idx="4494">
                  <c:v>38938</c:v>
                </c:pt>
                <c:pt idx="4495">
                  <c:v>38939</c:v>
                </c:pt>
                <c:pt idx="4496">
                  <c:v>38940</c:v>
                </c:pt>
                <c:pt idx="4497">
                  <c:v>38943</c:v>
                </c:pt>
                <c:pt idx="4498">
                  <c:v>38944</c:v>
                </c:pt>
                <c:pt idx="4499">
                  <c:v>38945</c:v>
                </c:pt>
                <c:pt idx="4500">
                  <c:v>38946</c:v>
                </c:pt>
                <c:pt idx="4501">
                  <c:v>38947</c:v>
                </c:pt>
                <c:pt idx="4502">
                  <c:v>38950</c:v>
                </c:pt>
                <c:pt idx="4503">
                  <c:v>38951</c:v>
                </c:pt>
                <c:pt idx="4504">
                  <c:v>38952</c:v>
                </c:pt>
                <c:pt idx="4505">
                  <c:v>38953</c:v>
                </c:pt>
                <c:pt idx="4506">
                  <c:v>38954</c:v>
                </c:pt>
                <c:pt idx="4507">
                  <c:v>38957</c:v>
                </c:pt>
                <c:pt idx="4508">
                  <c:v>38958</c:v>
                </c:pt>
                <c:pt idx="4509">
                  <c:v>38959</c:v>
                </c:pt>
                <c:pt idx="4510">
                  <c:v>38960</c:v>
                </c:pt>
                <c:pt idx="4511">
                  <c:v>38961</c:v>
                </c:pt>
                <c:pt idx="4512">
                  <c:v>38964</c:v>
                </c:pt>
                <c:pt idx="4513">
                  <c:v>38965</c:v>
                </c:pt>
                <c:pt idx="4514">
                  <c:v>38966</c:v>
                </c:pt>
                <c:pt idx="4515">
                  <c:v>38967</c:v>
                </c:pt>
                <c:pt idx="4516">
                  <c:v>38968</c:v>
                </c:pt>
                <c:pt idx="4517">
                  <c:v>38971</c:v>
                </c:pt>
                <c:pt idx="4518">
                  <c:v>38972</c:v>
                </c:pt>
                <c:pt idx="4519">
                  <c:v>38973</c:v>
                </c:pt>
                <c:pt idx="4520">
                  <c:v>38974</c:v>
                </c:pt>
                <c:pt idx="4521">
                  <c:v>38975</c:v>
                </c:pt>
                <c:pt idx="4522">
                  <c:v>38978</c:v>
                </c:pt>
                <c:pt idx="4523">
                  <c:v>38979</c:v>
                </c:pt>
                <c:pt idx="4524">
                  <c:v>38980</c:v>
                </c:pt>
                <c:pt idx="4525">
                  <c:v>38981</c:v>
                </c:pt>
                <c:pt idx="4526">
                  <c:v>38982</c:v>
                </c:pt>
                <c:pt idx="4527">
                  <c:v>38985</c:v>
                </c:pt>
                <c:pt idx="4528">
                  <c:v>38986</c:v>
                </c:pt>
                <c:pt idx="4529">
                  <c:v>38987</c:v>
                </c:pt>
                <c:pt idx="4530">
                  <c:v>38988</c:v>
                </c:pt>
                <c:pt idx="4531">
                  <c:v>38989</c:v>
                </c:pt>
                <c:pt idx="4532">
                  <c:v>38992</c:v>
                </c:pt>
                <c:pt idx="4533">
                  <c:v>38993</c:v>
                </c:pt>
                <c:pt idx="4534">
                  <c:v>38994</c:v>
                </c:pt>
                <c:pt idx="4535">
                  <c:v>38995</c:v>
                </c:pt>
                <c:pt idx="4536">
                  <c:v>38996</c:v>
                </c:pt>
                <c:pt idx="4537">
                  <c:v>38999</c:v>
                </c:pt>
                <c:pt idx="4538">
                  <c:v>39000</c:v>
                </c:pt>
                <c:pt idx="4539">
                  <c:v>39001</c:v>
                </c:pt>
                <c:pt idx="4540">
                  <c:v>39002</c:v>
                </c:pt>
                <c:pt idx="4541">
                  <c:v>39003</c:v>
                </c:pt>
                <c:pt idx="4542">
                  <c:v>39006</c:v>
                </c:pt>
                <c:pt idx="4543">
                  <c:v>39007</c:v>
                </c:pt>
                <c:pt idx="4544">
                  <c:v>39008</c:v>
                </c:pt>
                <c:pt idx="4545">
                  <c:v>39009</c:v>
                </c:pt>
                <c:pt idx="4546">
                  <c:v>39010</c:v>
                </c:pt>
                <c:pt idx="4547">
                  <c:v>39013</c:v>
                </c:pt>
                <c:pt idx="4548">
                  <c:v>39014</c:v>
                </c:pt>
                <c:pt idx="4549">
                  <c:v>39015</c:v>
                </c:pt>
                <c:pt idx="4550">
                  <c:v>39016</c:v>
                </c:pt>
                <c:pt idx="4551">
                  <c:v>39017</c:v>
                </c:pt>
                <c:pt idx="4552">
                  <c:v>39020</c:v>
                </c:pt>
                <c:pt idx="4553">
                  <c:v>39021</c:v>
                </c:pt>
                <c:pt idx="4554">
                  <c:v>39022</c:v>
                </c:pt>
                <c:pt idx="4555">
                  <c:v>39023</c:v>
                </c:pt>
                <c:pt idx="4556">
                  <c:v>39024</c:v>
                </c:pt>
                <c:pt idx="4557">
                  <c:v>39027</c:v>
                </c:pt>
                <c:pt idx="4558">
                  <c:v>39028</c:v>
                </c:pt>
                <c:pt idx="4559">
                  <c:v>39029</c:v>
                </c:pt>
                <c:pt idx="4560">
                  <c:v>39030</c:v>
                </c:pt>
                <c:pt idx="4561">
                  <c:v>39031</c:v>
                </c:pt>
                <c:pt idx="4562">
                  <c:v>39034</c:v>
                </c:pt>
                <c:pt idx="4563">
                  <c:v>39035</c:v>
                </c:pt>
                <c:pt idx="4564">
                  <c:v>39036</c:v>
                </c:pt>
                <c:pt idx="4565">
                  <c:v>39037</c:v>
                </c:pt>
                <c:pt idx="4566">
                  <c:v>39038</c:v>
                </c:pt>
                <c:pt idx="4567">
                  <c:v>39041</c:v>
                </c:pt>
                <c:pt idx="4568">
                  <c:v>39042</c:v>
                </c:pt>
                <c:pt idx="4569">
                  <c:v>39043</c:v>
                </c:pt>
                <c:pt idx="4570">
                  <c:v>39044</c:v>
                </c:pt>
                <c:pt idx="4571">
                  <c:v>39045</c:v>
                </c:pt>
                <c:pt idx="4572">
                  <c:v>39048</c:v>
                </c:pt>
                <c:pt idx="4573">
                  <c:v>39049</c:v>
                </c:pt>
                <c:pt idx="4574">
                  <c:v>39050</c:v>
                </c:pt>
                <c:pt idx="4575">
                  <c:v>39051</c:v>
                </c:pt>
                <c:pt idx="4576">
                  <c:v>39052</c:v>
                </c:pt>
                <c:pt idx="4577">
                  <c:v>39055</c:v>
                </c:pt>
                <c:pt idx="4578">
                  <c:v>39056</c:v>
                </c:pt>
                <c:pt idx="4579">
                  <c:v>39057</c:v>
                </c:pt>
                <c:pt idx="4580">
                  <c:v>39058</c:v>
                </c:pt>
                <c:pt idx="4581">
                  <c:v>39059</c:v>
                </c:pt>
                <c:pt idx="4582">
                  <c:v>39062</c:v>
                </c:pt>
                <c:pt idx="4583">
                  <c:v>39063</c:v>
                </c:pt>
                <c:pt idx="4584">
                  <c:v>39064</c:v>
                </c:pt>
                <c:pt idx="4585">
                  <c:v>39065</c:v>
                </c:pt>
                <c:pt idx="4586">
                  <c:v>39066</c:v>
                </c:pt>
                <c:pt idx="4587">
                  <c:v>39069</c:v>
                </c:pt>
                <c:pt idx="4588">
                  <c:v>39070</c:v>
                </c:pt>
                <c:pt idx="4589">
                  <c:v>39071</c:v>
                </c:pt>
                <c:pt idx="4590">
                  <c:v>39072</c:v>
                </c:pt>
                <c:pt idx="4591">
                  <c:v>39073</c:v>
                </c:pt>
                <c:pt idx="4592">
                  <c:v>39076</c:v>
                </c:pt>
                <c:pt idx="4593">
                  <c:v>39077</c:v>
                </c:pt>
                <c:pt idx="4594">
                  <c:v>39078</c:v>
                </c:pt>
                <c:pt idx="4595">
                  <c:v>39079</c:v>
                </c:pt>
                <c:pt idx="4596">
                  <c:v>39080</c:v>
                </c:pt>
                <c:pt idx="4597">
                  <c:v>39083</c:v>
                </c:pt>
                <c:pt idx="4598">
                  <c:v>39084</c:v>
                </c:pt>
                <c:pt idx="4599">
                  <c:v>39085</c:v>
                </c:pt>
                <c:pt idx="4600">
                  <c:v>39086</c:v>
                </c:pt>
                <c:pt idx="4601">
                  <c:v>39087</c:v>
                </c:pt>
                <c:pt idx="4602">
                  <c:v>39090</c:v>
                </c:pt>
                <c:pt idx="4603">
                  <c:v>39091</c:v>
                </c:pt>
                <c:pt idx="4604">
                  <c:v>39092</c:v>
                </c:pt>
                <c:pt idx="4605">
                  <c:v>39093</c:v>
                </c:pt>
                <c:pt idx="4606">
                  <c:v>39094</c:v>
                </c:pt>
                <c:pt idx="4607">
                  <c:v>39097</c:v>
                </c:pt>
                <c:pt idx="4608">
                  <c:v>39098</c:v>
                </c:pt>
                <c:pt idx="4609">
                  <c:v>39099</c:v>
                </c:pt>
                <c:pt idx="4610">
                  <c:v>39100</c:v>
                </c:pt>
                <c:pt idx="4611">
                  <c:v>39101</c:v>
                </c:pt>
                <c:pt idx="4612">
                  <c:v>39104</c:v>
                </c:pt>
                <c:pt idx="4613">
                  <c:v>39105</c:v>
                </c:pt>
                <c:pt idx="4614">
                  <c:v>39106</c:v>
                </c:pt>
                <c:pt idx="4615">
                  <c:v>39107</c:v>
                </c:pt>
                <c:pt idx="4616">
                  <c:v>39108</c:v>
                </c:pt>
                <c:pt idx="4617">
                  <c:v>39111</c:v>
                </c:pt>
                <c:pt idx="4618">
                  <c:v>39112</c:v>
                </c:pt>
                <c:pt idx="4619">
                  <c:v>39113</c:v>
                </c:pt>
                <c:pt idx="4620">
                  <c:v>39114</c:v>
                </c:pt>
                <c:pt idx="4621">
                  <c:v>39115</c:v>
                </c:pt>
                <c:pt idx="4622">
                  <c:v>39118</c:v>
                </c:pt>
                <c:pt idx="4623">
                  <c:v>39119</c:v>
                </c:pt>
                <c:pt idx="4624">
                  <c:v>39120</c:v>
                </c:pt>
                <c:pt idx="4625">
                  <c:v>39121</c:v>
                </c:pt>
                <c:pt idx="4626">
                  <c:v>39122</c:v>
                </c:pt>
                <c:pt idx="4627">
                  <c:v>39125</c:v>
                </c:pt>
                <c:pt idx="4628">
                  <c:v>39126</c:v>
                </c:pt>
                <c:pt idx="4629">
                  <c:v>39127</c:v>
                </c:pt>
                <c:pt idx="4630">
                  <c:v>39128</c:v>
                </c:pt>
                <c:pt idx="4631">
                  <c:v>39129</c:v>
                </c:pt>
                <c:pt idx="4632">
                  <c:v>39132</c:v>
                </c:pt>
                <c:pt idx="4633">
                  <c:v>39133</c:v>
                </c:pt>
                <c:pt idx="4634">
                  <c:v>39134</c:v>
                </c:pt>
                <c:pt idx="4635">
                  <c:v>39135</c:v>
                </c:pt>
                <c:pt idx="4636">
                  <c:v>39136</c:v>
                </c:pt>
                <c:pt idx="4637">
                  <c:v>39139</c:v>
                </c:pt>
                <c:pt idx="4638">
                  <c:v>39140</c:v>
                </c:pt>
                <c:pt idx="4639">
                  <c:v>39141</c:v>
                </c:pt>
                <c:pt idx="4640">
                  <c:v>39142</c:v>
                </c:pt>
                <c:pt idx="4641">
                  <c:v>39143</c:v>
                </c:pt>
                <c:pt idx="4642">
                  <c:v>39146</c:v>
                </c:pt>
                <c:pt idx="4643">
                  <c:v>39147</c:v>
                </c:pt>
                <c:pt idx="4644">
                  <c:v>39148</c:v>
                </c:pt>
                <c:pt idx="4645">
                  <c:v>39149</c:v>
                </c:pt>
                <c:pt idx="4646">
                  <c:v>39150</c:v>
                </c:pt>
                <c:pt idx="4647">
                  <c:v>39153</c:v>
                </c:pt>
                <c:pt idx="4648">
                  <c:v>39154</c:v>
                </c:pt>
                <c:pt idx="4649">
                  <c:v>39155</c:v>
                </c:pt>
                <c:pt idx="4650">
                  <c:v>39156</c:v>
                </c:pt>
                <c:pt idx="4651">
                  <c:v>39157</c:v>
                </c:pt>
                <c:pt idx="4652">
                  <c:v>39160</c:v>
                </c:pt>
                <c:pt idx="4653">
                  <c:v>39161</c:v>
                </c:pt>
                <c:pt idx="4654">
                  <c:v>39162</c:v>
                </c:pt>
                <c:pt idx="4655">
                  <c:v>39163</c:v>
                </c:pt>
                <c:pt idx="4656">
                  <c:v>39164</c:v>
                </c:pt>
                <c:pt idx="4657">
                  <c:v>39167</c:v>
                </c:pt>
                <c:pt idx="4658">
                  <c:v>39168</c:v>
                </c:pt>
                <c:pt idx="4659">
                  <c:v>39169</c:v>
                </c:pt>
                <c:pt idx="4660">
                  <c:v>39170</c:v>
                </c:pt>
                <c:pt idx="4661">
                  <c:v>39171</c:v>
                </c:pt>
                <c:pt idx="4662">
                  <c:v>39174</c:v>
                </c:pt>
                <c:pt idx="4663">
                  <c:v>39175</c:v>
                </c:pt>
                <c:pt idx="4664">
                  <c:v>39176</c:v>
                </c:pt>
                <c:pt idx="4665">
                  <c:v>39177</c:v>
                </c:pt>
                <c:pt idx="4666">
                  <c:v>39178</c:v>
                </c:pt>
                <c:pt idx="4667">
                  <c:v>39181</c:v>
                </c:pt>
                <c:pt idx="4668">
                  <c:v>39182</c:v>
                </c:pt>
                <c:pt idx="4669">
                  <c:v>39183</c:v>
                </c:pt>
                <c:pt idx="4670">
                  <c:v>39184</c:v>
                </c:pt>
                <c:pt idx="4671">
                  <c:v>39185</c:v>
                </c:pt>
                <c:pt idx="4672">
                  <c:v>39188</c:v>
                </c:pt>
                <c:pt idx="4673">
                  <c:v>39189</c:v>
                </c:pt>
                <c:pt idx="4674">
                  <c:v>39190</c:v>
                </c:pt>
                <c:pt idx="4675">
                  <c:v>39191</c:v>
                </c:pt>
                <c:pt idx="4676">
                  <c:v>39192</c:v>
                </c:pt>
                <c:pt idx="4677">
                  <c:v>39195</c:v>
                </c:pt>
                <c:pt idx="4678">
                  <c:v>39196</c:v>
                </c:pt>
                <c:pt idx="4679">
                  <c:v>39197</c:v>
                </c:pt>
                <c:pt idx="4680">
                  <c:v>39198</c:v>
                </c:pt>
                <c:pt idx="4681">
                  <c:v>39199</c:v>
                </c:pt>
                <c:pt idx="4682">
                  <c:v>39202</c:v>
                </c:pt>
                <c:pt idx="4683">
                  <c:v>39203</c:v>
                </c:pt>
                <c:pt idx="4684">
                  <c:v>39204</c:v>
                </c:pt>
                <c:pt idx="4685">
                  <c:v>39205</c:v>
                </c:pt>
                <c:pt idx="4686">
                  <c:v>39206</c:v>
                </c:pt>
                <c:pt idx="4687">
                  <c:v>39209</c:v>
                </c:pt>
                <c:pt idx="4688">
                  <c:v>39210</c:v>
                </c:pt>
                <c:pt idx="4689">
                  <c:v>39211</c:v>
                </c:pt>
                <c:pt idx="4690">
                  <c:v>39212</c:v>
                </c:pt>
                <c:pt idx="4691">
                  <c:v>39213</c:v>
                </c:pt>
                <c:pt idx="4692">
                  <c:v>39216</c:v>
                </c:pt>
                <c:pt idx="4693">
                  <c:v>39217</c:v>
                </c:pt>
                <c:pt idx="4694">
                  <c:v>39218</c:v>
                </c:pt>
                <c:pt idx="4695">
                  <c:v>39219</c:v>
                </c:pt>
                <c:pt idx="4696">
                  <c:v>39220</c:v>
                </c:pt>
                <c:pt idx="4697">
                  <c:v>39223</c:v>
                </c:pt>
                <c:pt idx="4698">
                  <c:v>39224</c:v>
                </c:pt>
                <c:pt idx="4699">
                  <c:v>39225</c:v>
                </c:pt>
                <c:pt idx="4700">
                  <c:v>39226</c:v>
                </c:pt>
                <c:pt idx="4701">
                  <c:v>39227</c:v>
                </c:pt>
                <c:pt idx="4702">
                  <c:v>39230</c:v>
                </c:pt>
                <c:pt idx="4703">
                  <c:v>39231</c:v>
                </c:pt>
                <c:pt idx="4704">
                  <c:v>39232</c:v>
                </c:pt>
                <c:pt idx="4705">
                  <c:v>39233</c:v>
                </c:pt>
                <c:pt idx="4706">
                  <c:v>39234</c:v>
                </c:pt>
                <c:pt idx="4707">
                  <c:v>39237</c:v>
                </c:pt>
                <c:pt idx="4708">
                  <c:v>39238</c:v>
                </c:pt>
                <c:pt idx="4709">
                  <c:v>39239</c:v>
                </c:pt>
                <c:pt idx="4710">
                  <c:v>39240</c:v>
                </c:pt>
                <c:pt idx="4711">
                  <c:v>39241</c:v>
                </c:pt>
                <c:pt idx="4712">
                  <c:v>39244</c:v>
                </c:pt>
                <c:pt idx="4713">
                  <c:v>39245</c:v>
                </c:pt>
                <c:pt idx="4714">
                  <c:v>39246</c:v>
                </c:pt>
                <c:pt idx="4715">
                  <c:v>39247</c:v>
                </c:pt>
                <c:pt idx="4716">
                  <c:v>39248</c:v>
                </c:pt>
                <c:pt idx="4717">
                  <c:v>39251</c:v>
                </c:pt>
                <c:pt idx="4718">
                  <c:v>39252</c:v>
                </c:pt>
                <c:pt idx="4719">
                  <c:v>39253</c:v>
                </c:pt>
                <c:pt idx="4720">
                  <c:v>39254</c:v>
                </c:pt>
                <c:pt idx="4721">
                  <c:v>39255</c:v>
                </c:pt>
                <c:pt idx="4722">
                  <c:v>39258</c:v>
                </c:pt>
                <c:pt idx="4723">
                  <c:v>39259</c:v>
                </c:pt>
                <c:pt idx="4724">
                  <c:v>39260</c:v>
                </c:pt>
                <c:pt idx="4725">
                  <c:v>39261</c:v>
                </c:pt>
                <c:pt idx="4726">
                  <c:v>39262</c:v>
                </c:pt>
                <c:pt idx="4727">
                  <c:v>39265</c:v>
                </c:pt>
                <c:pt idx="4728">
                  <c:v>39266</c:v>
                </c:pt>
                <c:pt idx="4729">
                  <c:v>39267</c:v>
                </c:pt>
                <c:pt idx="4730">
                  <c:v>39268</c:v>
                </c:pt>
                <c:pt idx="4731">
                  <c:v>39269</c:v>
                </c:pt>
                <c:pt idx="4732">
                  <c:v>39272</c:v>
                </c:pt>
                <c:pt idx="4733">
                  <c:v>39273</c:v>
                </c:pt>
                <c:pt idx="4734">
                  <c:v>39274</c:v>
                </c:pt>
                <c:pt idx="4735">
                  <c:v>39275</c:v>
                </c:pt>
                <c:pt idx="4736">
                  <c:v>39276</c:v>
                </c:pt>
                <c:pt idx="4737">
                  <c:v>39279</c:v>
                </c:pt>
                <c:pt idx="4738">
                  <c:v>39280</c:v>
                </c:pt>
                <c:pt idx="4739">
                  <c:v>39281</c:v>
                </c:pt>
                <c:pt idx="4740">
                  <c:v>39282</c:v>
                </c:pt>
                <c:pt idx="4741">
                  <c:v>39283</c:v>
                </c:pt>
                <c:pt idx="4742">
                  <c:v>39286</c:v>
                </c:pt>
                <c:pt idx="4743">
                  <c:v>39287</c:v>
                </c:pt>
                <c:pt idx="4744">
                  <c:v>39288</c:v>
                </c:pt>
                <c:pt idx="4745">
                  <c:v>39289</c:v>
                </c:pt>
                <c:pt idx="4746">
                  <c:v>39290</c:v>
                </c:pt>
                <c:pt idx="4747">
                  <c:v>39293</c:v>
                </c:pt>
                <c:pt idx="4748">
                  <c:v>39294</c:v>
                </c:pt>
                <c:pt idx="4749">
                  <c:v>39295</c:v>
                </c:pt>
                <c:pt idx="4750">
                  <c:v>39296</c:v>
                </c:pt>
                <c:pt idx="4751">
                  <c:v>39297</c:v>
                </c:pt>
                <c:pt idx="4752">
                  <c:v>39300</c:v>
                </c:pt>
                <c:pt idx="4753">
                  <c:v>39301</c:v>
                </c:pt>
                <c:pt idx="4754">
                  <c:v>39302</c:v>
                </c:pt>
                <c:pt idx="4755">
                  <c:v>39303</c:v>
                </c:pt>
                <c:pt idx="4756">
                  <c:v>39304</c:v>
                </c:pt>
                <c:pt idx="4757">
                  <c:v>39307</c:v>
                </c:pt>
                <c:pt idx="4758">
                  <c:v>39308</c:v>
                </c:pt>
                <c:pt idx="4759">
                  <c:v>39309</c:v>
                </c:pt>
                <c:pt idx="4760">
                  <c:v>39310</c:v>
                </c:pt>
                <c:pt idx="4761">
                  <c:v>39311</c:v>
                </c:pt>
                <c:pt idx="4762">
                  <c:v>39314</c:v>
                </c:pt>
                <c:pt idx="4763">
                  <c:v>39315</c:v>
                </c:pt>
                <c:pt idx="4764">
                  <c:v>39316</c:v>
                </c:pt>
                <c:pt idx="4765">
                  <c:v>39317</c:v>
                </c:pt>
                <c:pt idx="4766">
                  <c:v>39318</c:v>
                </c:pt>
                <c:pt idx="4767">
                  <c:v>39321</c:v>
                </c:pt>
                <c:pt idx="4768">
                  <c:v>39322</c:v>
                </c:pt>
                <c:pt idx="4769">
                  <c:v>39323</c:v>
                </c:pt>
                <c:pt idx="4770">
                  <c:v>39324</c:v>
                </c:pt>
                <c:pt idx="4771">
                  <c:v>39325</c:v>
                </c:pt>
                <c:pt idx="4772">
                  <c:v>39328</c:v>
                </c:pt>
                <c:pt idx="4773">
                  <c:v>39329</c:v>
                </c:pt>
                <c:pt idx="4774">
                  <c:v>39330</c:v>
                </c:pt>
                <c:pt idx="4775">
                  <c:v>39331</c:v>
                </c:pt>
                <c:pt idx="4776">
                  <c:v>39332</c:v>
                </c:pt>
                <c:pt idx="4777">
                  <c:v>39335</c:v>
                </c:pt>
                <c:pt idx="4778">
                  <c:v>39336</c:v>
                </c:pt>
                <c:pt idx="4779">
                  <c:v>39337</c:v>
                </c:pt>
                <c:pt idx="4780">
                  <c:v>39338</c:v>
                </c:pt>
                <c:pt idx="4781">
                  <c:v>39339</c:v>
                </c:pt>
                <c:pt idx="4782">
                  <c:v>39342</c:v>
                </c:pt>
                <c:pt idx="4783">
                  <c:v>39343</c:v>
                </c:pt>
                <c:pt idx="4784">
                  <c:v>39344</c:v>
                </c:pt>
                <c:pt idx="4785">
                  <c:v>39345</c:v>
                </c:pt>
                <c:pt idx="4786">
                  <c:v>39346</c:v>
                </c:pt>
                <c:pt idx="4787">
                  <c:v>39349</c:v>
                </c:pt>
                <c:pt idx="4788">
                  <c:v>39350</c:v>
                </c:pt>
                <c:pt idx="4789">
                  <c:v>39351</c:v>
                </c:pt>
                <c:pt idx="4790">
                  <c:v>39352</c:v>
                </c:pt>
                <c:pt idx="4791">
                  <c:v>39353</c:v>
                </c:pt>
                <c:pt idx="4792">
                  <c:v>39356</c:v>
                </c:pt>
                <c:pt idx="4793">
                  <c:v>39357</c:v>
                </c:pt>
                <c:pt idx="4794">
                  <c:v>39358</c:v>
                </c:pt>
                <c:pt idx="4795">
                  <c:v>39359</c:v>
                </c:pt>
                <c:pt idx="4796">
                  <c:v>39360</c:v>
                </c:pt>
                <c:pt idx="4797">
                  <c:v>39363</c:v>
                </c:pt>
                <c:pt idx="4798">
                  <c:v>39364</c:v>
                </c:pt>
                <c:pt idx="4799">
                  <c:v>39365</c:v>
                </c:pt>
                <c:pt idx="4800">
                  <c:v>39366</c:v>
                </c:pt>
                <c:pt idx="4801">
                  <c:v>39367</c:v>
                </c:pt>
                <c:pt idx="4802">
                  <c:v>39370</c:v>
                </c:pt>
                <c:pt idx="4803">
                  <c:v>39371</c:v>
                </c:pt>
                <c:pt idx="4804">
                  <c:v>39372</c:v>
                </c:pt>
                <c:pt idx="4805">
                  <c:v>39373</c:v>
                </c:pt>
                <c:pt idx="4806">
                  <c:v>39374</c:v>
                </c:pt>
                <c:pt idx="4807">
                  <c:v>39377</c:v>
                </c:pt>
                <c:pt idx="4808">
                  <c:v>39378</c:v>
                </c:pt>
                <c:pt idx="4809">
                  <c:v>39379</c:v>
                </c:pt>
                <c:pt idx="4810">
                  <c:v>39380</c:v>
                </c:pt>
                <c:pt idx="4811">
                  <c:v>39381</c:v>
                </c:pt>
                <c:pt idx="4812">
                  <c:v>39384</c:v>
                </c:pt>
                <c:pt idx="4813">
                  <c:v>39385</c:v>
                </c:pt>
                <c:pt idx="4814">
                  <c:v>39386</c:v>
                </c:pt>
                <c:pt idx="4815">
                  <c:v>39387</c:v>
                </c:pt>
                <c:pt idx="4816">
                  <c:v>39388</c:v>
                </c:pt>
                <c:pt idx="4817">
                  <c:v>39391</c:v>
                </c:pt>
                <c:pt idx="4818">
                  <c:v>39392</c:v>
                </c:pt>
                <c:pt idx="4819">
                  <c:v>39393</c:v>
                </c:pt>
                <c:pt idx="4820">
                  <c:v>39394</c:v>
                </c:pt>
                <c:pt idx="4821">
                  <c:v>39395</c:v>
                </c:pt>
                <c:pt idx="4822">
                  <c:v>39398</c:v>
                </c:pt>
                <c:pt idx="4823">
                  <c:v>39399</c:v>
                </c:pt>
                <c:pt idx="4824">
                  <c:v>39400</c:v>
                </c:pt>
                <c:pt idx="4825">
                  <c:v>39401</c:v>
                </c:pt>
                <c:pt idx="4826">
                  <c:v>39402</c:v>
                </c:pt>
                <c:pt idx="4827">
                  <c:v>39405</c:v>
                </c:pt>
                <c:pt idx="4828">
                  <c:v>39406</c:v>
                </c:pt>
                <c:pt idx="4829">
                  <c:v>39407</c:v>
                </c:pt>
                <c:pt idx="4830">
                  <c:v>39408</c:v>
                </c:pt>
                <c:pt idx="4831">
                  <c:v>39409</c:v>
                </c:pt>
                <c:pt idx="4832">
                  <c:v>39412</c:v>
                </c:pt>
                <c:pt idx="4833">
                  <c:v>39413</c:v>
                </c:pt>
                <c:pt idx="4834">
                  <c:v>39414</c:v>
                </c:pt>
                <c:pt idx="4835">
                  <c:v>39415</c:v>
                </c:pt>
                <c:pt idx="4836">
                  <c:v>39416</c:v>
                </c:pt>
                <c:pt idx="4837">
                  <c:v>39419</c:v>
                </c:pt>
                <c:pt idx="4838">
                  <c:v>39420</c:v>
                </c:pt>
                <c:pt idx="4839">
                  <c:v>39421</c:v>
                </c:pt>
                <c:pt idx="4840">
                  <c:v>39422</c:v>
                </c:pt>
                <c:pt idx="4841">
                  <c:v>39423</c:v>
                </c:pt>
                <c:pt idx="4842">
                  <c:v>39426</c:v>
                </c:pt>
                <c:pt idx="4843">
                  <c:v>39427</c:v>
                </c:pt>
                <c:pt idx="4844">
                  <c:v>39428</c:v>
                </c:pt>
                <c:pt idx="4845">
                  <c:v>39429</c:v>
                </c:pt>
                <c:pt idx="4846">
                  <c:v>39430</c:v>
                </c:pt>
                <c:pt idx="4847">
                  <c:v>39433</c:v>
                </c:pt>
                <c:pt idx="4848">
                  <c:v>39434</c:v>
                </c:pt>
                <c:pt idx="4849">
                  <c:v>39435</c:v>
                </c:pt>
                <c:pt idx="4850">
                  <c:v>39436</c:v>
                </c:pt>
                <c:pt idx="4851">
                  <c:v>39437</c:v>
                </c:pt>
                <c:pt idx="4852">
                  <c:v>39440</c:v>
                </c:pt>
                <c:pt idx="4853">
                  <c:v>39441</c:v>
                </c:pt>
                <c:pt idx="4854">
                  <c:v>39442</c:v>
                </c:pt>
                <c:pt idx="4855">
                  <c:v>39443</c:v>
                </c:pt>
                <c:pt idx="4856">
                  <c:v>39444</c:v>
                </c:pt>
                <c:pt idx="4857">
                  <c:v>39447</c:v>
                </c:pt>
                <c:pt idx="4858">
                  <c:v>39448</c:v>
                </c:pt>
                <c:pt idx="4859">
                  <c:v>39449</c:v>
                </c:pt>
                <c:pt idx="4860">
                  <c:v>39450</c:v>
                </c:pt>
                <c:pt idx="4861">
                  <c:v>39451</c:v>
                </c:pt>
                <c:pt idx="4862">
                  <c:v>39454</c:v>
                </c:pt>
                <c:pt idx="4863">
                  <c:v>39455</c:v>
                </c:pt>
                <c:pt idx="4864">
                  <c:v>39456</c:v>
                </c:pt>
                <c:pt idx="4865">
                  <c:v>39457</c:v>
                </c:pt>
                <c:pt idx="4866">
                  <c:v>39458</c:v>
                </c:pt>
                <c:pt idx="4867">
                  <c:v>39461</c:v>
                </c:pt>
                <c:pt idx="4868">
                  <c:v>39462</c:v>
                </c:pt>
                <c:pt idx="4869">
                  <c:v>39463</c:v>
                </c:pt>
                <c:pt idx="4870">
                  <c:v>39464</c:v>
                </c:pt>
                <c:pt idx="4871">
                  <c:v>39465</c:v>
                </c:pt>
                <c:pt idx="4872">
                  <c:v>39468</c:v>
                </c:pt>
                <c:pt idx="4873">
                  <c:v>39469</c:v>
                </c:pt>
                <c:pt idx="4874">
                  <c:v>39470</c:v>
                </c:pt>
                <c:pt idx="4875">
                  <c:v>39471</c:v>
                </c:pt>
                <c:pt idx="4876">
                  <c:v>39472</c:v>
                </c:pt>
                <c:pt idx="4877">
                  <c:v>39475</c:v>
                </c:pt>
                <c:pt idx="4878">
                  <c:v>39476</c:v>
                </c:pt>
                <c:pt idx="4879">
                  <c:v>39477</c:v>
                </c:pt>
                <c:pt idx="4880">
                  <c:v>39478</c:v>
                </c:pt>
                <c:pt idx="4881">
                  <c:v>39479</c:v>
                </c:pt>
                <c:pt idx="4882">
                  <c:v>39482</c:v>
                </c:pt>
                <c:pt idx="4883">
                  <c:v>39483</c:v>
                </c:pt>
                <c:pt idx="4884">
                  <c:v>39484</c:v>
                </c:pt>
                <c:pt idx="4885">
                  <c:v>39485</c:v>
                </c:pt>
                <c:pt idx="4886">
                  <c:v>39486</c:v>
                </c:pt>
                <c:pt idx="4887">
                  <c:v>39489</c:v>
                </c:pt>
                <c:pt idx="4888">
                  <c:v>39490</c:v>
                </c:pt>
                <c:pt idx="4889">
                  <c:v>39491</c:v>
                </c:pt>
                <c:pt idx="4890">
                  <c:v>39492</c:v>
                </c:pt>
                <c:pt idx="4891">
                  <c:v>39493</c:v>
                </c:pt>
                <c:pt idx="4892">
                  <c:v>39496</c:v>
                </c:pt>
                <c:pt idx="4893">
                  <c:v>39497</c:v>
                </c:pt>
                <c:pt idx="4894">
                  <c:v>39498</c:v>
                </c:pt>
                <c:pt idx="4895">
                  <c:v>39499</c:v>
                </c:pt>
                <c:pt idx="4896">
                  <c:v>39500</c:v>
                </c:pt>
                <c:pt idx="4897">
                  <c:v>39503</c:v>
                </c:pt>
                <c:pt idx="4898">
                  <c:v>39504</c:v>
                </c:pt>
                <c:pt idx="4899">
                  <c:v>39505</c:v>
                </c:pt>
                <c:pt idx="4900">
                  <c:v>39506</c:v>
                </c:pt>
                <c:pt idx="4901">
                  <c:v>39507</c:v>
                </c:pt>
                <c:pt idx="4902">
                  <c:v>39510</c:v>
                </c:pt>
                <c:pt idx="4903">
                  <c:v>39511</c:v>
                </c:pt>
                <c:pt idx="4904">
                  <c:v>39512</c:v>
                </c:pt>
                <c:pt idx="4905">
                  <c:v>39513</c:v>
                </c:pt>
                <c:pt idx="4906">
                  <c:v>39514</c:v>
                </c:pt>
                <c:pt idx="4907">
                  <c:v>39517</c:v>
                </c:pt>
                <c:pt idx="4908">
                  <c:v>39518</c:v>
                </c:pt>
                <c:pt idx="4909">
                  <c:v>39519</c:v>
                </c:pt>
                <c:pt idx="4910">
                  <c:v>39520</c:v>
                </c:pt>
                <c:pt idx="4911">
                  <c:v>39521</c:v>
                </c:pt>
                <c:pt idx="4912">
                  <c:v>39524</c:v>
                </c:pt>
                <c:pt idx="4913">
                  <c:v>39525</c:v>
                </c:pt>
                <c:pt idx="4914">
                  <c:v>39526</c:v>
                </c:pt>
                <c:pt idx="4915">
                  <c:v>39527</c:v>
                </c:pt>
                <c:pt idx="4916">
                  <c:v>39528</c:v>
                </c:pt>
                <c:pt idx="4917">
                  <c:v>39531</c:v>
                </c:pt>
                <c:pt idx="4918">
                  <c:v>39532</c:v>
                </c:pt>
                <c:pt idx="4919">
                  <c:v>39533</c:v>
                </c:pt>
                <c:pt idx="4920">
                  <c:v>39534</c:v>
                </c:pt>
                <c:pt idx="4921">
                  <c:v>39535</c:v>
                </c:pt>
                <c:pt idx="4922">
                  <c:v>39538</c:v>
                </c:pt>
                <c:pt idx="4923">
                  <c:v>39539</c:v>
                </c:pt>
                <c:pt idx="4924">
                  <c:v>39540</c:v>
                </c:pt>
                <c:pt idx="4925">
                  <c:v>39541</c:v>
                </c:pt>
                <c:pt idx="4926">
                  <c:v>39542</c:v>
                </c:pt>
                <c:pt idx="4927">
                  <c:v>39545</c:v>
                </c:pt>
                <c:pt idx="4928">
                  <c:v>39546</c:v>
                </c:pt>
                <c:pt idx="4929">
                  <c:v>39547</c:v>
                </c:pt>
                <c:pt idx="4930">
                  <c:v>39548</c:v>
                </c:pt>
                <c:pt idx="4931">
                  <c:v>39549</c:v>
                </c:pt>
                <c:pt idx="4932">
                  <c:v>39552</c:v>
                </c:pt>
                <c:pt idx="4933">
                  <c:v>39553</c:v>
                </c:pt>
                <c:pt idx="4934">
                  <c:v>39554</c:v>
                </c:pt>
                <c:pt idx="4935">
                  <c:v>39555</c:v>
                </c:pt>
                <c:pt idx="4936">
                  <c:v>39556</c:v>
                </c:pt>
                <c:pt idx="4937">
                  <c:v>39559</c:v>
                </c:pt>
                <c:pt idx="4938">
                  <c:v>39560</c:v>
                </c:pt>
                <c:pt idx="4939">
                  <c:v>39561</c:v>
                </c:pt>
                <c:pt idx="4940">
                  <c:v>39562</c:v>
                </c:pt>
                <c:pt idx="4941">
                  <c:v>39563</c:v>
                </c:pt>
                <c:pt idx="4942">
                  <c:v>39566</c:v>
                </c:pt>
                <c:pt idx="4943">
                  <c:v>39567</c:v>
                </c:pt>
                <c:pt idx="4944">
                  <c:v>39568</c:v>
                </c:pt>
                <c:pt idx="4945">
                  <c:v>39569</c:v>
                </c:pt>
                <c:pt idx="4946">
                  <c:v>39570</c:v>
                </c:pt>
                <c:pt idx="4947">
                  <c:v>39573</c:v>
                </c:pt>
                <c:pt idx="4948">
                  <c:v>39574</c:v>
                </c:pt>
                <c:pt idx="4949">
                  <c:v>39575</c:v>
                </c:pt>
                <c:pt idx="4950">
                  <c:v>39576</c:v>
                </c:pt>
                <c:pt idx="4951">
                  <c:v>39577</c:v>
                </c:pt>
                <c:pt idx="4952">
                  <c:v>39580</c:v>
                </c:pt>
                <c:pt idx="4953">
                  <c:v>39581</c:v>
                </c:pt>
                <c:pt idx="4954">
                  <c:v>39582</c:v>
                </c:pt>
                <c:pt idx="4955">
                  <c:v>39583</c:v>
                </c:pt>
                <c:pt idx="4956">
                  <c:v>39584</c:v>
                </c:pt>
                <c:pt idx="4957">
                  <c:v>39587</c:v>
                </c:pt>
                <c:pt idx="4958">
                  <c:v>39588</c:v>
                </c:pt>
                <c:pt idx="4959">
                  <c:v>39589</c:v>
                </c:pt>
                <c:pt idx="4960">
                  <c:v>39590</c:v>
                </c:pt>
                <c:pt idx="4961">
                  <c:v>39591</c:v>
                </c:pt>
                <c:pt idx="4962">
                  <c:v>39594</c:v>
                </c:pt>
                <c:pt idx="4963">
                  <c:v>39595</c:v>
                </c:pt>
                <c:pt idx="4964">
                  <c:v>39596</c:v>
                </c:pt>
                <c:pt idx="4965">
                  <c:v>39597</c:v>
                </c:pt>
                <c:pt idx="4966">
                  <c:v>39598</c:v>
                </c:pt>
                <c:pt idx="4967">
                  <c:v>39601</c:v>
                </c:pt>
                <c:pt idx="4968">
                  <c:v>39602</c:v>
                </c:pt>
                <c:pt idx="4969">
                  <c:v>39603</c:v>
                </c:pt>
                <c:pt idx="4970">
                  <c:v>39604</c:v>
                </c:pt>
                <c:pt idx="4971">
                  <c:v>39605</c:v>
                </c:pt>
                <c:pt idx="4972">
                  <c:v>39608</c:v>
                </c:pt>
                <c:pt idx="4973">
                  <c:v>39609</c:v>
                </c:pt>
                <c:pt idx="4974">
                  <c:v>39610</c:v>
                </c:pt>
                <c:pt idx="4975">
                  <c:v>39611</c:v>
                </c:pt>
                <c:pt idx="4976">
                  <c:v>39612</c:v>
                </c:pt>
                <c:pt idx="4977">
                  <c:v>39615</c:v>
                </c:pt>
                <c:pt idx="4978">
                  <c:v>39616</c:v>
                </c:pt>
                <c:pt idx="4979">
                  <c:v>39617</c:v>
                </c:pt>
                <c:pt idx="4980">
                  <c:v>39618</c:v>
                </c:pt>
                <c:pt idx="4981">
                  <c:v>39619</c:v>
                </c:pt>
                <c:pt idx="4982">
                  <c:v>39622</c:v>
                </c:pt>
                <c:pt idx="4983">
                  <c:v>39623</c:v>
                </c:pt>
                <c:pt idx="4984">
                  <c:v>39624</c:v>
                </c:pt>
                <c:pt idx="4985">
                  <c:v>39625</c:v>
                </c:pt>
                <c:pt idx="4986">
                  <c:v>39626</c:v>
                </c:pt>
                <c:pt idx="4987">
                  <c:v>39629</c:v>
                </c:pt>
                <c:pt idx="4988">
                  <c:v>39630</c:v>
                </c:pt>
                <c:pt idx="4989">
                  <c:v>39631</c:v>
                </c:pt>
                <c:pt idx="4990">
                  <c:v>39632</c:v>
                </c:pt>
                <c:pt idx="4991">
                  <c:v>39633</c:v>
                </c:pt>
                <c:pt idx="4992">
                  <c:v>39636</c:v>
                </c:pt>
                <c:pt idx="4993">
                  <c:v>39637</c:v>
                </c:pt>
                <c:pt idx="4994">
                  <c:v>39638</c:v>
                </c:pt>
                <c:pt idx="4995">
                  <c:v>39639</c:v>
                </c:pt>
                <c:pt idx="4996">
                  <c:v>39640</c:v>
                </c:pt>
                <c:pt idx="4997">
                  <c:v>39643</c:v>
                </c:pt>
                <c:pt idx="4998">
                  <c:v>39644</c:v>
                </c:pt>
                <c:pt idx="4999">
                  <c:v>39645</c:v>
                </c:pt>
                <c:pt idx="5000">
                  <c:v>39646</c:v>
                </c:pt>
                <c:pt idx="5001">
                  <c:v>39647</c:v>
                </c:pt>
                <c:pt idx="5002">
                  <c:v>39650</c:v>
                </c:pt>
                <c:pt idx="5003">
                  <c:v>39651</c:v>
                </c:pt>
                <c:pt idx="5004">
                  <c:v>39652</c:v>
                </c:pt>
                <c:pt idx="5005">
                  <c:v>39653</c:v>
                </c:pt>
                <c:pt idx="5006">
                  <c:v>39654</c:v>
                </c:pt>
                <c:pt idx="5007">
                  <c:v>39657</c:v>
                </c:pt>
                <c:pt idx="5008">
                  <c:v>39658</c:v>
                </c:pt>
                <c:pt idx="5009">
                  <c:v>39659</c:v>
                </c:pt>
                <c:pt idx="5010">
                  <c:v>39660</c:v>
                </c:pt>
                <c:pt idx="5011">
                  <c:v>39661</c:v>
                </c:pt>
                <c:pt idx="5012">
                  <c:v>39664</c:v>
                </c:pt>
                <c:pt idx="5013">
                  <c:v>39665</c:v>
                </c:pt>
                <c:pt idx="5014">
                  <c:v>39666</c:v>
                </c:pt>
                <c:pt idx="5015">
                  <c:v>39667</c:v>
                </c:pt>
                <c:pt idx="5016">
                  <c:v>39668</c:v>
                </c:pt>
                <c:pt idx="5017">
                  <c:v>39671</c:v>
                </c:pt>
                <c:pt idx="5018">
                  <c:v>39672</c:v>
                </c:pt>
                <c:pt idx="5019">
                  <c:v>39673</c:v>
                </c:pt>
                <c:pt idx="5020">
                  <c:v>39674</c:v>
                </c:pt>
                <c:pt idx="5021">
                  <c:v>39675</c:v>
                </c:pt>
                <c:pt idx="5022">
                  <c:v>39678</c:v>
                </c:pt>
                <c:pt idx="5023">
                  <c:v>39679</c:v>
                </c:pt>
                <c:pt idx="5024">
                  <c:v>39680</c:v>
                </c:pt>
                <c:pt idx="5025">
                  <c:v>39681</c:v>
                </c:pt>
                <c:pt idx="5026">
                  <c:v>39682</c:v>
                </c:pt>
                <c:pt idx="5027">
                  <c:v>39685</c:v>
                </c:pt>
                <c:pt idx="5028">
                  <c:v>39686</c:v>
                </c:pt>
                <c:pt idx="5029">
                  <c:v>39687</c:v>
                </c:pt>
                <c:pt idx="5030">
                  <c:v>39688</c:v>
                </c:pt>
                <c:pt idx="5031">
                  <c:v>39689</c:v>
                </c:pt>
                <c:pt idx="5032">
                  <c:v>39692</c:v>
                </c:pt>
                <c:pt idx="5033">
                  <c:v>39693</c:v>
                </c:pt>
                <c:pt idx="5034">
                  <c:v>39694</c:v>
                </c:pt>
                <c:pt idx="5035">
                  <c:v>39695</c:v>
                </c:pt>
                <c:pt idx="5036">
                  <c:v>39696</c:v>
                </c:pt>
                <c:pt idx="5037">
                  <c:v>39699</c:v>
                </c:pt>
                <c:pt idx="5038">
                  <c:v>39700</c:v>
                </c:pt>
                <c:pt idx="5039">
                  <c:v>39701</c:v>
                </c:pt>
                <c:pt idx="5040">
                  <c:v>39702</c:v>
                </c:pt>
                <c:pt idx="5041">
                  <c:v>39703</c:v>
                </c:pt>
                <c:pt idx="5042">
                  <c:v>39706</c:v>
                </c:pt>
                <c:pt idx="5043">
                  <c:v>39707</c:v>
                </c:pt>
                <c:pt idx="5044">
                  <c:v>39708</c:v>
                </c:pt>
                <c:pt idx="5045">
                  <c:v>39709</c:v>
                </c:pt>
                <c:pt idx="5046">
                  <c:v>39710</c:v>
                </c:pt>
                <c:pt idx="5047">
                  <c:v>39713</c:v>
                </c:pt>
                <c:pt idx="5048">
                  <c:v>39714</c:v>
                </c:pt>
                <c:pt idx="5049">
                  <c:v>39715</c:v>
                </c:pt>
                <c:pt idx="5050">
                  <c:v>39716</c:v>
                </c:pt>
                <c:pt idx="5051">
                  <c:v>39717</c:v>
                </c:pt>
                <c:pt idx="5052">
                  <c:v>39720</c:v>
                </c:pt>
                <c:pt idx="5053">
                  <c:v>39721</c:v>
                </c:pt>
                <c:pt idx="5054">
                  <c:v>39722</c:v>
                </c:pt>
                <c:pt idx="5055">
                  <c:v>39723</c:v>
                </c:pt>
                <c:pt idx="5056">
                  <c:v>39724</c:v>
                </c:pt>
                <c:pt idx="5057">
                  <c:v>39727</c:v>
                </c:pt>
                <c:pt idx="5058">
                  <c:v>39728</c:v>
                </c:pt>
                <c:pt idx="5059">
                  <c:v>39729</c:v>
                </c:pt>
                <c:pt idx="5060">
                  <c:v>39730</c:v>
                </c:pt>
                <c:pt idx="5061">
                  <c:v>39731</c:v>
                </c:pt>
                <c:pt idx="5062">
                  <c:v>39734</c:v>
                </c:pt>
                <c:pt idx="5063">
                  <c:v>39735</c:v>
                </c:pt>
                <c:pt idx="5064">
                  <c:v>39736</c:v>
                </c:pt>
                <c:pt idx="5065">
                  <c:v>39737</c:v>
                </c:pt>
                <c:pt idx="5066">
                  <c:v>39738</c:v>
                </c:pt>
                <c:pt idx="5067">
                  <c:v>39741</c:v>
                </c:pt>
                <c:pt idx="5068">
                  <c:v>39742</c:v>
                </c:pt>
                <c:pt idx="5069">
                  <c:v>39743</c:v>
                </c:pt>
                <c:pt idx="5070">
                  <c:v>39744</c:v>
                </c:pt>
                <c:pt idx="5071">
                  <c:v>39745</c:v>
                </c:pt>
                <c:pt idx="5072">
                  <c:v>39748</c:v>
                </c:pt>
                <c:pt idx="5073">
                  <c:v>39749</c:v>
                </c:pt>
                <c:pt idx="5074">
                  <c:v>39750</c:v>
                </c:pt>
                <c:pt idx="5075">
                  <c:v>39751</c:v>
                </c:pt>
                <c:pt idx="5076">
                  <c:v>39752</c:v>
                </c:pt>
                <c:pt idx="5077">
                  <c:v>39755</c:v>
                </c:pt>
                <c:pt idx="5078">
                  <c:v>39756</c:v>
                </c:pt>
                <c:pt idx="5079">
                  <c:v>39757</c:v>
                </c:pt>
                <c:pt idx="5080">
                  <c:v>39758</c:v>
                </c:pt>
                <c:pt idx="5081">
                  <c:v>39759</c:v>
                </c:pt>
                <c:pt idx="5082">
                  <c:v>39762</c:v>
                </c:pt>
                <c:pt idx="5083">
                  <c:v>39763</c:v>
                </c:pt>
                <c:pt idx="5084">
                  <c:v>39764</c:v>
                </c:pt>
                <c:pt idx="5085">
                  <c:v>39765</c:v>
                </c:pt>
                <c:pt idx="5086">
                  <c:v>39766</c:v>
                </c:pt>
                <c:pt idx="5087">
                  <c:v>39769</c:v>
                </c:pt>
                <c:pt idx="5088">
                  <c:v>39770</c:v>
                </c:pt>
                <c:pt idx="5089">
                  <c:v>39771</c:v>
                </c:pt>
                <c:pt idx="5090">
                  <c:v>39772</c:v>
                </c:pt>
                <c:pt idx="5091">
                  <c:v>39773</c:v>
                </c:pt>
                <c:pt idx="5092">
                  <c:v>39776</c:v>
                </c:pt>
                <c:pt idx="5093">
                  <c:v>39777</c:v>
                </c:pt>
                <c:pt idx="5094">
                  <c:v>39778</c:v>
                </c:pt>
                <c:pt idx="5095">
                  <c:v>39779</c:v>
                </c:pt>
                <c:pt idx="5096">
                  <c:v>39780</c:v>
                </c:pt>
                <c:pt idx="5097">
                  <c:v>39783</c:v>
                </c:pt>
                <c:pt idx="5098">
                  <c:v>39784</c:v>
                </c:pt>
                <c:pt idx="5099">
                  <c:v>39785</c:v>
                </c:pt>
                <c:pt idx="5100">
                  <c:v>39786</c:v>
                </c:pt>
                <c:pt idx="5101">
                  <c:v>39787</c:v>
                </c:pt>
                <c:pt idx="5102">
                  <c:v>39790</c:v>
                </c:pt>
                <c:pt idx="5103">
                  <c:v>39791</c:v>
                </c:pt>
                <c:pt idx="5104">
                  <c:v>39792</c:v>
                </c:pt>
                <c:pt idx="5105">
                  <c:v>39793</c:v>
                </c:pt>
                <c:pt idx="5106">
                  <c:v>39794</c:v>
                </c:pt>
                <c:pt idx="5107">
                  <c:v>39797</c:v>
                </c:pt>
                <c:pt idx="5108">
                  <c:v>39798</c:v>
                </c:pt>
                <c:pt idx="5109">
                  <c:v>39799</c:v>
                </c:pt>
                <c:pt idx="5110">
                  <c:v>39800</c:v>
                </c:pt>
                <c:pt idx="5111">
                  <c:v>39801</c:v>
                </c:pt>
                <c:pt idx="5112">
                  <c:v>39804</c:v>
                </c:pt>
                <c:pt idx="5113">
                  <c:v>39805</c:v>
                </c:pt>
                <c:pt idx="5114">
                  <c:v>39806</c:v>
                </c:pt>
                <c:pt idx="5115">
                  <c:v>39807</c:v>
                </c:pt>
                <c:pt idx="5116">
                  <c:v>39808</c:v>
                </c:pt>
                <c:pt idx="5117">
                  <c:v>39811</c:v>
                </c:pt>
                <c:pt idx="5118">
                  <c:v>39812</c:v>
                </c:pt>
                <c:pt idx="5119">
                  <c:v>39813</c:v>
                </c:pt>
                <c:pt idx="5120">
                  <c:v>39814</c:v>
                </c:pt>
                <c:pt idx="5121">
                  <c:v>39815</c:v>
                </c:pt>
                <c:pt idx="5122">
                  <c:v>39818</c:v>
                </c:pt>
                <c:pt idx="5123">
                  <c:v>39819</c:v>
                </c:pt>
                <c:pt idx="5124">
                  <c:v>39820</c:v>
                </c:pt>
                <c:pt idx="5125">
                  <c:v>39821</c:v>
                </c:pt>
                <c:pt idx="5126">
                  <c:v>39822</c:v>
                </c:pt>
                <c:pt idx="5127">
                  <c:v>39825</c:v>
                </c:pt>
                <c:pt idx="5128">
                  <c:v>39826</c:v>
                </c:pt>
                <c:pt idx="5129">
                  <c:v>39827</c:v>
                </c:pt>
                <c:pt idx="5130">
                  <c:v>39828</c:v>
                </c:pt>
                <c:pt idx="5131">
                  <c:v>39829</c:v>
                </c:pt>
                <c:pt idx="5132">
                  <c:v>39832</c:v>
                </c:pt>
                <c:pt idx="5133">
                  <c:v>39833</c:v>
                </c:pt>
                <c:pt idx="5134">
                  <c:v>39834</c:v>
                </c:pt>
                <c:pt idx="5135">
                  <c:v>39835</c:v>
                </c:pt>
                <c:pt idx="5136">
                  <c:v>39836</c:v>
                </c:pt>
                <c:pt idx="5137">
                  <c:v>39839</c:v>
                </c:pt>
                <c:pt idx="5138">
                  <c:v>39840</c:v>
                </c:pt>
                <c:pt idx="5139">
                  <c:v>39841</c:v>
                </c:pt>
                <c:pt idx="5140">
                  <c:v>39842</c:v>
                </c:pt>
                <c:pt idx="5141">
                  <c:v>39843</c:v>
                </c:pt>
                <c:pt idx="5142">
                  <c:v>39846</c:v>
                </c:pt>
                <c:pt idx="5143">
                  <c:v>39847</c:v>
                </c:pt>
                <c:pt idx="5144">
                  <c:v>39848</c:v>
                </c:pt>
                <c:pt idx="5145">
                  <c:v>39849</c:v>
                </c:pt>
                <c:pt idx="5146">
                  <c:v>39850</c:v>
                </c:pt>
                <c:pt idx="5147">
                  <c:v>39853</c:v>
                </c:pt>
                <c:pt idx="5148">
                  <c:v>39854</c:v>
                </c:pt>
                <c:pt idx="5149">
                  <c:v>39855</c:v>
                </c:pt>
                <c:pt idx="5150">
                  <c:v>39856</c:v>
                </c:pt>
                <c:pt idx="5151">
                  <c:v>39857</c:v>
                </c:pt>
                <c:pt idx="5152">
                  <c:v>39860</c:v>
                </c:pt>
                <c:pt idx="5153">
                  <c:v>39861</c:v>
                </c:pt>
                <c:pt idx="5154">
                  <c:v>39862</c:v>
                </c:pt>
                <c:pt idx="5155">
                  <c:v>39863</c:v>
                </c:pt>
                <c:pt idx="5156">
                  <c:v>39864</c:v>
                </c:pt>
                <c:pt idx="5157">
                  <c:v>39867</c:v>
                </c:pt>
                <c:pt idx="5158">
                  <c:v>39868</c:v>
                </c:pt>
                <c:pt idx="5159">
                  <c:v>39869</c:v>
                </c:pt>
                <c:pt idx="5160">
                  <c:v>39870</c:v>
                </c:pt>
                <c:pt idx="5161">
                  <c:v>39871</c:v>
                </c:pt>
                <c:pt idx="5162">
                  <c:v>39874</c:v>
                </c:pt>
                <c:pt idx="5163">
                  <c:v>39875</c:v>
                </c:pt>
                <c:pt idx="5164">
                  <c:v>39876</c:v>
                </c:pt>
                <c:pt idx="5165">
                  <c:v>39877</c:v>
                </c:pt>
                <c:pt idx="5166">
                  <c:v>39878</c:v>
                </c:pt>
                <c:pt idx="5167">
                  <c:v>39881</c:v>
                </c:pt>
                <c:pt idx="5168">
                  <c:v>39882</c:v>
                </c:pt>
                <c:pt idx="5169">
                  <c:v>39883</c:v>
                </c:pt>
                <c:pt idx="5170">
                  <c:v>39884</c:v>
                </c:pt>
                <c:pt idx="5171">
                  <c:v>39885</c:v>
                </c:pt>
                <c:pt idx="5172">
                  <c:v>39888</c:v>
                </c:pt>
                <c:pt idx="5173">
                  <c:v>39889</c:v>
                </c:pt>
                <c:pt idx="5174">
                  <c:v>39890</c:v>
                </c:pt>
                <c:pt idx="5175">
                  <c:v>39891</c:v>
                </c:pt>
                <c:pt idx="5176">
                  <c:v>39892</c:v>
                </c:pt>
                <c:pt idx="5177">
                  <c:v>39895</c:v>
                </c:pt>
                <c:pt idx="5178">
                  <c:v>39896</c:v>
                </c:pt>
                <c:pt idx="5179">
                  <c:v>39897</c:v>
                </c:pt>
                <c:pt idx="5180">
                  <c:v>39898</c:v>
                </c:pt>
                <c:pt idx="5181">
                  <c:v>39899</c:v>
                </c:pt>
                <c:pt idx="5182">
                  <c:v>39902</c:v>
                </c:pt>
                <c:pt idx="5183">
                  <c:v>39903</c:v>
                </c:pt>
                <c:pt idx="5184">
                  <c:v>39904</c:v>
                </c:pt>
                <c:pt idx="5185">
                  <c:v>39905</c:v>
                </c:pt>
                <c:pt idx="5186">
                  <c:v>39906</c:v>
                </c:pt>
                <c:pt idx="5187">
                  <c:v>39909</c:v>
                </c:pt>
                <c:pt idx="5188">
                  <c:v>39910</c:v>
                </c:pt>
                <c:pt idx="5189">
                  <c:v>39911</c:v>
                </c:pt>
                <c:pt idx="5190">
                  <c:v>39912</c:v>
                </c:pt>
                <c:pt idx="5191">
                  <c:v>39913</c:v>
                </c:pt>
                <c:pt idx="5192">
                  <c:v>39916</c:v>
                </c:pt>
                <c:pt idx="5193">
                  <c:v>39917</c:v>
                </c:pt>
                <c:pt idx="5194">
                  <c:v>39918</c:v>
                </c:pt>
                <c:pt idx="5195">
                  <c:v>39919</c:v>
                </c:pt>
                <c:pt idx="5196">
                  <c:v>39920</c:v>
                </c:pt>
                <c:pt idx="5197">
                  <c:v>39923</c:v>
                </c:pt>
                <c:pt idx="5198">
                  <c:v>39924</c:v>
                </c:pt>
                <c:pt idx="5199">
                  <c:v>39925</c:v>
                </c:pt>
                <c:pt idx="5200">
                  <c:v>39926</c:v>
                </c:pt>
                <c:pt idx="5201">
                  <c:v>39927</c:v>
                </c:pt>
                <c:pt idx="5202">
                  <c:v>39930</c:v>
                </c:pt>
                <c:pt idx="5203">
                  <c:v>39931</c:v>
                </c:pt>
                <c:pt idx="5204">
                  <c:v>39932</c:v>
                </c:pt>
                <c:pt idx="5205">
                  <c:v>39933</c:v>
                </c:pt>
                <c:pt idx="5206">
                  <c:v>39934</c:v>
                </c:pt>
                <c:pt idx="5207">
                  <c:v>39937</c:v>
                </c:pt>
                <c:pt idx="5208">
                  <c:v>39938</c:v>
                </c:pt>
                <c:pt idx="5209">
                  <c:v>39939</c:v>
                </c:pt>
                <c:pt idx="5210">
                  <c:v>39940</c:v>
                </c:pt>
                <c:pt idx="5211">
                  <c:v>39941</c:v>
                </c:pt>
                <c:pt idx="5212">
                  <c:v>39944</c:v>
                </c:pt>
                <c:pt idx="5213">
                  <c:v>39945</c:v>
                </c:pt>
                <c:pt idx="5214">
                  <c:v>39946</c:v>
                </c:pt>
                <c:pt idx="5215">
                  <c:v>39947</c:v>
                </c:pt>
                <c:pt idx="5216">
                  <c:v>39948</c:v>
                </c:pt>
                <c:pt idx="5217">
                  <c:v>39951</c:v>
                </c:pt>
                <c:pt idx="5218">
                  <c:v>39952</c:v>
                </c:pt>
                <c:pt idx="5219">
                  <c:v>39953</c:v>
                </c:pt>
                <c:pt idx="5220">
                  <c:v>39954</c:v>
                </c:pt>
                <c:pt idx="5221">
                  <c:v>39955</c:v>
                </c:pt>
                <c:pt idx="5222">
                  <c:v>39958</c:v>
                </c:pt>
                <c:pt idx="5223">
                  <c:v>39959</c:v>
                </c:pt>
                <c:pt idx="5224">
                  <c:v>39960</c:v>
                </c:pt>
                <c:pt idx="5225">
                  <c:v>39961</c:v>
                </c:pt>
                <c:pt idx="5226">
                  <c:v>39962</c:v>
                </c:pt>
                <c:pt idx="5227">
                  <c:v>39965</c:v>
                </c:pt>
                <c:pt idx="5228">
                  <c:v>39966</c:v>
                </c:pt>
                <c:pt idx="5229">
                  <c:v>39967</c:v>
                </c:pt>
                <c:pt idx="5230">
                  <c:v>39968</c:v>
                </c:pt>
                <c:pt idx="5231">
                  <c:v>39969</c:v>
                </c:pt>
                <c:pt idx="5232">
                  <c:v>39972</c:v>
                </c:pt>
                <c:pt idx="5233">
                  <c:v>39973</c:v>
                </c:pt>
                <c:pt idx="5234">
                  <c:v>39974</c:v>
                </c:pt>
                <c:pt idx="5235">
                  <c:v>39975</c:v>
                </c:pt>
                <c:pt idx="5236">
                  <c:v>39976</c:v>
                </c:pt>
                <c:pt idx="5237">
                  <c:v>39979</c:v>
                </c:pt>
                <c:pt idx="5238">
                  <c:v>39980</c:v>
                </c:pt>
                <c:pt idx="5239">
                  <c:v>39981</c:v>
                </c:pt>
                <c:pt idx="5240">
                  <c:v>39982</c:v>
                </c:pt>
                <c:pt idx="5241">
                  <c:v>39983</c:v>
                </c:pt>
                <c:pt idx="5242">
                  <c:v>39986</c:v>
                </c:pt>
                <c:pt idx="5243">
                  <c:v>39987</c:v>
                </c:pt>
                <c:pt idx="5244">
                  <c:v>39988</c:v>
                </c:pt>
                <c:pt idx="5245">
                  <c:v>39989</c:v>
                </c:pt>
                <c:pt idx="5246">
                  <c:v>39990</c:v>
                </c:pt>
                <c:pt idx="5247">
                  <c:v>39993</c:v>
                </c:pt>
                <c:pt idx="5248">
                  <c:v>39994</c:v>
                </c:pt>
                <c:pt idx="5249">
                  <c:v>39995</c:v>
                </c:pt>
                <c:pt idx="5250">
                  <c:v>39996</c:v>
                </c:pt>
                <c:pt idx="5251">
                  <c:v>39997</c:v>
                </c:pt>
                <c:pt idx="5252">
                  <c:v>40000</c:v>
                </c:pt>
                <c:pt idx="5253">
                  <c:v>40001</c:v>
                </c:pt>
                <c:pt idx="5254">
                  <c:v>40002</c:v>
                </c:pt>
                <c:pt idx="5255">
                  <c:v>40003</c:v>
                </c:pt>
                <c:pt idx="5256">
                  <c:v>40004</c:v>
                </c:pt>
                <c:pt idx="5257">
                  <c:v>40007</c:v>
                </c:pt>
                <c:pt idx="5258">
                  <c:v>40008</c:v>
                </c:pt>
                <c:pt idx="5259">
                  <c:v>40009</c:v>
                </c:pt>
                <c:pt idx="5260">
                  <c:v>40010</c:v>
                </c:pt>
                <c:pt idx="5261">
                  <c:v>40011</c:v>
                </c:pt>
                <c:pt idx="5262">
                  <c:v>40014</c:v>
                </c:pt>
                <c:pt idx="5263">
                  <c:v>40015</c:v>
                </c:pt>
                <c:pt idx="5264">
                  <c:v>40016</c:v>
                </c:pt>
                <c:pt idx="5265">
                  <c:v>40017</c:v>
                </c:pt>
                <c:pt idx="5266">
                  <c:v>40018</c:v>
                </c:pt>
                <c:pt idx="5267">
                  <c:v>40021</c:v>
                </c:pt>
                <c:pt idx="5268">
                  <c:v>40022</c:v>
                </c:pt>
                <c:pt idx="5269">
                  <c:v>40023</c:v>
                </c:pt>
                <c:pt idx="5270">
                  <c:v>40024</c:v>
                </c:pt>
                <c:pt idx="5271">
                  <c:v>40025</c:v>
                </c:pt>
                <c:pt idx="5272">
                  <c:v>40028</c:v>
                </c:pt>
                <c:pt idx="5273">
                  <c:v>40029</c:v>
                </c:pt>
                <c:pt idx="5274">
                  <c:v>40030</c:v>
                </c:pt>
                <c:pt idx="5275">
                  <c:v>40031</c:v>
                </c:pt>
                <c:pt idx="5276">
                  <c:v>40032</c:v>
                </c:pt>
                <c:pt idx="5277">
                  <c:v>40035</c:v>
                </c:pt>
                <c:pt idx="5278">
                  <c:v>40036</c:v>
                </c:pt>
                <c:pt idx="5279">
                  <c:v>40037</c:v>
                </c:pt>
                <c:pt idx="5280">
                  <c:v>40038</c:v>
                </c:pt>
                <c:pt idx="5281">
                  <c:v>40039</c:v>
                </c:pt>
                <c:pt idx="5282">
                  <c:v>40042</c:v>
                </c:pt>
                <c:pt idx="5283">
                  <c:v>40043</c:v>
                </c:pt>
                <c:pt idx="5284">
                  <c:v>40044</c:v>
                </c:pt>
                <c:pt idx="5285">
                  <c:v>40045</c:v>
                </c:pt>
                <c:pt idx="5286">
                  <c:v>40046</c:v>
                </c:pt>
                <c:pt idx="5287">
                  <c:v>40049</c:v>
                </c:pt>
                <c:pt idx="5288">
                  <c:v>40050</c:v>
                </c:pt>
                <c:pt idx="5289">
                  <c:v>40051</c:v>
                </c:pt>
                <c:pt idx="5290">
                  <c:v>40052</c:v>
                </c:pt>
                <c:pt idx="5291">
                  <c:v>40053</c:v>
                </c:pt>
                <c:pt idx="5292">
                  <c:v>40056</c:v>
                </c:pt>
                <c:pt idx="5293">
                  <c:v>40057</c:v>
                </c:pt>
                <c:pt idx="5294">
                  <c:v>40058</c:v>
                </c:pt>
                <c:pt idx="5295">
                  <c:v>40059</c:v>
                </c:pt>
                <c:pt idx="5296">
                  <c:v>40060</c:v>
                </c:pt>
                <c:pt idx="5297">
                  <c:v>40063</c:v>
                </c:pt>
                <c:pt idx="5298">
                  <c:v>40064</c:v>
                </c:pt>
                <c:pt idx="5299">
                  <c:v>40065</c:v>
                </c:pt>
                <c:pt idx="5300">
                  <c:v>40066</c:v>
                </c:pt>
                <c:pt idx="5301">
                  <c:v>40067</c:v>
                </c:pt>
                <c:pt idx="5302">
                  <c:v>40070</c:v>
                </c:pt>
                <c:pt idx="5303">
                  <c:v>40071</c:v>
                </c:pt>
                <c:pt idx="5304">
                  <c:v>40072</c:v>
                </c:pt>
                <c:pt idx="5305">
                  <c:v>40073</c:v>
                </c:pt>
                <c:pt idx="5306">
                  <c:v>40074</c:v>
                </c:pt>
                <c:pt idx="5307">
                  <c:v>40077</c:v>
                </c:pt>
                <c:pt idx="5308">
                  <c:v>40078</c:v>
                </c:pt>
                <c:pt idx="5309">
                  <c:v>40079</c:v>
                </c:pt>
                <c:pt idx="5310">
                  <c:v>40080</c:v>
                </c:pt>
                <c:pt idx="5311">
                  <c:v>40081</c:v>
                </c:pt>
                <c:pt idx="5312">
                  <c:v>40084</c:v>
                </c:pt>
                <c:pt idx="5313">
                  <c:v>40085</c:v>
                </c:pt>
                <c:pt idx="5314">
                  <c:v>40086</c:v>
                </c:pt>
                <c:pt idx="5315">
                  <c:v>40087</c:v>
                </c:pt>
                <c:pt idx="5316">
                  <c:v>40088</c:v>
                </c:pt>
                <c:pt idx="5317">
                  <c:v>40091</c:v>
                </c:pt>
                <c:pt idx="5318">
                  <c:v>40092</c:v>
                </c:pt>
                <c:pt idx="5319">
                  <c:v>40093</c:v>
                </c:pt>
                <c:pt idx="5320">
                  <c:v>40094</c:v>
                </c:pt>
                <c:pt idx="5321">
                  <c:v>40095</c:v>
                </c:pt>
                <c:pt idx="5322">
                  <c:v>40098</c:v>
                </c:pt>
                <c:pt idx="5323">
                  <c:v>40099</c:v>
                </c:pt>
                <c:pt idx="5324">
                  <c:v>40100</c:v>
                </c:pt>
                <c:pt idx="5325">
                  <c:v>40101</c:v>
                </c:pt>
                <c:pt idx="5326">
                  <c:v>40102</c:v>
                </c:pt>
                <c:pt idx="5327">
                  <c:v>40105</c:v>
                </c:pt>
                <c:pt idx="5328">
                  <c:v>40106</c:v>
                </c:pt>
                <c:pt idx="5329">
                  <c:v>40107</c:v>
                </c:pt>
                <c:pt idx="5330">
                  <c:v>40108</c:v>
                </c:pt>
                <c:pt idx="5331">
                  <c:v>40109</c:v>
                </c:pt>
                <c:pt idx="5332">
                  <c:v>40112</c:v>
                </c:pt>
                <c:pt idx="5333">
                  <c:v>40113</c:v>
                </c:pt>
                <c:pt idx="5334">
                  <c:v>40114</c:v>
                </c:pt>
                <c:pt idx="5335">
                  <c:v>40115</c:v>
                </c:pt>
                <c:pt idx="5336">
                  <c:v>40116</c:v>
                </c:pt>
                <c:pt idx="5337">
                  <c:v>40119</c:v>
                </c:pt>
                <c:pt idx="5338">
                  <c:v>40120</c:v>
                </c:pt>
                <c:pt idx="5339">
                  <c:v>40121</c:v>
                </c:pt>
                <c:pt idx="5340">
                  <c:v>40122</c:v>
                </c:pt>
                <c:pt idx="5341">
                  <c:v>40123</c:v>
                </c:pt>
                <c:pt idx="5342">
                  <c:v>40126</c:v>
                </c:pt>
                <c:pt idx="5343">
                  <c:v>40127</c:v>
                </c:pt>
                <c:pt idx="5344">
                  <c:v>40128</c:v>
                </c:pt>
                <c:pt idx="5345">
                  <c:v>40129</c:v>
                </c:pt>
                <c:pt idx="5346">
                  <c:v>40130</c:v>
                </c:pt>
                <c:pt idx="5347">
                  <c:v>40133</c:v>
                </c:pt>
                <c:pt idx="5348">
                  <c:v>40134</c:v>
                </c:pt>
                <c:pt idx="5349">
                  <c:v>40135</c:v>
                </c:pt>
                <c:pt idx="5350">
                  <c:v>40136</c:v>
                </c:pt>
                <c:pt idx="5351">
                  <c:v>40137</c:v>
                </c:pt>
                <c:pt idx="5352">
                  <c:v>40140</c:v>
                </c:pt>
                <c:pt idx="5353">
                  <c:v>40141</c:v>
                </c:pt>
                <c:pt idx="5354">
                  <c:v>40142</c:v>
                </c:pt>
                <c:pt idx="5355">
                  <c:v>40143</c:v>
                </c:pt>
                <c:pt idx="5356">
                  <c:v>40144</c:v>
                </c:pt>
                <c:pt idx="5357">
                  <c:v>40147</c:v>
                </c:pt>
                <c:pt idx="5358">
                  <c:v>40148</c:v>
                </c:pt>
                <c:pt idx="5359">
                  <c:v>40149</c:v>
                </c:pt>
                <c:pt idx="5360">
                  <c:v>40150</c:v>
                </c:pt>
                <c:pt idx="5361">
                  <c:v>40151</c:v>
                </c:pt>
                <c:pt idx="5362">
                  <c:v>40154</c:v>
                </c:pt>
                <c:pt idx="5363">
                  <c:v>40155</c:v>
                </c:pt>
                <c:pt idx="5364">
                  <c:v>40156</c:v>
                </c:pt>
                <c:pt idx="5365">
                  <c:v>40157</c:v>
                </c:pt>
                <c:pt idx="5366">
                  <c:v>40158</c:v>
                </c:pt>
                <c:pt idx="5367">
                  <c:v>40161</c:v>
                </c:pt>
                <c:pt idx="5368">
                  <c:v>40162</c:v>
                </c:pt>
                <c:pt idx="5369">
                  <c:v>40163</c:v>
                </c:pt>
                <c:pt idx="5370">
                  <c:v>40164</c:v>
                </c:pt>
                <c:pt idx="5371">
                  <c:v>40165</c:v>
                </c:pt>
                <c:pt idx="5372">
                  <c:v>40168</c:v>
                </c:pt>
                <c:pt idx="5373">
                  <c:v>40169</c:v>
                </c:pt>
                <c:pt idx="5374">
                  <c:v>40170</c:v>
                </c:pt>
                <c:pt idx="5375">
                  <c:v>40171</c:v>
                </c:pt>
                <c:pt idx="5376">
                  <c:v>40172</c:v>
                </c:pt>
                <c:pt idx="5377">
                  <c:v>40175</c:v>
                </c:pt>
                <c:pt idx="5378">
                  <c:v>40176</c:v>
                </c:pt>
                <c:pt idx="5379">
                  <c:v>40177</c:v>
                </c:pt>
                <c:pt idx="5380">
                  <c:v>40178</c:v>
                </c:pt>
                <c:pt idx="5381">
                  <c:v>40179</c:v>
                </c:pt>
                <c:pt idx="5382">
                  <c:v>40182</c:v>
                </c:pt>
                <c:pt idx="5383">
                  <c:v>40183</c:v>
                </c:pt>
                <c:pt idx="5384">
                  <c:v>40184</c:v>
                </c:pt>
                <c:pt idx="5385">
                  <c:v>40185</c:v>
                </c:pt>
                <c:pt idx="5386">
                  <c:v>40186</c:v>
                </c:pt>
                <c:pt idx="5387">
                  <c:v>40189</c:v>
                </c:pt>
                <c:pt idx="5388">
                  <c:v>40190</c:v>
                </c:pt>
                <c:pt idx="5389">
                  <c:v>40191</c:v>
                </c:pt>
                <c:pt idx="5390">
                  <c:v>40192</c:v>
                </c:pt>
                <c:pt idx="5391">
                  <c:v>40193</c:v>
                </c:pt>
                <c:pt idx="5392">
                  <c:v>40196</c:v>
                </c:pt>
                <c:pt idx="5393">
                  <c:v>40197</c:v>
                </c:pt>
                <c:pt idx="5394">
                  <c:v>40198</c:v>
                </c:pt>
                <c:pt idx="5395">
                  <c:v>40199</c:v>
                </c:pt>
                <c:pt idx="5396">
                  <c:v>40200</c:v>
                </c:pt>
                <c:pt idx="5397">
                  <c:v>40203</c:v>
                </c:pt>
                <c:pt idx="5398">
                  <c:v>40204</c:v>
                </c:pt>
                <c:pt idx="5399">
                  <c:v>40205</c:v>
                </c:pt>
                <c:pt idx="5400">
                  <c:v>40206</c:v>
                </c:pt>
                <c:pt idx="5401">
                  <c:v>40207</c:v>
                </c:pt>
                <c:pt idx="5402">
                  <c:v>40210</c:v>
                </c:pt>
                <c:pt idx="5403">
                  <c:v>40211</c:v>
                </c:pt>
                <c:pt idx="5404">
                  <c:v>40212</c:v>
                </c:pt>
                <c:pt idx="5405">
                  <c:v>40213</c:v>
                </c:pt>
                <c:pt idx="5406">
                  <c:v>40214</c:v>
                </c:pt>
                <c:pt idx="5407">
                  <c:v>40217</c:v>
                </c:pt>
                <c:pt idx="5408">
                  <c:v>40218</c:v>
                </c:pt>
                <c:pt idx="5409">
                  <c:v>40219</c:v>
                </c:pt>
                <c:pt idx="5410">
                  <c:v>40220</c:v>
                </c:pt>
                <c:pt idx="5411">
                  <c:v>40221</c:v>
                </c:pt>
                <c:pt idx="5412">
                  <c:v>40224</c:v>
                </c:pt>
                <c:pt idx="5413">
                  <c:v>40225</c:v>
                </c:pt>
                <c:pt idx="5414">
                  <c:v>40226</c:v>
                </c:pt>
                <c:pt idx="5415">
                  <c:v>40227</c:v>
                </c:pt>
                <c:pt idx="5416">
                  <c:v>40228</c:v>
                </c:pt>
                <c:pt idx="5417">
                  <c:v>40231</c:v>
                </c:pt>
                <c:pt idx="5418">
                  <c:v>40232</c:v>
                </c:pt>
                <c:pt idx="5419">
                  <c:v>40233</c:v>
                </c:pt>
                <c:pt idx="5420">
                  <c:v>40234</c:v>
                </c:pt>
                <c:pt idx="5421">
                  <c:v>40235</c:v>
                </c:pt>
                <c:pt idx="5422">
                  <c:v>40238</c:v>
                </c:pt>
                <c:pt idx="5423">
                  <c:v>40239</c:v>
                </c:pt>
                <c:pt idx="5424">
                  <c:v>40240</c:v>
                </c:pt>
                <c:pt idx="5425">
                  <c:v>40241</c:v>
                </c:pt>
                <c:pt idx="5426">
                  <c:v>40242</c:v>
                </c:pt>
                <c:pt idx="5427">
                  <c:v>40245</c:v>
                </c:pt>
                <c:pt idx="5428">
                  <c:v>40246</c:v>
                </c:pt>
                <c:pt idx="5429">
                  <c:v>40247</c:v>
                </c:pt>
              </c:numCache>
            </c:numRef>
          </c:cat>
          <c:val>
            <c:numRef>
              <c:f>Лист2!$J$4:$J$5433</c:f>
              <c:numCache>
                <c:formatCode>General</c:formatCode>
                <c:ptCount val="5430"/>
                <c:pt idx="3577">
                  <c:v>1168</c:v>
                </c:pt>
                <c:pt idx="3578">
                  <c:v>4604</c:v>
                </c:pt>
                <c:pt idx="3579">
                  <c:v>724</c:v>
                </c:pt>
                <c:pt idx="3580">
                  <c:v>2444</c:v>
                </c:pt>
                <c:pt idx="3581">
                  <c:v>6408</c:v>
                </c:pt>
                <c:pt idx="3582">
                  <c:v>27</c:v>
                </c:pt>
                <c:pt idx="3583">
                  <c:v>826</c:v>
                </c:pt>
                <c:pt idx="3584">
                  <c:v>879</c:v>
                </c:pt>
                <c:pt idx="3585">
                  <c:v>987</c:v>
                </c:pt>
                <c:pt idx="3586">
                  <c:v>4151</c:v>
                </c:pt>
                <c:pt idx="3588">
                  <c:v>539</c:v>
                </c:pt>
                <c:pt idx="3589">
                  <c:v>590</c:v>
                </c:pt>
                <c:pt idx="3590">
                  <c:v>775</c:v>
                </c:pt>
                <c:pt idx="3591">
                  <c:v>4547</c:v>
                </c:pt>
                <c:pt idx="3592">
                  <c:v>1262</c:v>
                </c:pt>
                <c:pt idx="3593">
                  <c:v>6400</c:v>
                </c:pt>
                <c:pt idx="3594">
                  <c:v>4208</c:v>
                </c:pt>
                <c:pt idx="3595">
                  <c:v>2216</c:v>
                </c:pt>
                <c:pt idx="3597">
                  <c:v>4353</c:v>
                </c:pt>
                <c:pt idx="3598">
                  <c:v>572</c:v>
                </c:pt>
                <c:pt idx="3599">
                  <c:v>1267</c:v>
                </c:pt>
                <c:pt idx="3600">
                  <c:v>1012</c:v>
                </c:pt>
                <c:pt idx="3601">
                  <c:v>4511</c:v>
                </c:pt>
                <c:pt idx="3602">
                  <c:v>857</c:v>
                </c:pt>
                <c:pt idx="3603">
                  <c:v>538</c:v>
                </c:pt>
                <c:pt idx="3604">
                  <c:v>1507</c:v>
                </c:pt>
                <c:pt idx="3605">
                  <c:v>1742</c:v>
                </c:pt>
                <c:pt idx="3606">
                  <c:v>8870</c:v>
                </c:pt>
                <c:pt idx="3607">
                  <c:v>2890</c:v>
                </c:pt>
                <c:pt idx="3608">
                  <c:v>605</c:v>
                </c:pt>
                <c:pt idx="3609">
                  <c:v>256</c:v>
                </c:pt>
                <c:pt idx="3610">
                  <c:v>2033</c:v>
                </c:pt>
                <c:pt idx="3611">
                  <c:v>9057</c:v>
                </c:pt>
                <c:pt idx="3612">
                  <c:v>634</c:v>
                </c:pt>
                <c:pt idx="3613">
                  <c:v>1355</c:v>
                </c:pt>
                <c:pt idx="3614">
                  <c:v>710</c:v>
                </c:pt>
                <c:pt idx="3615">
                  <c:v>1504</c:v>
                </c:pt>
                <c:pt idx="3616">
                  <c:v>5876</c:v>
                </c:pt>
                <c:pt idx="3617">
                  <c:v>1352</c:v>
                </c:pt>
                <c:pt idx="3618">
                  <c:v>1478</c:v>
                </c:pt>
                <c:pt idx="3619">
                  <c:v>6846</c:v>
                </c:pt>
                <c:pt idx="3620">
                  <c:v>1027</c:v>
                </c:pt>
                <c:pt idx="3621">
                  <c:v>9218</c:v>
                </c:pt>
                <c:pt idx="3622">
                  <c:v>1511</c:v>
                </c:pt>
                <c:pt idx="3623">
                  <c:v>359</c:v>
                </c:pt>
                <c:pt idx="3624">
                  <c:v>585</c:v>
                </c:pt>
                <c:pt idx="3625">
                  <c:v>862</c:v>
                </c:pt>
                <c:pt idx="3627">
                  <c:v>431</c:v>
                </c:pt>
                <c:pt idx="3628">
                  <c:v>500</c:v>
                </c:pt>
                <c:pt idx="3629">
                  <c:v>636</c:v>
                </c:pt>
                <c:pt idx="3630">
                  <c:v>2540</c:v>
                </c:pt>
                <c:pt idx="3632">
                  <c:v>456</c:v>
                </c:pt>
                <c:pt idx="3633">
                  <c:v>411</c:v>
                </c:pt>
                <c:pt idx="3634">
                  <c:v>975</c:v>
                </c:pt>
                <c:pt idx="3635">
                  <c:v>794</c:v>
                </c:pt>
                <c:pt idx="3637">
                  <c:v>961</c:v>
                </c:pt>
                <c:pt idx="3638">
                  <c:v>476</c:v>
                </c:pt>
                <c:pt idx="3639">
                  <c:v>1005</c:v>
                </c:pt>
                <c:pt idx="3640">
                  <c:v>319</c:v>
                </c:pt>
                <c:pt idx="3642">
                  <c:v>609</c:v>
                </c:pt>
                <c:pt idx="3643">
                  <c:v>747</c:v>
                </c:pt>
                <c:pt idx="3644">
                  <c:v>952</c:v>
                </c:pt>
                <c:pt idx="3645">
                  <c:v>544</c:v>
                </c:pt>
                <c:pt idx="3647">
                  <c:v>1114</c:v>
                </c:pt>
                <c:pt idx="3648">
                  <c:v>650</c:v>
                </c:pt>
                <c:pt idx="3649">
                  <c:v>609</c:v>
                </c:pt>
                <c:pt idx="3650">
                  <c:v>1370</c:v>
                </c:pt>
                <c:pt idx="3652">
                  <c:v>425</c:v>
                </c:pt>
                <c:pt idx="3653">
                  <c:v>402</c:v>
                </c:pt>
                <c:pt idx="3654">
                  <c:v>957</c:v>
                </c:pt>
                <c:pt idx="3655">
                  <c:v>525</c:v>
                </c:pt>
                <c:pt idx="3656">
                  <c:v>5157</c:v>
                </c:pt>
                <c:pt idx="3658">
                  <c:v>640</c:v>
                </c:pt>
                <c:pt idx="3659">
                  <c:v>531</c:v>
                </c:pt>
                <c:pt idx="3660">
                  <c:v>608</c:v>
                </c:pt>
                <c:pt idx="3662">
                  <c:v>1519</c:v>
                </c:pt>
                <c:pt idx="3663">
                  <c:v>628</c:v>
                </c:pt>
                <c:pt idx="3664">
                  <c:v>2212</c:v>
                </c:pt>
                <c:pt idx="3665">
                  <c:v>1090</c:v>
                </c:pt>
                <c:pt idx="3667">
                  <c:v>494</c:v>
                </c:pt>
                <c:pt idx="3668">
                  <c:v>614</c:v>
                </c:pt>
                <c:pt idx="3669">
                  <c:v>682</c:v>
                </c:pt>
                <c:pt idx="3670">
                  <c:v>487</c:v>
                </c:pt>
                <c:pt idx="3672">
                  <c:v>651</c:v>
                </c:pt>
                <c:pt idx="3673">
                  <c:v>638</c:v>
                </c:pt>
                <c:pt idx="3674">
                  <c:v>363</c:v>
                </c:pt>
                <c:pt idx="3675">
                  <c:v>267</c:v>
                </c:pt>
                <c:pt idx="3676">
                  <c:v>1358</c:v>
                </c:pt>
                <c:pt idx="3677">
                  <c:v>602</c:v>
                </c:pt>
                <c:pt idx="3678">
                  <c:v>785</c:v>
                </c:pt>
                <c:pt idx="3679">
                  <c:v>571</c:v>
                </c:pt>
                <c:pt idx="3680">
                  <c:v>452</c:v>
                </c:pt>
                <c:pt idx="3681">
                  <c:v>3773</c:v>
                </c:pt>
                <c:pt idx="3682">
                  <c:v>1080</c:v>
                </c:pt>
                <c:pt idx="3683">
                  <c:v>726</c:v>
                </c:pt>
                <c:pt idx="3684">
                  <c:v>893</c:v>
                </c:pt>
                <c:pt idx="3685">
                  <c:v>6698</c:v>
                </c:pt>
                <c:pt idx="3687">
                  <c:v>803</c:v>
                </c:pt>
                <c:pt idx="3688">
                  <c:v>1191</c:v>
                </c:pt>
                <c:pt idx="3689">
                  <c:v>701</c:v>
                </c:pt>
                <c:pt idx="3690">
                  <c:v>951</c:v>
                </c:pt>
                <c:pt idx="3691">
                  <c:v>4616</c:v>
                </c:pt>
                <c:pt idx="3692">
                  <c:v>654</c:v>
                </c:pt>
                <c:pt idx="3693">
                  <c:v>365</c:v>
                </c:pt>
                <c:pt idx="3694">
                  <c:v>761</c:v>
                </c:pt>
                <c:pt idx="3695">
                  <c:v>537</c:v>
                </c:pt>
                <c:pt idx="3696">
                  <c:v>2269</c:v>
                </c:pt>
                <c:pt idx="3697">
                  <c:v>506</c:v>
                </c:pt>
                <c:pt idx="3698">
                  <c:v>913</c:v>
                </c:pt>
                <c:pt idx="3699">
                  <c:v>403</c:v>
                </c:pt>
                <c:pt idx="3700">
                  <c:v>1603</c:v>
                </c:pt>
                <c:pt idx="3701">
                  <c:v>6136</c:v>
                </c:pt>
                <c:pt idx="3702">
                  <c:v>421</c:v>
                </c:pt>
                <c:pt idx="3703">
                  <c:v>479</c:v>
                </c:pt>
                <c:pt idx="3704">
                  <c:v>714</c:v>
                </c:pt>
                <c:pt idx="3705">
                  <c:v>288</c:v>
                </c:pt>
                <c:pt idx="3706">
                  <c:v>2748</c:v>
                </c:pt>
                <c:pt idx="3707">
                  <c:v>556</c:v>
                </c:pt>
                <c:pt idx="3708">
                  <c:v>656</c:v>
                </c:pt>
                <c:pt idx="3709">
                  <c:v>699</c:v>
                </c:pt>
                <c:pt idx="3710">
                  <c:v>682</c:v>
                </c:pt>
                <c:pt idx="3711">
                  <c:v>4672</c:v>
                </c:pt>
                <c:pt idx="3712">
                  <c:v>371</c:v>
                </c:pt>
                <c:pt idx="3713">
                  <c:v>373</c:v>
                </c:pt>
                <c:pt idx="3714">
                  <c:v>691</c:v>
                </c:pt>
                <c:pt idx="3715">
                  <c:v>4416</c:v>
                </c:pt>
                <c:pt idx="3716">
                  <c:v>2357</c:v>
                </c:pt>
                <c:pt idx="3717">
                  <c:v>782</c:v>
                </c:pt>
                <c:pt idx="3718">
                  <c:v>285</c:v>
                </c:pt>
                <c:pt idx="3719">
                  <c:v>361</c:v>
                </c:pt>
                <c:pt idx="3720">
                  <c:v>717</c:v>
                </c:pt>
                <c:pt idx="3721">
                  <c:v>3735</c:v>
                </c:pt>
                <c:pt idx="3722">
                  <c:v>1094</c:v>
                </c:pt>
                <c:pt idx="3723">
                  <c:v>306</c:v>
                </c:pt>
                <c:pt idx="3724">
                  <c:v>833</c:v>
                </c:pt>
                <c:pt idx="3725">
                  <c:v>344</c:v>
                </c:pt>
                <c:pt idx="3726">
                  <c:v>1797</c:v>
                </c:pt>
                <c:pt idx="3728">
                  <c:v>916</c:v>
                </c:pt>
                <c:pt idx="3729">
                  <c:v>666</c:v>
                </c:pt>
                <c:pt idx="3730">
                  <c:v>1010</c:v>
                </c:pt>
                <c:pt idx="3731">
                  <c:v>4277</c:v>
                </c:pt>
                <c:pt idx="3732">
                  <c:v>602</c:v>
                </c:pt>
                <c:pt idx="3733">
                  <c:v>431</c:v>
                </c:pt>
                <c:pt idx="3734">
                  <c:v>699</c:v>
                </c:pt>
                <c:pt idx="3735">
                  <c:v>801</c:v>
                </c:pt>
                <c:pt idx="3736">
                  <c:v>3411</c:v>
                </c:pt>
                <c:pt idx="3737">
                  <c:v>506</c:v>
                </c:pt>
                <c:pt idx="3738">
                  <c:v>542</c:v>
                </c:pt>
                <c:pt idx="3739">
                  <c:v>1065</c:v>
                </c:pt>
                <c:pt idx="3740">
                  <c:v>682</c:v>
                </c:pt>
                <c:pt idx="3741">
                  <c:v>2469</c:v>
                </c:pt>
                <c:pt idx="3742">
                  <c:v>1662</c:v>
                </c:pt>
                <c:pt idx="3743">
                  <c:v>573</c:v>
                </c:pt>
                <c:pt idx="3744">
                  <c:v>1223</c:v>
                </c:pt>
                <c:pt idx="3745">
                  <c:v>430</c:v>
                </c:pt>
                <c:pt idx="3746">
                  <c:v>3698</c:v>
                </c:pt>
                <c:pt idx="3747">
                  <c:v>381</c:v>
                </c:pt>
                <c:pt idx="3748">
                  <c:v>1025</c:v>
                </c:pt>
                <c:pt idx="3749">
                  <c:v>962</c:v>
                </c:pt>
                <c:pt idx="3750">
                  <c:v>389</c:v>
                </c:pt>
                <c:pt idx="3751">
                  <c:v>6751</c:v>
                </c:pt>
                <c:pt idx="3752">
                  <c:v>426</c:v>
                </c:pt>
                <c:pt idx="3753">
                  <c:v>430</c:v>
                </c:pt>
                <c:pt idx="3754">
                  <c:v>1355</c:v>
                </c:pt>
                <c:pt idx="3755">
                  <c:v>807</c:v>
                </c:pt>
                <c:pt idx="3756">
                  <c:v>3820</c:v>
                </c:pt>
                <c:pt idx="3757">
                  <c:v>868</c:v>
                </c:pt>
                <c:pt idx="3758">
                  <c:v>594</c:v>
                </c:pt>
                <c:pt idx="3759">
                  <c:v>413</c:v>
                </c:pt>
                <c:pt idx="3760">
                  <c:v>1094</c:v>
                </c:pt>
                <c:pt idx="3761">
                  <c:v>2862</c:v>
                </c:pt>
                <c:pt idx="3762">
                  <c:v>492</c:v>
                </c:pt>
                <c:pt idx="3763">
                  <c:v>593</c:v>
                </c:pt>
                <c:pt idx="3764">
                  <c:v>2152</c:v>
                </c:pt>
                <c:pt idx="3765">
                  <c:v>2574</c:v>
                </c:pt>
                <c:pt idx="3766">
                  <c:v>7856</c:v>
                </c:pt>
                <c:pt idx="3767">
                  <c:v>1039</c:v>
                </c:pt>
                <c:pt idx="3768">
                  <c:v>518</c:v>
                </c:pt>
                <c:pt idx="3769">
                  <c:v>1072</c:v>
                </c:pt>
                <c:pt idx="3770">
                  <c:v>573</c:v>
                </c:pt>
                <c:pt idx="3771">
                  <c:v>7364</c:v>
                </c:pt>
                <c:pt idx="3772">
                  <c:v>813</c:v>
                </c:pt>
                <c:pt idx="3773">
                  <c:v>278</c:v>
                </c:pt>
                <c:pt idx="3774">
                  <c:v>1202</c:v>
                </c:pt>
                <c:pt idx="3775">
                  <c:v>9585</c:v>
                </c:pt>
                <c:pt idx="3776">
                  <c:v>2756</c:v>
                </c:pt>
                <c:pt idx="3777">
                  <c:v>673</c:v>
                </c:pt>
                <c:pt idx="3778">
                  <c:v>443</c:v>
                </c:pt>
                <c:pt idx="3779">
                  <c:v>407</c:v>
                </c:pt>
                <c:pt idx="3780">
                  <c:v>1192</c:v>
                </c:pt>
                <c:pt idx="3781">
                  <c:v>5815</c:v>
                </c:pt>
                <c:pt idx="3782">
                  <c:v>726</c:v>
                </c:pt>
                <c:pt idx="3783">
                  <c:v>917</c:v>
                </c:pt>
                <c:pt idx="3784">
                  <c:v>846</c:v>
                </c:pt>
                <c:pt idx="3785">
                  <c:v>1258</c:v>
                </c:pt>
                <c:pt idx="3786">
                  <c:v>5991</c:v>
                </c:pt>
                <c:pt idx="3787">
                  <c:v>1288</c:v>
                </c:pt>
                <c:pt idx="3788">
                  <c:v>766</c:v>
                </c:pt>
                <c:pt idx="3789">
                  <c:v>5513</c:v>
                </c:pt>
                <c:pt idx="3792">
                  <c:v>1255</c:v>
                </c:pt>
                <c:pt idx="3793">
                  <c:v>659</c:v>
                </c:pt>
                <c:pt idx="3794">
                  <c:v>1555</c:v>
                </c:pt>
                <c:pt idx="3795">
                  <c:v>1014</c:v>
                </c:pt>
                <c:pt idx="3797">
                  <c:v>504</c:v>
                </c:pt>
                <c:pt idx="3798">
                  <c:v>1087</c:v>
                </c:pt>
                <c:pt idx="3799">
                  <c:v>4306</c:v>
                </c:pt>
                <c:pt idx="3800">
                  <c:v>544</c:v>
                </c:pt>
                <c:pt idx="3801">
                  <c:v>4787</c:v>
                </c:pt>
                <c:pt idx="3802">
                  <c:v>787</c:v>
                </c:pt>
                <c:pt idx="3803">
                  <c:v>333</c:v>
                </c:pt>
                <c:pt idx="3804">
                  <c:v>775</c:v>
                </c:pt>
                <c:pt idx="3805">
                  <c:v>399</c:v>
                </c:pt>
                <c:pt idx="3806">
                  <c:v>1228</c:v>
                </c:pt>
                <c:pt idx="3807">
                  <c:v>557</c:v>
                </c:pt>
                <c:pt idx="3808">
                  <c:v>830</c:v>
                </c:pt>
                <c:pt idx="3809">
                  <c:v>4863</c:v>
                </c:pt>
                <c:pt idx="3812">
                  <c:v>294</c:v>
                </c:pt>
                <c:pt idx="3813">
                  <c:v>708</c:v>
                </c:pt>
                <c:pt idx="3814">
                  <c:v>4526</c:v>
                </c:pt>
                <c:pt idx="3817">
                  <c:v>517</c:v>
                </c:pt>
                <c:pt idx="3818">
                  <c:v>1502</c:v>
                </c:pt>
                <c:pt idx="3819">
                  <c:v>1010</c:v>
                </c:pt>
                <c:pt idx="3820">
                  <c:v>2190</c:v>
                </c:pt>
                <c:pt idx="3821">
                  <c:v>9818</c:v>
                </c:pt>
                <c:pt idx="3822">
                  <c:v>1324</c:v>
                </c:pt>
                <c:pt idx="3823">
                  <c:v>1524</c:v>
                </c:pt>
                <c:pt idx="3824">
                  <c:v>1426</c:v>
                </c:pt>
                <c:pt idx="3825">
                  <c:v>480</c:v>
                </c:pt>
                <c:pt idx="3826">
                  <c:v>2224</c:v>
                </c:pt>
                <c:pt idx="3828">
                  <c:v>1717</c:v>
                </c:pt>
                <c:pt idx="3829">
                  <c:v>654</c:v>
                </c:pt>
                <c:pt idx="3830">
                  <c:v>1946</c:v>
                </c:pt>
                <c:pt idx="3831">
                  <c:v>7556</c:v>
                </c:pt>
                <c:pt idx="3832">
                  <c:v>689</c:v>
                </c:pt>
                <c:pt idx="3833">
                  <c:v>734</c:v>
                </c:pt>
                <c:pt idx="3834">
                  <c:v>1065</c:v>
                </c:pt>
                <c:pt idx="3835">
                  <c:v>1277</c:v>
                </c:pt>
                <c:pt idx="3836">
                  <c:v>6601</c:v>
                </c:pt>
                <c:pt idx="3837">
                  <c:v>3683</c:v>
                </c:pt>
                <c:pt idx="3838">
                  <c:v>752</c:v>
                </c:pt>
                <c:pt idx="3839">
                  <c:v>1475</c:v>
                </c:pt>
                <c:pt idx="3840">
                  <c:v>1254</c:v>
                </c:pt>
                <c:pt idx="3841">
                  <c:v>5745</c:v>
                </c:pt>
                <c:pt idx="3842">
                  <c:v>1553</c:v>
                </c:pt>
                <c:pt idx="3843">
                  <c:v>898</c:v>
                </c:pt>
                <c:pt idx="3844">
                  <c:v>700</c:v>
                </c:pt>
                <c:pt idx="3845">
                  <c:v>931</c:v>
                </c:pt>
                <c:pt idx="3846">
                  <c:v>3104</c:v>
                </c:pt>
                <c:pt idx="3848">
                  <c:v>2291</c:v>
                </c:pt>
                <c:pt idx="3849">
                  <c:v>832</c:v>
                </c:pt>
                <c:pt idx="3850">
                  <c:v>265</c:v>
                </c:pt>
                <c:pt idx="3851">
                  <c:v>1607</c:v>
                </c:pt>
                <c:pt idx="3852">
                  <c:v>490</c:v>
                </c:pt>
                <c:pt idx="3853">
                  <c:v>649</c:v>
                </c:pt>
                <c:pt idx="3854">
                  <c:v>1319</c:v>
                </c:pt>
                <c:pt idx="3855">
                  <c:v>657</c:v>
                </c:pt>
                <c:pt idx="3856">
                  <c:v>3048</c:v>
                </c:pt>
                <c:pt idx="3857">
                  <c:v>400</c:v>
                </c:pt>
                <c:pt idx="3858">
                  <c:v>888</c:v>
                </c:pt>
                <c:pt idx="3859">
                  <c:v>898</c:v>
                </c:pt>
                <c:pt idx="3860">
                  <c:v>732</c:v>
                </c:pt>
                <c:pt idx="3861">
                  <c:v>6105</c:v>
                </c:pt>
                <c:pt idx="3862">
                  <c:v>2870</c:v>
                </c:pt>
                <c:pt idx="3863">
                  <c:v>465</c:v>
                </c:pt>
                <c:pt idx="3864">
                  <c:v>1615</c:v>
                </c:pt>
                <c:pt idx="3865">
                  <c:v>1752</c:v>
                </c:pt>
                <c:pt idx="3866">
                  <c:v>5500</c:v>
                </c:pt>
                <c:pt idx="3867">
                  <c:v>664</c:v>
                </c:pt>
                <c:pt idx="3868">
                  <c:v>282</c:v>
                </c:pt>
                <c:pt idx="3869">
                  <c:v>3757</c:v>
                </c:pt>
                <c:pt idx="3870">
                  <c:v>5371</c:v>
                </c:pt>
                <c:pt idx="3871">
                  <c:v>1277</c:v>
                </c:pt>
                <c:pt idx="3872">
                  <c:v>1709</c:v>
                </c:pt>
                <c:pt idx="3873">
                  <c:v>5565</c:v>
                </c:pt>
                <c:pt idx="3874">
                  <c:v>5523</c:v>
                </c:pt>
                <c:pt idx="3875">
                  <c:v>762</c:v>
                </c:pt>
                <c:pt idx="3876">
                  <c:v>7142</c:v>
                </c:pt>
                <c:pt idx="3877">
                  <c:v>430</c:v>
                </c:pt>
                <c:pt idx="3878">
                  <c:v>926</c:v>
                </c:pt>
                <c:pt idx="3879">
                  <c:v>1458</c:v>
                </c:pt>
                <c:pt idx="3880">
                  <c:v>2756</c:v>
                </c:pt>
                <c:pt idx="3881">
                  <c:v>12678</c:v>
                </c:pt>
                <c:pt idx="3882">
                  <c:v>907</c:v>
                </c:pt>
                <c:pt idx="3883">
                  <c:v>1421</c:v>
                </c:pt>
                <c:pt idx="3884">
                  <c:v>766</c:v>
                </c:pt>
                <c:pt idx="3885">
                  <c:v>4895</c:v>
                </c:pt>
                <c:pt idx="3887">
                  <c:v>975</c:v>
                </c:pt>
                <c:pt idx="3888">
                  <c:v>1142</c:v>
                </c:pt>
                <c:pt idx="3889">
                  <c:v>1114</c:v>
                </c:pt>
                <c:pt idx="3890">
                  <c:v>1580</c:v>
                </c:pt>
                <c:pt idx="3891">
                  <c:v>4745</c:v>
                </c:pt>
                <c:pt idx="3892">
                  <c:v>613</c:v>
                </c:pt>
                <c:pt idx="3893">
                  <c:v>1500</c:v>
                </c:pt>
                <c:pt idx="3894">
                  <c:v>1229</c:v>
                </c:pt>
                <c:pt idx="3895">
                  <c:v>801</c:v>
                </c:pt>
                <c:pt idx="3896">
                  <c:v>5658</c:v>
                </c:pt>
                <c:pt idx="3897">
                  <c:v>551</c:v>
                </c:pt>
                <c:pt idx="3898">
                  <c:v>1109</c:v>
                </c:pt>
                <c:pt idx="3899">
                  <c:v>2015</c:v>
                </c:pt>
                <c:pt idx="3900">
                  <c:v>981</c:v>
                </c:pt>
                <c:pt idx="3901">
                  <c:v>5502</c:v>
                </c:pt>
                <c:pt idx="3902">
                  <c:v>965</c:v>
                </c:pt>
                <c:pt idx="3903">
                  <c:v>801</c:v>
                </c:pt>
                <c:pt idx="3904">
                  <c:v>992</c:v>
                </c:pt>
                <c:pt idx="3905">
                  <c:v>849</c:v>
                </c:pt>
                <c:pt idx="3906">
                  <c:v>5728</c:v>
                </c:pt>
                <c:pt idx="3907">
                  <c:v>811</c:v>
                </c:pt>
                <c:pt idx="3908">
                  <c:v>1183</c:v>
                </c:pt>
                <c:pt idx="3909">
                  <c:v>694</c:v>
                </c:pt>
                <c:pt idx="3910">
                  <c:v>1086</c:v>
                </c:pt>
                <c:pt idx="3912">
                  <c:v>1164</c:v>
                </c:pt>
                <c:pt idx="3913">
                  <c:v>642</c:v>
                </c:pt>
                <c:pt idx="3914">
                  <c:v>384</c:v>
                </c:pt>
                <c:pt idx="3915">
                  <c:v>1995</c:v>
                </c:pt>
                <c:pt idx="3916">
                  <c:v>7875</c:v>
                </c:pt>
                <c:pt idx="3917">
                  <c:v>1490</c:v>
                </c:pt>
                <c:pt idx="3918">
                  <c:v>824</c:v>
                </c:pt>
                <c:pt idx="3919">
                  <c:v>1243</c:v>
                </c:pt>
                <c:pt idx="3920">
                  <c:v>1607</c:v>
                </c:pt>
                <c:pt idx="3921">
                  <c:v>7285</c:v>
                </c:pt>
                <c:pt idx="3923">
                  <c:v>2689</c:v>
                </c:pt>
                <c:pt idx="3924">
                  <c:v>2497</c:v>
                </c:pt>
                <c:pt idx="3925">
                  <c:v>2152</c:v>
                </c:pt>
                <c:pt idx="3926">
                  <c:v>9330</c:v>
                </c:pt>
                <c:pt idx="3927">
                  <c:v>861</c:v>
                </c:pt>
                <c:pt idx="3928">
                  <c:v>4829</c:v>
                </c:pt>
                <c:pt idx="3929">
                  <c:v>1448</c:v>
                </c:pt>
                <c:pt idx="3932">
                  <c:v>763</c:v>
                </c:pt>
                <c:pt idx="3933">
                  <c:v>1332</c:v>
                </c:pt>
                <c:pt idx="3934">
                  <c:v>1018</c:v>
                </c:pt>
                <c:pt idx="3935">
                  <c:v>1771</c:v>
                </c:pt>
                <c:pt idx="3936">
                  <c:v>4224</c:v>
                </c:pt>
                <c:pt idx="3937">
                  <c:v>467</c:v>
                </c:pt>
                <c:pt idx="3938">
                  <c:v>347</c:v>
                </c:pt>
                <c:pt idx="3939">
                  <c:v>1184</c:v>
                </c:pt>
                <c:pt idx="3940">
                  <c:v>675</c:v>
                </c:pt>
                <c:pt idx="3941">
                  <c:v>5803</c:v>
                </c:pt>
                <c:pt idx="3942">
                  <c:v>1033</c:v>
                </c:pt>
                <c:pt idx="3943">
                  <c:v>817</c:v>
                </c:pt>
                <c:pt idx="3944">
                  <c:v>1251</c:v>
                </c:pt>
                <c:pt idx="3945">
                  <c:v>1029</c:v>
                </c:pt>
                <c:pt idx="3946">
                  <c:v>6261</c:v>
                </c:pt>
                <c:pt idx="3948">
                  <c:v>927</c:v>
                </c:pt>
                <c:pt idx="3949">
                  <c:v>561</c:v>
                </c:pt>
                <c:pt idx="3950">
                  <c:v>957</c:v>
                </c:pt>
                <c:pt idx="3952">
                  <c:v>1462</c:v>
                </c:pt>
                <c:pt idx="3953">
                  <c:v>806</c:v>
                </c:pt>
                <c:pt idx="3954">
                  <c:v>1437</c:v>
                </c:pt>
                <c:pt idx="3955">
                  <c:v>485</c:v>
                </c:pt>
                <c:pt idx="3956">
                  <c:v>3275</c:v>
                </c:pt>
                <c:pt idx="3957">
                  <c:v>432</c:v>
                </c:pt>
                <c:pt idx="3958">
                  <c:v>1616</c:v>
                </c:pt>
                <c:pt idx="3959">
                  <c:v>1028</c:v>
                </c:pt>
                <c:pt idx="3960">
                  <c:v>714</c:v>
                </c:pt>
                <c:pt idx="3962">
                  <c:v>293</c:v>
                </c:pt>
                <c:pt idx="3963">
                  <c:v>746</c:v>
                </c:pt>
                <c:pt idx="3964">
                  <c:v>3304</c:v>
                </c:pt>
                <c:pt idx="3965">
                  <c:v>1028</c:v>
                </c:pt>
                <c:pt idx="3966">
                  <c:v>4933</c:v>
                </c:pt>
                <c:pt idx="3967">
                  <c:v>846</c:v>
                </c:pt>
                <c:pt idx="3968">
                  <c:v>741</c:v>
                </c:pt>
                <c:pt idx="3969">
                  <c:v>2007</c:v>
                </c:pt>
                <c:pt idx="3970">
                  <c:v>984</c:v>
                </c:pt>
                <c:pt idx="3971">
                  <c:v>6906</c:v>
                </c:pt>
                <c:pt idx="3972">
                  <c:v>924</c:v>
                </c:pt>
                <c:pt idx="3973">
                  <c:v>1035</c:v>
                </c:pt>
                <c:pt idx="3974">
                  <c:v>1281</c:v>
                </c:pt>
                <c:pt idx="3975">
                  <c:v>1139</c:v>
                </c:pt>
                <c:pt idx="3976">
                  <c:v>3861</c:v>
                </c:pt>
                <c:pt idx="3977">
                  <c:v>923</c:v>
                </c:pt>
                <c:pt idx="3978">
                  <c:v>1256</c:v>
                </c:pt>
                <c:pt idx="3979">
                  <c:v>727</c:v>
                </c:pt>
                <c:pt idx="3980">
                  <c:v>1700</c:v>
                </c:pt>
                <c:pt idx="3982">
                  <c:v>1908</c:v>
                </c:pt>
                <c:pt idx="3983">
                  <c:v>983</c:v>
                </c:pt>
                <c:pt idx="3984">
                  <c:v>2634</c:v>
                </c:pt>
                <c:pt idx="3985">
                  <c:v>703</c:v>
                </c:pt>
                <c:pt idx="3986">
                  <c:v>5517</c:v>
                </c:pt>
                <c:pt idx="3987">
                  <c:v>921</c:v>
                </c:pt>
                <c:pt idx="3988">
                  <c:v>693</c:v>
                </c:pt>
                <c:pt idx="3989">
                  <c:v>956</c:v>
                </c:pt>
                <c:pt idx="3990">
                  <c:v>1321</c:v>
                </c:pt>
                <c:pt idx="3991">
                  <c:v>4273</c:v>
                </c:pt>
                <c:pt idx="3993">
                  <c:v>552</c:v>
                </c:pt>
                <c:pt idx="3994">
                  <c:v>704</c:v>
                </c:pt>
                <c:pt idx="3995">
                  <c:v>1684</c:v>
                </c:pt>
                <c:pt idx="3996">
                  <c:v>8280</c:v>
                </c:pt>
                <c:pt idx="3997">
                  <c:v>738</c:v>
                </c:pt>
                <c:pt idx="3998">
                  <c:v>1263</c:v>
                </c:pt>
                <c:pt idx="3999">
                  <c:v>1648</c:v>
                </c:pt>
                <c:pt idx="4000">
                  <c:v>3989</c:v>
                </c:pt>
                <c:pt idx="4001">
                  <c:v>6396</c:v>
                </c:pt>
                <c:pt idx="4002">
                  <c:v>532</c:v>
                </c:pt>
                <c:pt idx="4003">
                  <c:v>1339</c:v>
                </c:pt>
                <c:pt idx="4004">
                  <c:v>4732</c:v>
                </c:pt>
                <c:pt idx="4005">
                  <c:v>1508</c:v>
                </c:pt>
                <c:pt idx="4006">
                  <c:v>5326</c:v>
                </c:pt>
                <c:pt idx="4007">
                  <c:v>3915</c:v>
                </c:pt>
                <c:pt idx="4008">
                  <c:v>1372</c:v>
                </c:pt>
                <c:pt idx="4009">
                  <c:v>1207</c:v>
                </c:pt>
                <c:pt idx="4010">
                  <c:v>1023</c:v>
                </c:pt>
                <c:pt idx="4011">
                  <c:v>6338</c:v>
                </c:pt>
                <c:pt idx="4012">
                  <c:v>1436</c:v>
                </c:pt>
                <c:pt idx="4013">
                  <c:v>1263</c:v>
                </c:pt>
                <c:pt idx="4014">
                  <c:v>1131</c:v>
                </c:pt>
                <c:pt idx="4015">
                  <c:v>1031</c:v>
                </c:pt>
                <c:pt idx="4017">
                  <c:v>754</c:v>
                </c:pt>
                <c:pt idx="4018">
                  <c:v>2563</c:v>
                </c:pt>
                <c:pt idx="4019">
                  <c:v>1248</c:v>
                </c:pt>
                <c:pt idx="4020">
                  <c:v>2062</c:v>
                </c:pt>
                <c:pt idx="4022">
                  <c:v>1344</c:v>
                </c:pt>
                <c:pt idx="4023">
                  <c:v>752</c:v>
                </c:pt>
                <c:pt idx="4024">
                  <c:v>1319</c:v>
                </c:pt>
                <c:pt idx="4025">
                  <c:v>1481</c:v>
                </c:pt>
                <c:pt idx="4026">
                  <c:v>6751</c:v>
                </c:pt>
                <c:pt idx="4027">
                  <c:v>2118</c:v>
                </c:pt>
                <c:pt idx="4028">
                  <c:v>1312</c:v>
                </c:pt>
                <c:pt idx="4029">
                  <c:v>3801</c:v>
                </c:pt>
                <c:pt idx="4030">
                  <c:v>3624</c:v>
                </c:pt>
                <c:pt idx="4032">
                  <c:v>2067</c:v>
                </c:pt>
                <c:pt idx="4033">
                  <c:v>3096</c:v>
                </c:pt>
                <c:pt idx="4034">
                  <c:v>1938</c:v>
                </c:pt>
                <c:pt idx="4035">
                  <c:v>3710</c:v>
                </c:pt>
                <c:pt idx="4036">
                  <c:v>11193</c:v>
                </c:pt>
                <c:pt idx="4037">
                  <c:v>1057</c:v>
                </c:pt>
                <c:pt idx="4038">
                  <c:v>1797</c:v>
                </c:pt>
                <c:pt idx="4039">
                  <c:v>1119</c:v>
                </c:pt>
                <c:pt idx="4040">
                  <c:v>950</c:v>
                </c:pt>
                <c:pt idx="4041">
                  <c:v>5584</c:v>
                </c:pt>
                <c:pt idx="4043">
                  <c:v>2191</c:v>
                </c:pt>
                <c:pt idx="4044">
                  <c:v>795</c:v>
                </c:pt>
                <c:pt idx="4045">
                  <c:v>848</c:v>
                </c:pt>
                <c:pt idx="4047">
                  <c:v>1067</c:v>
                </c:pt>
                <c:pt idx="4048">
                  <c:v>1277</c:v>
                </c:pt>
                <c:pt idx="4049">
                  <c:v>6978</c:v>
                </c:pt>
                <c:pt idx="4052">
                  <c:v>539</c:v>
                </c:pt>
                <c:pt idx="4053">
                  <c:v>1070</c:v>
                </c:pt>
                <c:pt idx="4054">
                  <c:v>2236</c:v>
                </c:pt>
                <c:pt idx="4055">
                  <c:v>1682</c:v>
                </c:pt>
                <c:pt idx="4056">
                  <c:v>11091</c:v>
                </c:pt>
                <c:pt idx="4057">
                  <c:v>649</c:v>
                </c:pt>
                <c:pt idx="4058">
                  <c:v>1665</c:v>
                </c:pt>
                <c:pt idx="4059">
                  <c:v>12979</c:v>
                </c:pt>
                <c:pt idx="4060">
                  <c:v>738</c:v>
                </c:pt>
                <c:pt idx="4061">
                  <c:v>7423</c:v>
                </c:pt>
                <c:pt idx="4062">
                  <c:v>742</c:v>
                </c:pt>
                <c:pt idx="4063">
                  <c:v>609</c:v>
                </c:pt>
                <c:pt idx="4064">
                  <c:v>6743</c:v>
                </c:pt>
                <c:pt idx="4065">
                  <c:v>5627</c:v>
                </c:pt>
                <c:pt idx="4066">
                  <c:v>2638</c:v>
                </c:pt>
                <c:pt idx="4067">
                  <c:v>929</c:v>
                </c:pt>
                <c:pt idx="4068">
                  <c:v>300</c:v>
                </c:pt>
                <c:pt idx="4069">
                  <c:v>4256</c:v>
                </c:pt>
                <c:pt idx="4070">
                  <c:v>4666</c:v>
                </c:pt>
                <c:pt idx="4072">
                  <c:v>888</c:v>
                </c:pt>
                <c:pt idx="4073">
                  <c:v>5501</c:v>
                </c:pt>
                <c:pt idx="4074">
                  <c:v>1473</c:v>
                </c:pt>
                <c:pt idx="4075">
                  <c:v>8709</c:v>
                </c:pt>
                <c:pt idx="4077">
                  <c:v>1123</c:v>
                </c:pt>
                <c:pt idx="4078">
                  <c:v>1154</c:v>
                </c:pt>
                <c:pt idx="4079">
                  <c:v>1327</c:v>
                </c:pt>
                <c:pt idx="4080">
                  <c:v>739</c:v>
                </c:pt>
                <c:pt idx="4081">
                  <c:v>5615</c:v>
                </c:pt>
                <c:pt idx="4082">
                  <c:v>2644</c:v>
                </c:pt>
                <c:pt idx="4083">
                  <c:v>644</c:v>
                </c:pt>
                <c:pt idx="4084">
                  <c:v>798</c:v>
                </c:pt>
                <c:pt idx="4085">
                  <c:v>1334</c:v>
                </c:pt>
                <c:pt idx="4086">
                  <c:v>4779</c:v>
                </c:pt>
                <c:pt idx="4088">
                  <c:v>529</c:v>
                </c:pt>
                <c:pt idx="4089">
                  <c:v>1277</c:v>
                </c:pt>
                <c:pt idx="4090">
                  <c:v>961</c:v>
                </c:pt>
                <c:pt idx="4091">
                  <c:v>5810</c:v>
                </c:pt>
                <c:pt idx="4092">
                  <c:v>682</c:v>
                </c:pt>
                <c:pt idx="4093">
                  <c:v>1040</c:v>
                </c:pt>
                <c:pt idx="4094">
                  <c:v>2198</c:v>
                </c:pt>
                <c:pt idx="4095">
                  <c:v>1651</c:v>
                </c:pt>
                <c:pt idx="4096">
                  <c:v>8146</c:v>
                </c:pt>
                <c:pt idx="4097">
                  <c:v>1964</c:v>
                </c:pt>
                <c:pt idx="4098">
                  <c:v>9112</c:v>
                </c:pt>
                <c:pt idx="4099">
                  <c:v>772</c:v>
                </c:pt>
                <c:pt idx="4100">
                  <c:v>1771</c:v>
                </c:pt>
                <c:pt idx="4101">
                  <c:v>6521</c:v>
                </c:pt>
                <c:pt idx="4102">
                  <c:v>1290</c:v>
                </c:pt>
                <c:pt idx="4103">
                  <c:v>1004</c:v>
                </c:pt>
                <c:pt idx="4104">
                  <c:v>1496</c:v>
                </c:pt>
                <c:pt idx="4105">
                  <c:v>1180</c:v>
                </c:pt>
                <c:pt idx="4106">
                  <c:v>6099</c:v>
                </c:pt>
                <c:pt idx="4107">
                  <c:v>373</c:v>
                </c:pt>
                <c:pt idx="4108">
                  <c:v>781</c:v>
                </c:pt>
                <c:pt idx="4109">
                  <c:v>8524</c:v>
                </c:pt>
                <c:pt idx="4110">
                  <c:v>4071</c:v>
                </c:pt>
                <c:pt idx="4111">
                  <c:v>1865</c:v>
                </c:pt>
                <c:pt idx="4113">
                  <c:v>1161</c:v>
                </c:pt>
                <c:pt idx="4114">
                  <c:v>755</c:v>
                </c:pt>
                <c:pt idx="4115">
                  <c:v>1172</c:v>
                </c:pt>
                <c:pt idx="4116">
                  <c:v>7281</c:v>
                </c:pt>
                <c:pt idx="4117">
                  <c:v>826</c:v>
                </c:pt>
                <c:pt idx="4118">
                  <c:v>1141</c:v>
                </c:pt>
                <c:pt idx="4119">
                  <c:v>1572</c:v>
                </c:pt>
                <c:pt idx="4120">
                  <c:v>1165</c:v>
                </c:pt>
                <c:pt idx="4121">
                  <c:v>5823</c:v>
                </c:pt>
                <c:pt idx="4122">
                  <c:v>832</c:v>
                </c:pt>
                <c:pt idx="4123">
                  <c:v>912</c:v>
                </c:pt>
                <c:pt idx="4124">
                  <c:v>2493</c:v>
                </c:pt>
                <c:pt idx="4125">
                  <c:v>1957</c:v>
                </c:pt>
                <c:pt idx="4126">
                  <c:v>10501</c:v>
                </c:pt>
                <c:pt idx="4127">
                  <c:v>5596</c:v>
                </c:pt>
                <c:pt idx="4128">
                  <c:v>1409</c:v>
                </c:pt>
                <c:pt idx="4129">
                  <c:v>1669</c:v>
                </c:pt>
                <c:pt idx="4130">
                  <c:v>1093</c:v>
                </c:pt>
                <c:pt idx="4131">
                  <c:v>2985</c:v>
                </c:pt>
                <c:pt idx="4132">
                  <c:v>820</c:v>
                </c:pt>
                <c:pt idx="4133">
                  <c:v>2419</c:v>
                </c:pt>
                <c:pt idx="4134">
                  <c:v>4242</c:v>
                </c:pt>
                <c:pt idx="4135">
                  <c:v>11874</c:v>
                </c:pt>
                <c:pt idx="4137">
                  <c:v>1618</c:v>
                </c:pt>
                <c:pt idx="4138">
                  <c:v>1349</c:v>
                </c:pt>
                <c:pt idx="4139">
                  <c:v>1563</c:v>
                </c:pt>
                <c:pt idx="4140">
                  <c:v>2173</c:v>
                </c:pt>
                <c:pt idx="4142">
                  <c:v>1473</c:v>
                </c:pt>
                <c:pt idx="4143">
                  <c:v>2240</c:v>
                </c:pt>
                <c:pt idx="4144">
                  <c:v>919</c:v>
                </c:pt>
                <c:pt idx="4145">
                  <c:v>1585</c:v>
                </c:pt>
                <c:pt idx="4146">
                  <c:v>7541</c:v>
                </c:pt>
                <c:pt idx="4147">
                  <c:v>1141</c:v>
                </c:pt>
                <c:pt idx="4148">
                  <c:v>4256</c:v>
                </c:pt>
                <c:pt idx="4149">
                  <c:v>1783</c:v>
                </c:pt>
                <c:pt idx="4150">
                  <c:v>1259</c:v>
                </c:pt>
                <c:pt idx="4151">
                  <c:v>1645</c:v>
                </c:pt>
                <c:pt idx="4152">
                  <c:v>673</c:v>
                </c:pt>
                <c:pt idx="4153">
                  <c:v>429</c:v>
                </c:pt>
                <c:pt idx="4154">
                  <c:v>2358</c:v>
                </c:pt>
                <c:pt idx="4155">
                  <c:v>2388</c:v>
                </c:pt>
                <c:pt idx="4156">
                  <c:v>7923</c:v>
                </c:pt>
                <c:pt idx="4157">
                  <c:v>2295</c:v>
                </c:pt>
                <c:pt idx="4158">
                  <c:v>1410</c:v>
                </c:pt>
                <c:pt idx="4159">
                  <c:v>3045</c:v>
                </c:pt>
                <c:pt idx="4160">
                  <c:v>3657</c:v>
                </c:pt>
                <c:pt idx="4162">
                  <c:v>899</c:v>
                </c:pt>
                <c:pt idx="4163">
                  <c:v>1484</c:v>
                </c:pt>
                <c:pt idx="4164">
                  <c:v>2270</c:v>
                </c:pt>
                <c:pt idx="4165">
                  <c:v>3239</c:v>
                </c:pt>
                <c:pt idx="4166">
                  <c:v>9938</c:v>
                </c:pt>
                <c:pt idx="4167">
                  <c:v>2723</c:v>
                </c:pt>
                <c:pt idx="4168">
                  <c:v>1010</c:v>
                </c:pt>
                <c:pt idx="4169">
                  <c:v>1353</c:v>
                </c:pt>
                <c:pt idx="4170">
                  <c:v>2363</c:v>
                </c:pt>
                <c:pt idx="4171">
                  <c:v>10467</c:v>
                </c:pt>
                <c:pt idx="4172">
                  <c:v>1276</c:v>
                </c:pt>
                <c:pt idx="4173">
                  <c:v>1072</c:v>
                </c:pt>
                <c:pt idx="4174">
                  <c:v>1114</c:v>
                </c:pt>
                <c:pt idx="4175">
                  <c:v>307</c:v>
                </c:pt>
                <c:pt idx="4177">
                  <c:v>1064</c:v>
                </c:pt>
                <c:pt idx="4178">
                  <c:v>848</c:v>
                </c:pt>
                <c:pt idx="4179">
                  <c:v>1618</c:v>
                </c:pt>
                <c:pt idx="4180">
                  <c:v>1942</c:v>
                </c:pt>
                <c:pt idx="4181">
                  <c:v>7083</c:v>
                </c:pt>
                <c:pt idx="4183">
                  <c:v>1450</c:v>
                </c:pt>
                <c:pt idx="4184">
                  <c:v>2597</c:v>
                </c:pt>
                <c:pt idx="4185">
                  <c:v>1274</c:v>
                </c:pt>
                <c:pt idx="4186">
                  <c:v>7287</c:v>
                </c:pt>
                <c:pt idx="4187">
                  <c:v>760</c:v>
                </c:pt>
                <c:pt idx="4188">
                  <c:v>1176</c:v>
                </c:pt>
                <c:pt idx="4189">
                  <c:v>2121</c:v>
                </c:pt>
                <c:pt idx="4190">
                  <c:v>1143</c:v>
                </c:pt>
                <c:pt idx="4191">
                  <c:v>4970</c:v>
                </c:pt>
                <c:pt idx="4192">
                  <c:v>1926</c:v>
                </c:pt>
                <c:pt idx="4193">
                  <c:v>849</c:v>
                </c:pt>
                <c:pt idx="4194">
                  <c:v>793</c:v>
                </c:pt>
                <c:pt idx="4195">
                  <c:v>1495</c:v>
                </c:pt>
                <c:pt idx="4197">
                  <c:v>510</c:v>
                </c:pt>
                <c:pt idx="4198">
                  <c:v>1615</c:v>
                </c:pt>
                <c:pt idx="4199">
                  <c:v>1087</c:v>
                </c:pt>
                <c:pt idx="4200">
                  <c:v>1495</c:v>
                </c:pt>
                <c:pt idx="4201">
                  <c:v>9698</c:v>
                </c:pt>
                <c:pt idx="4202">
                  <c:v>1567</c:v>
                </c:pt>
                <c:pt idx="4203">
                  <c:v>1672</c:v>
                </c:pt>
                <c:pt idx="4204">
                  <c:v>1043</c:v>
                </c:pt>
                <c:pt idx="4205">
                  <c:v>760</c:v>
                </c:pt>
                <c:pt idx="4206">
                  <c:v>5694</c:v>
                </c:pt>
                <c:pt idx="4208">
                  <c:v>1095</c:v>
                </c:pt>
                <c:pt idx="4209">
                  <c:v>1496</c:v>
                </c:pt>
                <c:pt idx="4210">
                  <c:v>1170</c:v>
                </c:pt>
                <c:pt idx="4211">
                  <c:v>11256</c:v>
                </c:pt>
                <c:pt idx="4212">
                  <c:v>2377</c:v>
                </c:pt>
                <c:pt idx="4213">
                  <c:v>1806</c:v>
                </c:pt>
                <c:pt idx="4214">
                  <c:v>2180</c:v>
                </c:pt>
                <c:pt idx="4215">
                  <c:v>505</c:v>
                </c:pt>
                <c:pt idx="4216">
                  <c:v>505</c:v>
                </c:pt>
                <c:pt idx="4217">
                  <c:v>935</c:v>
                </c:pt>
                <c:pt idx="4218">
                  <c:v>741</c:v>
                </c:pt>
                <c:pt idx="4219">
                  <c:v>1842</c:v>
                </c:pt>
                <c:pt idx="4220">
                  <c:v>1183</c:v>
                </c:pt>
                <c:pt idx="4221">
                  <c:v>8498</c:v>
                </c:pt>
                <c:pt idx="4222">
                  <c:v>1143</c:v>
                </c:pt>
                <c:pt idx="4223">
                  <c:v>1394</c:v>
                </c:pt>
                <c:pt idx="4224">
                  <c:v>1307</c:v>
                </c:pt>
                <c:pt idx="4225">
                  <c:v>1083</c:v>
                </c:pt>
                <c:pt idx="4226">
                  <c:v>9600</c:v>
                </c:pt>
                <c:pt idx="4227">
                  <c:v>2133</c:v>
                </c:pt>
                <c:pt idx="4228">
                  <c:v>1429</c:v>
                </c:pt>
                <c:pt idx="4229">
                  <c:v>2617</c:v>
                </c:pt>
                <c:pt idx="4230">
                  <c:v>922</c:v>
                </c:pt>
                <c:pt idx="4232">
                  <c:v>2089</c:v>
                </c:pt>
                <c:pt idx="4233">
                  <c:v>1289</c:v>
                </c:pt>
                <c:pt idx="4234">
                  <c:v>1598</c:v>
                </c:pt>
                <c:pt idx="4235">
                  <c:v>1405</c:v>
                </c:pt>
                <c:pt idx="4237">
                  <c:v>1172</c:v>
                </c:pt>
                <c:pt idx="4238">
                  <c:v>1186</c:v>
                </c:pt>
                <c:pt idx="4239">
                  <c:v>2643</c:v>
                </c:pt>
                <c:pt idx="4240">
                  <c:v>1057</c:v>
                </c:pt>
                <c:pt idx="4242">
                  <c:v>1298</c:v>
                </c:pt>
                <c:pt idx="4243">
                  <c:v>2215</c:v>
                </c:pt>
                <c:pt idx="4244">
                  <c:v>3471</c:v>
                </c:pt>
                <c:pt idx="4245">
                  <c:v>1127</c:v>
                </c:pt>
                <c:pt idx="4247">
                  <c:v>2458</c:v>
                </c:pt>
                <c:pt idx="4248">
                  <c:v>4087</c:v>
                </c:pt>
                <c:pt idx="4249">
                  <c:v>3026</c:v>
                </c:pt>
                <c:pt idx="4250">
                  <c:v>2045</c:v>
                </c:pt>
                <c:pt idx="4251">
                  <c:v>11555</c:v>
                </c:pt>
                <c:pt idx="4253">
                  <c:v>2206</c:v>
                </c:pt>
                <c:pt idx="4254">
                  <c:v>2942</c:v>
                </c:pt>
                <c:pt idx="4255">
                  <c:v>2151</c:v>
                </c:pt>
                <c:pt idx="4257">
                  <c:v>1971</c:v>
                </c:pt>
                <c:pt idx="4258">
                  <c:v>1090</c:v>
                </c:pt>
                <c:pt idx="4259">
                  <c:v>2630</c:v>
                </c:pt>
                <c:pt idx="4260">
                  <c:v>1545</c:v>
                </c:pt>
                <c:pt idx="4261">
                  <c:v>6525</c:v>
                </c:pt>
                <c:pt idx="4262">
                  <c:v>842</c:v>
                </c:pt>
                <c:pt idx="4263">
                  <c:v>5393</c:v>
                </c:pt>
                <c:pt idx="4264">
                  <c:v>3413</c:v>
                </c:pt>
                <c:pt idx="4265">
                  <c:v>1243</c:v>
                </c:pt>
                <c:pt idx="4266">
                  <c:v>9305</c:v>
                </c:pt>
                <c:pt idx="4267">
                  <c:v>2225</c:v>
                </c:pt>
                <c:pt idx="4268">
                  <c:v>880</c:v>
                </c:pt>
                <c:pt idx="4269">
                  <c:v>1447</c:v>
                </c:pt>
                <c:pt idx="4270">
                  <c:v>1323</c:v>
                </c:pt>
                <c:pt idx="4271">
                  <c:v>7871</c:v>
                </c:pt>
                <c:pt idx="4272">
                  <c:v>1226</c:v>
                </c:pt>
                <c:pt idx="4273">
                  <c:v>1833</c:v>
                </c:pt>
                <c:pt idx="4274">
                  <c:v>3828</c:v>
                </c:pt>
                <c:pt idx="4275">
                  <c:v>2018</c:v>
                </c:pt>
                <c:pt idx="4276">
                  <c:v>7693</c:v>
                </c:pt>
                <c:pt idx="4277">
                  <c:v>3099</c:v>
                </c:pt>
                <c:pt idx="4278">
                  <c:v>3413</c:v>
                </c:pt>
                <c:pt idx="4279">
                  <c:v>3449</c:v>
                </c:pt>
                <c:pt idx="4280">
                  <c:v>1264</c:v>
                </c:pt>
                <c:pt idx="4281">
                  <c:v>7624</c:v>
                </c:pt>
                <c:pt idx="4282">
                  <c:v>1921</c:v>
                </c:pt>
                <c:pt idx="4283">
                  <c:v>771</c:v>
                </c:pt>
                <c:pt idx="4284">
                  <c:v>299</c:v>
                </c:pt>
                <c:pt idx="4285">
                  <c:v>2163</c:v>
                </c:pt>
                <c:pt idx="4286">
                  <c:v>7546</c:v>
                </c:pt>
                <c:pt idx="4287">
                  <c:v>1089</c:v>
                </c:pt>
                <c:pt idx="4288">
                  <c:v>1751</c:v>
                </c:pt>
                <c:pt idx="4289">
                  <c:v>1838</c:v>
                </c:pt>
                <c:pt idx="4290">
                  <c:v>1130</c:v>
                </c:pt>
                <c:pt idx="4291">
                  <c:v>6825</c:v>
                </c:pt>
                <c:pt idx="4292">
                  <c:v>1265</c:v>
                </c:pt>
                <c:pt idx="4293">
                  <c:v>1060</c:v>
                </c:pt>
                <c:pt idx="4294">
                  <c:v>1030</c:v>
                </c:pt>
                <c:pt idx="4295">
                  <c:v>2031</c:v>
                </c:pt>
                <c:pt idx="4296">
                  <c:v>9828</c:v>
                </c:pt>
                <c:pt idx="4297">
                  <c:v>925</c:v>
                </c:pt>
                <c:pt idx="4298">
                  <c:v>777</c:v>
                </c:pt>
                <c:pt idx="4299">
                  <c:v>2517</c:v>
                </c:pt>
                <c:pt idx="4300">
                  <c:v>812</c:v>
                </c:pt>
                <c:pt idx="4302">
                  <c:v>779</c:v>
                </c:pt>
                <c:pt idx="4303">
                  <c:v>1645</c:v>
                </c:pt>
                <c:pt idx="4304">
                  <c:v>890</c:v>
                </c:pt>
                <c:pt idx="4305">
                  <c:v>645</c:v>
                </c:pt>
                <c:pt idx="4307">
                  <c:v>980</c:v>
                </c:pt>
                <c:pt idx="4308">
                  <c:v>2186</c:v>
                </c:pt>
                <c:pt idx="4309">
                  <c:v>10815</c:v>
                </c:pt>
                <c:pt idx="4312">
                  <c:v>1536</c:v>
                </c:pt>
                <c:pt idx="4313">
                  <c:v>3174</c:v>
                </c:pt>
                <c:pt idx="4314">
                  <c:v>3418</c:v>
                </c:pt>
                <c:pt idx="4315">
                  <c:v>1302</c:v>
                </c:pt>
                <c:pt idx="4316">
                  <c:v>10497</c:v>
                </c:pt>
                <c:pt idx="4317">
                  <c:v>1250</c:v>
                </c:pt>
                <c:pt idx="4318">
                  <c:v>527</c:v>
                </c:pt>
                <c:pt idx="4319">
                  <c:v>1150</c:v>
                </c:pt>
                <c:pt idx="4320">
                  <c:v>6642</c:v>
                </c:pt>
                <c:pt idx="4321">
                  <c:v>4045</c:v>
                </c:pt>
                <c:pt idx="4322">
                  <c:v>1256</c:v>
                </c:pt>
                <c:pt idx="4323">
                  <c:v>1222</c:v>
                </c:pt>
                <c:pt idx="4324">
                  <c:v>1403</c:v>
                </c:pt>
                <c:pt idx="4325">
                  <c:v>1160</c:v>
                </c:pt>
                <c:pt idx="4326">
                  <c:v>7030</c:v>
                </c:pt>
                <c:pt idx="4327">
                  <c:v>439</c:v>
                </c:pt>
                <c:pt idx="4328">
                  <c:v>953</c:v>
                </c:pt>
                <c:pt idx="4329">
                  <c:v>1422</c:v>
                </c:pt>
                <c:pt idx="4330">
                  <c:v>494</c:v>
                </c:pt>
                <c:pt idx="4331">
                  <c:v>4346</c:v>
                </c:pt>
                <c:pt idx="4333">
                  <c:v>1416</c:v>
                </c:pt>
                <c:pt idx="4334">
                  <c:v>1568</c:v>
                </c:pt>
                <c:pt idx="4335">
                  <c:v>493</c:v>
                </c:pt>
                <c:pt idx="4336">
                  <c:v>5478</c:v>
                </c:pt>
                <c:pt idx="4338">
                  <c:v>2217</c:v>
                </c:pt>
                <c:pt idx="4339">
                  <c:v>1557</c:v>
                </c:pt>
                <c:pt idx="4340">
                  <c:v>1774</c:v>
                </c:pt>
                <c:pt idx="4341">
                  <c:v>7954</c:v>
                </c:pt>
                <c:pt idx="4342">
                  <c:v>1275</c:v>
                </c:pt>
                <c:pt idx="4343">
                  <c:v>746</c:v>
                </c:pt>
                <c:pt idx="4344">
                  <c:v>1727</c:v>
                </c:pt>
                <c:pt idx="4345">
                  <c:v>1627</c:v>
                </c:pt>
                <c:pt idx="4346">
                  <c:v>11709</c:v>
                </c:pt>
                <c:pt idx="4348">
                  <c:v>3885</c:v>
                </c:pt>
                <c:pt idx="4349">
                  <c:v>469</c:v>
                </c:pt>
                <c:pt idx="4350">
                  <c:v>926</c:v>
                </c:pt>
                <c:pt idx="4352">
                  <c:v>1376</c:v>
                </c:pt>
                <c:pt idx="4353">
                  <c:v>2081</c:v>
                </c:pt>
                <c:pt idx="4354">
                  <c:v>2526</c:v>
                </c:pt>
                <c:pt idx="4355">
                  <c:v>1137</c:v>
                </c:pt>
                <c:pt idx="4357">
                  <c:v>978</c:v>
                </c:pt>
                <c:pt idx="4358">
                  <c:v>807</c:v>
                </c:pt>
                <c:pt idx="4359">
                  <c:v>5339</c:v>
                </c:pt>
                <c:pt idx="4360">
                  <c:v>2384</c:v>
                </c:pt>
                <c:pt idx="4361">
                  <c:v>10185</c:v>
                </c:pt>
                <c:pt idx="4362">
                  <c:v>1853</c:v>
                </c:pt>
                <c:pt idx="4363">
                  <c:v>3467</c:v>
                </c:pt>
                <c:pt idx="4364">
                  <c:v>1808</c:v>
                </c:pt>
                <c:pt idx="4365">
                  <c:v>1391</c:v>
                </c:pt>
                <c:pt idx="4366">
                  <c:v>7533</c:v>
                </c:pt>
                <c:pt idx="4367">
                  <c:v>1417</c:v>
                </c:pt>
                <c:pt idx="4368">
                  <c:v>1969</c:v>
                </c:pt>
                <c:pt idx="4369">
                  <c:v>3281</c:v>
                </c:pt>
                <c:pt idx="4370">
                  <c:v>1933</c:v>
                </c:pt>
                <c:pt idx="4371">
                  <c:v>6262</c:v>
                </c:pt>
                <c:pt idx="4373">
                  <c:v>1502</c:v>
                </c:pt>
                <c:pt idx="4374">
                  <c:v>1560</c:v>
                </c:pt>
                <c:pt idx="4375">
                  <c:v>1624</c:v>
                </c:pt>
                <c:pt idx="4376">
                  <c:v>21608</c:v>
                </c:pt>
                <c:pt idx="4377">
                  <c:v>2129</c:v>
                </c:pt>
                <c:pt idx="4378">
                  <c:v>1508</c:v>
                </c:pt>
                <c:pt idx="4379">
                  <c:v>2223</c:v>
                </c:pt>
                <c:pt idx="4380">
                  <c:v>2670</c:v>
                </c:pt>
                <c:pt idx="4381">
                  <c:v>9065</c:v>
                </c:pt>
                <c:pt idx="4382">
                  <c:v>1356</c:v>
                </c:pt>
                <c:pt idx="4383">
                  <c:v>667</c:v>
                </c:pt>
                <c:pt idx="4384">
                  <c:v>2061</c:v>
                </c:pt>
                <c:pt idx="4385">
                  <c:v>1100</c:v>
                </c:pt>
                <c:pt idx="4386">
                  <c:v>6968</c:v>
                </c:pt>
                <c:pt idx="4387">
                  <c:v>1819</c:v>
                </c:pt>
                <c:pt idx="4388">
                  <c:v>1172</c:v>
                </c:pt>
                <c:pt idx="4389">
                  <c:v>1766</c:v>
                </c:pt>
                <c:pt idx="4390">
                  <c:v>2496</c:v>
                </c:pt>
                <c:pt idx="4392">
                  <c:v>475</c:v>
                </c:pt>
                <c:pt idx="4393">
                  <c:v>981</c:v>
                </c:pt>
                <c:pt idx="4394">
                  <c:v>2206</c:v>
                </c:pt>
                <c:pt idx="4395">
                  <c:v>2475</c:v>
                </c:pt>
                <c:pt idx="4396">
                  <c:v>305</c:v>
                </c:pt>
                <c:pt idx="4397">
                  <c:v>1236</c:v>
                </c:pt>
                <c:pt idx="4398">
                  <c:v>1514</c:v>
                </c:pt>
                <c:pt idx="4399">
                  <c:v>1785</c:v>
                </c:pt>
                <c:pt idx="4400">
                  <c:v>451</c:v>
                </c:pt>
                <c:pt idx="4401">
                  <c:v>451</c:v>
                </c:pt>
                <c:pt idx="4402">
                  <c:v>2187</c:v>
                </c:pt>
                <c:pt idx="4403">
                  <c:v>1209</c:v>
                </c:pt>
                <c:pt idx="4404">
                  <c:v>2063</c:v>
                </c:pt>
                <c:pt idx="4405">
                  <c:v>1326</c:v>
                </c:pt>
                <c:pt idx="4406">
                  <c:v>545</c:v>
                </c:pt>
                <c:pt idx="4407">
                  <c:v>1596</c:v>
                </c:pt>
                <c:pt idx="4408">
                  <c:v>934</c:v>
                </c:pt>
                <c:pt idx="4409">
                  <c:v>2179</c:v>
                </c:pt>
                <c:pt idx="4410">
                  <c:v>612</c:v>
                </c:pt>
                <c:pt idx="4412">
                  <c:v>1608</c:v>
                </c:pt>
                <c:pt idx="4413">
                  <c:v>1009</c:v>
                </c:pt>
                <c:pt idx="4414">
                  <c:v>625</c:v>
                </c:pt>
                <c:pt idx="4415">
                  <c:v>1804</c:v>
                </c:pt>
                <c:pt idx="4416">
                  <c:v>1224</c:v>
                </c:pt>
                <c:pt idx="4417">
                  <c:v>1296</c:v>
                </c:pt>
                <c:pt idx="4418">
                  <c:v>1922</c:v>
                </c:pt>
                <c:pt idx="4419">
                  <c:v>2160</c:v>
                </c:pt>
                <c:pt idx="4420">
                  <c:v>1960</c:v>
                </c:pt>
                <c:pt idx="4421">
                  <c:v>778</c:v>
                </c:pt>
                <c:pt idx="4422">
                  <c:v>2061</c:v>
                </c:pt>
                <c:pt idx="4423">
                  <c:v>840</c:v>
                </c:pt>
                <c:pt idx="4424">
                  <c:v>2293</c:v>
                </c:pt>
                <c:pt idx="4425">
                  <c:v>3129</c:v>
                </c:pt>
                <c:pt idx="4426">
                  <c:v>1191</c:v>
                </c:pt>
                <c:pt idx="4427">
                  <c:v>1441</c:v>
                </c:pt>
                <c:pt idx="4428">
                  <c:v>1405</c:v>
                </c:pt>
                <c:pt idx="4429">
                  <c:v>1922</c:v>
                </c:pt>
                <c:pt idx="4430">
                  <c:v>2741</c:v>
                </c:pt>
                <c:pt idx="4431">
                  <c:v>634</c:v>
                </c:pt>
                <c:pt idx="4432">
                  <c:v>2606</c:v>
                </c:pt>
                <c:pt idx="4433">
                  <c:v>981</c:v>
                </c:pt>
                <c:pt idx="4434">
                  <c:v>2180</c:v>
                </c:pt>
                <c:pt idx="4435">
                  <c:v>670</c:v>
                </c:pt>
                <c:pt idx="4436">
                  <c:v>305</c:v>
                </c:pt>
                <c:pt idx="4437">
                  <c:v>2270</c:v>
                </c:pt>
                <c:pt idx="4438">
                  <c:v>3161</c:v>
                </c:pt>
                <c:pt idx="4439">
                  <c:v>276</c:v>
                </c:pt>
                <c:pt idx="4440">
                  <c:v>1148</c:v>
                </c:pt>
                <c:pt idx="4441">
                  <c:v>448</c:v>
                </c:pt>
                <c:pt idx="4443">
                  <c:v>2114</c:v>
                </c:pt>
                <c:pt idx="4444">
                  <c:v>1631</c:v>
                </c:pt>
                <c:pt idx="4445">
                  <c:v>1974</c:v>
                </c:pt>
                <c:pt idx="4446">
                  <c:v>1081</c:v>
                </c:pt>
                <c:pt idx="4447">
                  <c:v>1103</c:v>
                </c:pt>
                <c:pt idx="4448">
                  <c:v>817</c:v>
                </c:pt>
                <c:pt idx="4449">
                  <c:v>1165</c:v>
                </c:pt>
                <c:pt idx="4450">
                  <c:v>1058</c:v>
                </c:pt>
                <c:pt idx="4451">
                  <c:v>564</c:v>
                </c:pt>
                <c:pt idx="4452">
                  <c:v>1852</c:v>
                </c:pt>
                <c:pt idx="4453">
                  <c:v>1557</c:v>
                </c:pt>
                <c:pt idx="4454">
                  <c:v>1032</c:v>
                </c:pt>
                <c:pt idx="4455">
                  <c:v>1787</c:v>
                </c:pt>
                <c:pt idx="4456">
                  <c:v>608</c:v>
                </c:pt>
                <c:pt idx="4457">
                  <c:v>620</c:v>
                </c:pt>
                <c:pt idx="4458">
                  <c:v>1196</c:v>
                </c:pt>
                <c:pt idx="4459">
                  <c:v>1410</c:v>
                </c:pt>
                <c:pt idx="4460">
                  <c:v>1555</c:v>
                </c:pt>
                <c:pt idx="4461">
                  <c:v>549</c:v>
                </c:pt>
                <c:pt idx="4462">
                  <c:v>1379</c:v>
                </c:pt>
                <c:pt idx="4463">
                  <c:v>1110</c:v>
                </c:pt>
                <c:pt idx="4464">
                  <c:v>2312</c:v>
                </c:pt>
                <c:pt idx="4465">
                  <c:v>2070</c:v>
                </c:pt>
                <c:pt idx="4466">
                  <c:v>918</c:v>
                </c:pt>
                <c:pt idx="4469">
                  <c:v>1717</c:v>
                </c:pt>
                <c:pt idx="4470">
                  <c:v>992</c:v>
                </c:pt>
                <c:pt idx="4471">
                  <c:v>487</c:v>
                </c:pt>
                <c:pt idx="4472">
                  <c:v>1053</c:v>
                </c:pt>
                <c:pt idx="4473">
                  <c:v>1028</c:v>
                </c:pt>
                <c:pt idx="4474">
                  <c:v>1389</c:v>
                </c:pt>
                <c:pt idx="4475">
                  <c:v>5345</c:v>
                </c:pt>
                <c:pt idx="4476">
                  <c:v>684</c:v>
                </c:pt>
                <c:pt idx="4477">
                  <c:v>1485</c:v>
                </c:pt>
                <c:pt idx="4478">
                  <c:v>1598</c:v>
                </c:pt>
                <c:pt idx="4479">
                  <c:v>266</c:v>
                </c:pt>
                <c:pt idx="4480">
                  <c:v>1659</c:v>
                </c:pt>
                <c:pt idx="4481">
                  <c:v>340</c:v>
                </c:pt>
                <c:pt idx="4482">
                  <c:v>966</c:v>
                </c:pt>
                <c:pt idx="4483">
                  <c:v>1116</c:v>
                </c:pt>
                <c:pt idx="4484">
                  <c:v>1146</c:v>
                </c:pt>
                <c:pt idx="4485">
                  <c:v>552</c:v>
                </c:pt>
                <c:pt idx="4486">
                  <c:v>464</c:v>
                </c:pt>
                <c:pt idx="4487">
                  <c:v>1610</c:v>
                </c:pt>
                <c:pt idx="4488">
                  <c:v>957</c:v>
                </c:pt>
                <c:pt idx="4489">
                  <c:v>1716</c:v>
                </c:pt>
                <c:pt idx="4490">
                  <c:v>1163</c:v>
                </c:pt>
                <c:pt idx="4491">
                  <c:v>480</c:v>
                </c:pt>
                <c:pt idx="4492">
                  <c:v>24</c:v>
                </c:pt>
                <c:pt idx="4493">
                  <c:v>3</c:v>
                </c:pt>
                <c:pt idx="4494">
                  <c:v>46</c:v>
                </c:pt>
                <c:pt idx="4495">
                  <c:v>10887</c:v>
                </c:pt>
                <c:pt idx="4496">
                  <c:v>7377</c:v>
                </c:pt>
                <c:pt idx="4497">
                  <c:v>9</c:v>
                </c:pt>
                <c:pt idx="4498">
                  <c:v>6272</c:v>
                </c:pt>
                <c:pt idx="4499">
                  <c:v>5252</c:v>
                </c:pt>
                <c:pt idx="4500">
                  <c:v>10389</c:v>
                </c:pt>
                <c:pt idx="4501">
                  <c:v>7332</c:v>
                </c:pt>
                <c:pt idx="4502">
                  <c:v>4135</c:v>
                </c:pt>
                <c:pt idx="4503">
                  <c:v>6746</c:v>
                </c:pt>
                <c:pt idx="4504">
                  <c:v>9031</c:v>
                </c:pt>
                <c:pt idx="4505">
                  <c:v>7927</c:v>
                </c:pt>
                <c:pt idx="4506">
                  <c:v>8473</c:v>
                </c:pt>
                <c:pt idx="4507">
                  <c:v>1</c:v>
                </c:pt>
                <c:pt idx="4508">
                  <c:v>9435</c:v>
                </c:pt>
                <c:pt idx="4509">
                  <c:v>218</c:v>
                </c:pt>
                <c:pt idx="4510">
                  <c:v>8837</c:v>
                </c:pt>
                <c:pt idx="4511">
                  <c:v>4869</c:v>
                </c:pt>
                <c:pt idx="4513">
                  <c:v>51</c:v>
                </c:pt>
                <c:pt idx="4514">
                  <c:v>23759</c:v>
                </c:pt>
                <c:pt idx="4515">
                  <c:v>25520</c:v>
                </c:pt>
                <c:pt idx="4516">
                  <c:v>34399</c:v>
                </c:pt>
                <c:pt idx="4517">
                  <c:v>12610</c:v>
                </c:pt>
                <c:pt idx="4518">
                  <c:v>3</c:v>
                </c:pt>
                <c:pt idx="4519">
                  <c:v>38236</c:v>
                </c:pt>
                <c:pt idx="4520">
                  <c:v>35698</c:v>
                </c:pt>
                <c:pt idx="4521">
                  <c:v>32077</c:v>
                </c:pt>
                <c:pt idx="4522">
                  <c:v>24109</c:v>
                </c:pt>
                <c:pt idx="4523">
                  <c:v>14929</c:v>
                </c:pt>
                <c:pt idx="4524">
                  <c:v>5360</c:v>
                </c:pt>
                <c:pt idx="4525">
                  <c:v>49958</c:v>
                </c:pt>
                <c:pt idx="4526">
                  <c:v>60623</c:v>
                </c:pt>
                <c:pt idx="4527">
                  <c:v>63332</c:v>
                </c:pt>
                <c:pt idx="4528">
                  <c:v>63778</c:v>
                </c:pt>
                <c:pt idx="4529">
                  <c:v>74144</c:v>
                </c:pt>
                <c:pt idx="4530">
                  <c:v>37</c:v>
                </c:pt>
                <c:pt idx="4531">
                  <c:v>59979</c:v>
                </c:pt>
                <c:pt idx="4532">
                  <c:v>54029</c:v>
                </c:pt>
                <c:pt idx="4533">
                  <c:v>86</c:v>
                </c:pt>
                <c:pt idx="4534">
                  <c:v>97096</c:v>
                </c:pt>
                <c:pt idx="4535">
                  <c:v>78011</c:v>
                </c:pt>
                <c:pt idx="4536">
                  <c:v>66859</c:v>
                </c:pt>
                <c:pt idx="4537">
                  <c:v>65159</c:v>
                </c:pt>
                <c:pt idx="4538">
                  <c:v>53083</c:v>
                </c:pt>
                <c:pt idx="4539">
                  <c:v>80355</c:v>
                </c:pt>
                <c:pt idx="4540">
                  <c:v>55294</c:v>
                </c:pt>
                <c:pt idx="4541">
                  <c:v>58289</c:v>
                </c:pt>
                <c:pt idx="4542">
                  <c:v>62527</c:v>
                </c:pt>
                <c:pt idx="4543">
                  <c:v>76700</c:v>
                </c:pt>
                <c:pt idx="4544">
                  <c:v>52799</c:v>
                </c:pt>
                <c:pt idx="4545">
                  <c:v>20276</c:v>
                </c:pt>
                <c:pt idx="4546">
                  <c:v>5878</c:v>
                </c:pt>
                <c:pt idx="4547">
                  <c:v>8</c:v>
                </c:pt>
                <c:pt idx="4548">
                  <c:v>81828</c:v>
                </c:pt>
                <c:pt idx="4549">
                  <c:v>70</c:v>
                </c:pt>
                <c:pt idx="4550">
                  <c:v>103000</c:v>
                </c:pt>
                <c:pt idx="4551">
                  <c:v>90447</c:v>
                </c:pt>
                <c:pt idx="4552">
                  <c:v>97271</c:v>
                </c:pt>
                <c:pt idx="4553">
                  <c:v>127288</c:v>
                </c:pt>
                <c:pt idx="4554">
                  <c:v>113173</c:v>
                </c:pt>
                <c:pt idx="4555">
                  <c:v>118024</c:v>
                </c:pt>
                <c:pt idx="4556">
                  <c:v>86987</c:v>
                </c:pt>
                <c:pt idx="4557">
                  <c:v>129113</c:v>
                </c:pt>
                <c:pt idx="4558">
                  <c:v>134159</c:v>
                </c:pt>
                <c:pt idx="4559">
                  <c:v>141523</c:v>
                </c:pt>
                <c:pt idx="4560">
                  <c:v>127544</c:v>
                </c:pt>
                <c:pt idx="4561">
                  <c:v>98319</c:v>
                </c:pt>
                <c:pt idx="4562">
                  <c:v>105954</c:v>
                </c:pt>
                <c:pt idx="4563">
                  <c:v>92151</c:v>
                </c:pt>
                <c:pt idx="4564">
                  <c:v>82603</c:v>
                </c:pt>
                <c:pt idx="4565">
                  <c:v>51263</c:v>
                </c:pt>
                <c:pt idx="4566">
                  <c:v>10025</c:v>
                </c:pt>
                <c:pt idx="4568">
                  <c:v>93587</c:v>
                </c:pt>
                <c:pt idx="4569">
                  <c:v>101650</c:v>
                </c:pt>
                <c:pt idx="4571">
                  <c:v>11598</c:v>
                </c:pt>
                <c:pt idx="4572">
                  <c:v>6</c:v>
                </c:pt>
                <c:pt idx="4573">
                  <c:v>95804</c:v>
                </c:pt>
                <c:pt idx="4574">
                  <c:v>124771</c:v>
                </c:pt>
                <c:pt idx="4575">
                  <c:v>123857</c:v>
                </c:pt>
                <c:pt idx="4576">
                  <c:v>105389</c:v>
                </c:pt>
                <c:pt idx="4577">
                  <c:v>15</c:v>
                </c:pt>
                <c:pt idx="4578">
                  <c:v>126093</c:v>
                </c:pt>
                <c:pt idx="4579">
                  <c:v>109611</c:v>
                </c:pt>
                <c:pt idx="4580">
                  <c:v>85947</c:v>
                </c:pt>
                <c:pt idx="4581">
                  <c:v>99412</c:v>
                </c:pt>
                <c:pt idx="4582">
                  <c:v>99342</c:v>
                </c:pt>
                <c:pt idx="4583">
                  <c:v>84417</c:v>
                </c:pt>
                <c:pt idx="4584">
                  <c:v>86569</c:v>
                </c:pt>
                <c:pt idx="4585">
                  <c:v>86003</c:v>
                </c:pt>
                <c:pt idx="4586">
                  <c:v>56271</c:v>
                </c:pt>
                <c:pt idx="4587">
                  <c:v>36209</c:v>
                </c:pt>
                <c:pt idx="4588">
                  <c:v>11847</c:v>
                </c:pt>
                <c:pt idx="4589">
                  <c:v>158</c:v>
                </c:pt>
                <c:pt idx="4590">
                  <c:v>88466</c:v>
                </c:pt>
                <c:pt idx="4591">
                  <c:v>44607</c:v>
                </c:pt>
                <c:pt idx="4593">
                  <c:v>78271</c:v>
                </c:pt>
                <c:pt idx="4594">
                  <c:v>70166</c:v>
                </c:pt>
                <c:pt idx="4595">
                  <c:v>66964</c:v>
                </c:pt>
                <c:pt idx="4596">
                  <c:v>50220</c:v>
                </c:pt>
                <c:pt idx="4598">
                  <c:v>8653</c:v>
                </c:pt>
                <c:pt idx="4599">
                  <c:v>461</c:v>
                </c:pt>
                <c:pt idx="4600">
                  <c:v>158</c:v>
                </c:pt>
                <c:pt idx="4601">
                  <c:v>154630</c:v>
                </c:pt>
                <c:pt idx="4602">
                  <c:v>23</c:v>
                </c:pt>
                <c:pt idx="4603">
                  <c:v>187566</c:v>
                </c:pt>
                <c:pt idx="4604">
                  <c:v>86</c:v>
                </c:pt>
                <c:pt idx="4605">
                  <c:v>143</c:v>
                </c:pt>
                <c:pt idx="4606">
                  <c:v>180216</c:v>
                </c:pt>
                <c:pt idx="4608">
                  <c:v>2</c:v>
                </c:pt>
                <c:pt idx="4609">
                  <c:v>135683</c:v>
                </c:pt>
                <c:pt idx="4610">
                  <c:v>81506</c:v>
                </c:pt>
                <c:pt idx="4611">
                  <c:v>33580</c:v>
                </c:pt>
                <c:pt idx="4612">
                  <c:v>13423</c:v>
                </c:pt>
                <c:pt idx="4613">
                  <c:v>150407</c:v>
                </c:pt>
                <c:pt idx="4614">
                  <c:v>65</c:v>
                </c:pt>
                <c:pt idx="4615">
                  <c:v>190</c:v>
                </c:pt>
                <c:pt idx="4616">
                  <c:v>114599</c:v>
                </c:pt>
                <c:pt idx="4618">
                  <c:v>11</c:v>
                </c:pt>
                <c:pt idx="4619">
                  <c:v>50</c:v>
                </c:pt>
                <c:pt idx="4620">
                  <c:v>10041</c:v>
                </c:pt>
                <c:pt idx="4621">
                  <c:v>126525</c:v>
                </c:pt>
                <c:pt idx="4622">
                  <c:v>52</c:v>
                </c:pt>
                <c:pt idx="4623">
                  <c:v>159240</c:v>
                </c:pt>
                <c:pt idx="4624">
                  <c:v>187395</c:v>
                </c:pt>
                <c:pt idx="4625">
                  <c:v>531</c:v>
                </c:pt>
                <c:pt idx="4626">
                  <c:v>181231</c:v>
                </c:pt>
                <c:pt idx="4628">
                  <c:v>109</c:v>
                </c:pt>
                <c:pt idx="4629">
                  <c:v>111</c:v>
                </c:pt>
                <c:pt idx="4630">
                  <c:v>131320</c:v>
                </c:pt>
                <c:pt idx="4631">
                  <c:v>67965</c:v>
                </c:pt>
                <c:pt idx="4633">
                  <c:v>255</c:v>
                </c:pt>
                <c:pt idx="4634">
                  <c:v>26</c:v>
                </c:pt>
                <c:pt idx="4635">
                  <c:v>10</c:v>
                </c:pt>
                <c:pt idx="4636">
                  <c:v>156945</c:v>
                </c:pt>
                <c:pt idx="4637">
                  <c:v>142738</c:v>
                </c:pt>
                <c:pt idx="4638">
                  <c:v>210908</c:v>
                </c:pt>
                <c:pt idx="4639">
                  <c:v>28</c:v>
                </c:pt>
                <c:pt idx="4640">
                  <c:v>124</c:v>
                </c:pt>
                <c:pt idx="4641">
                  <c:v>112801</c:v>
                </c:pt>
                <c:pt idx="4642">
                  <c:v>154070</c:v>
                </c:pt>
                <c:pt idx="4643">
                  <c:v>4</c:v>
                </c:pt>
                <c:pt idx="4644">
                  <c:v>135762</c:v>
                </c:pt>
                <c:pt idx="4645">
                  <c:v>9</c:v>
                </c:pt>
                <c:pt idx="4646">
                  <c:v>133862</c:v>
                </c:pt>
                <c:pt idx="4647">
                  <c:v>136809</c:v>
                </c:pt>
                <c:pt idx="4648">
                  <c:v>149023</c:v>
                </c:pt>
                <c:pt idx="4649">
                  <c:v>1</c:v>
                </c:pt>
                <c:pt idx="4650">
                  <c:v>108925</c:v>
                </c:pt>
                <c:pt idx="4651">
                  <c:v>88199</c:v>
                </c:pt>
                <c:pt idx="4652">
                  <c:v>26755</c:v>
                </c:pt>
                <c:pt idx="4653">
                  <c:v>119</c:v>
                </c:pt>
                <c:pt idx="4654">
                  <c:v>121277</c:v>
                </c:pt>
                <c:pt idx="4655">
                  <c:v>20</c:v>
                </c:pt>
                <c:pt idx="4656">
                  <c:v>145836</c:v>
                </c:pt>
                <c:pt idx="4657">
                  <c:v>139293</c:v>
                </c:pt>
                <c:pt idx="4658">
                  <c:v>102911</c:v>
                </c:pt>
                <c:pt idx="4659">
                  <c:v>47954</c:v>
                </c:pt>
                <c:pt idx="4660">
                  <c:v>93</c:v>
                </c:pt>
                <c:pt idx="4661">
                  <c:v>139184</c:v>
                </c:pt>
                <c:pt idx="4662">
                  <c:v>72500</c:v>
                </c:pt>
                <c:pt idx="4663">
                  <c:v>133704</c:v>
                </c:pt>
                <c:pt idx="4664">
                  <c:v>162635</c:v>
                </c:pt>
                <c:pt idx="4665">
                  <c:v>118876</c:v>
                </c:pt>
                <c:pt idx="4667">
                  <c:v>123382</c:v>
                </c:pt>
                <c:pt idx="4668">
                  <c:v>104970</c:v>
                </c:pt>
                <c:pt idx="4669">
                  <c:v>111183</c:v>
                </c:pt>
                <c:pt idx="4670">
                  <c:v>117371</c:v>
                </c:pt>
                <c:pt idx="4671">
                  <c:v>100758</c:v>
                </c:pt>
                <c:pt idx="4672">
                  <c:v>127278</c:v>
                </c:pt>
                <c:pt idx="4673">
                  <c:v>98924</c:v>
                </c:pt>
                <c:pt idx="4674">
                  <c:v>46135</c:v>
                </c:pt>
                <c:pt idx="4675">
                  <c:v>21747</c:v>
                </c:pt>
                <c:pt idx="4676">
                  <c:v>6462</c:v>
                </c:pt>
                <c:pt idx="4677">
                  <c:v>124045</c:v>
                </c:pt>
                <c:pt idx="4678">
                  <c:v>173634</c:v>
                </c:pt>
                <c:pt idx="4679">
                  <c:v>130420</c:v>
                </c:pt>
                <c:pt idx="4680">
                  <c:v>140100</c:v>
                </c:pt>
                <c:pt idx="4681">
                  <c:v>145458</c:v>
                </c:pt>
                <c:pt idx="4682">
                  <c:v>138145</c:v>
                </c:pt>
                <c:pt idx="4683">
                  <c:v>11</c:v>
                </c:pt>
                <c:pt idx="4685">
                  <c:v>131109</c:v>
                </c:pt>
                <c:pt idx="4686">
                  <c:v>150011</c:v>
                </c:pt>
                <c:pt idx="4687">
                  <c:v>127786</c:v>
                </c:pt>
                <c:pt idx="4688">
                  <c:v>149267</c:v>
                </c:pt>
                <c:pt idx="4689">
                  <c:v>154843</c:v>
                </c:pt>
                <c:pt idx="4690">
                  <c:v>13</c:v>
                </c:pt>
                <c:pt idx="4691">
                  <c:v>99886</c:v>
                </c:pt>
                <c:pt idx="4692">
                  <c:v>189</c:v>
                </c:pt>
                <c:pt idx="4693">
                  <c:v>36</c:v>
                </c:pt>
                <c:pt idx="4694">
                  <c:v>53</c:v>
                </c:pt>
                <c:pt idx="4695">
                  <c:v>105</c:v>
                </c:pt>
                <c:pt idx="4696">
                  <c:v>89849</c:v>
                </c:pt>
                <c:pt idx="4697">
                  <c:v>33</c:v>
                </c:pt>
                <c:pt idx="4698">
                  <c:v>14</c:v>
                </c:pt>
                <c:pt idx="4699">
                  <c:v>34</c:v>
                </c:pt>
                <c:pt idx="4700">
                  <c:v>104</c:v>
                </c:pt>
                <c:pt idx="4701">
                  <c:v>88887</c:v>
                </c:pt>
                <c:pt idx="4703">
                  <c:v>38</c:v>
                </c:pt>
                <c:pt idx="4704">
                  <c:v>4</c:v>
                </c:pt>
                <c:pt idx="4705">
                  <c:v>52</c:v>
                </c:pt>
                <c:pt idx="4706">
                  <c:v>126889</c:v>
                </c:pt>
                <c:pt idx="4707">
                  <c:v>68</c:v>
                </c:pt>
                <c:pt idx="4708">
                  <c:v>4</c:v>
                </c:pt>
                <c:pt idx="4709">
                  <c:v>2</c:v>
                </c:pt>
                <c:pt idx="4710">
                  <c:v>135023</c:v>
                </c:pt>
                <c:pt idx="4711">
                  <c:v>154550</c:v>
                </c:pt>
                <c:pt idx="4712">
                  <c:v>22</c:v>
                </c:pt>
                <c:pt idx="4713">
                  <c:v>51</c:v>
                </c:pt>
                <c:pt idx="4714">
                  <c:v>72</c:v>
                </c:pt>
                <c:pt idx="4715">
                  <c:v>384</c:v>
                </c:pt>
                <c:pt idx="4716">
                  <c:v>101857</c:v>
                </c:pt>
                <c:pt idx="4717">
                  <c:v>56</c:v>
                </c:pt>
                <c:pt idx="4718">
                  <c:v>45</c:v>
                </c:pt>
                <c:pt idx="4719">
                  <c:v>13993</c:v>
                </c:pt>
                <c:pt idx="4720">
                  <c:v>49</c:v>
                </c:pt>
                <c:pt idx="4721">
                  <c:v>133278</c:v>
                </c:pt>
                <c:pt idx="4722">
                  <c:v>55</c:v>
                </c:pt>
                <c:pt idx="4723">
                  <c:v>142</c:v>
                </c:pt>
                <c:pt idx="4724">
                  <c:v>105</c:v>
                </c:pt>
                <c:pt idx="4725">
                  <c:v>102</c:v>
                </c:pt>
                <c:pt idx="4726">
                  <c:v>131113</c:v>
                </c:pt>
                <c:pt idx="4727">
                  <c:v>127</c:v>
                </c:pt>
                <c:pt idx="4728">
                  <c:v>8</c:v>
                </c:pt>
                <c:pt idx="4730">
                  <c:v>107</c:v>
                </c:pt>
                <c:pt idx="4731">
                  <c:v>118923</c:v>
                </c:pt>
                <c:pt idx="4732">
                  <c:v>57</c:v>
                </c:pt>
                <c:pt idx="4733">
                  <c:v>133701</c:v>
                </c:pt>
                <c:pt idx="4734">
                  <c:v>386</c:v>
                </c:pt>
                <c:pt idx="4735">
                  <c:v>338</c:v>
                </c:pt>
                <c:pt idx="4736">
                  <c:v>132759</c:v>
                </c:pt>
                <c:pt idx="4737">
                  <c:v>71</c:v>
                </c:pt>
                <c:pt idx="4738">
                  <c:v>45</c:v>
                </c:pt>
                <c:pt idx="4739">
                  <c:v>557</c:v>
                </c:pt>
                <c:pt idx="4740">
                  <c:v>8</c:v>
                </c:pt>
                <c:pt idx="4741">
                  <c:v>10660</c:v>
                </c:pt>
                <c:pt idx="4742">
                  <c:v>116584</c:v>
                </c:pt>
                <c:pt idx="4743">
                  <c:v>29</c:v>
                </c:pt>
                <c:pt idx="4744">
                  <c:v>142202</c:v>
                </c:pt>
                <c:pt idx="4745">
                  <c:v>376</c:v>
                </c:pt>
                <c:pt idx="4746">
                  <c:v>150444</c:v>
                </c:pt>
                <c:pt idx="4747">
                  <c:v>11</c:v>
                </c:pt>
                <c:pt idx="4748">
                  <c:v>93</c:v>
                </c:pt>
                <c:pt idx="4749">
                  <c:v>156891</c:v>
                </c:pt>
                <c:pt idx="4750">
                  <c:v>117</c:v>
                </c:pt>
                <c:pt idx="4751">
                  <c:v>153434</c:v>
                </c:pt>
                <c:pt idx="4752">
                  <c:v>212198</c:v>
                </c:pt>
                <c:pt idx="4753">
                  <c:v>174687</c:v>
                </c:pt>
                <c:pt idx="4754">
                  <c:v>161750</c:v>
                </c:pt>
                <c:pt idx="4755">
                  <c:v>167752</c:v>
                </c:pt>
                <c:pt idx="4756">
                  <c:v>135322</c:v>
                </c:pt>
                <c:pt idx="4758">
                  <c:v>35</c:v>
                </c:pt>
                <c:pt idx="4760">
                  <c:v>200980</c:v>
                </c:pt>
                <c:pt idx="4761">
                  <c:v>96544</c:v>
                </c:pt>
                <c:pt idx="4762">
                  <c:v>116</c:v>
                </c:pt>
                <c:pt idx="4763">
                  <c:v>15062</c:v>
                </c:pt>
                <c:pt idx="4764">
                  <c:v>57654</c:v>
                </c:pt>
                <c:pt idx="4765">
                  <c:v>121227</c:v>
                </c:pt>
                <c:pt idx="4766">
                  <c:v>117066</c:v>
                </c:pt>
                <c:pt idx="4767">
                  <c:v>122458</c:v>
                </c:pt>
                <c:pt idx="4768">
                  <c:v>111</c:v>
                </c:pt>
                <c:pt idx="4769">
                  <c:v>47</c:v>
                </c:pt>
                <c:pt idx="4770">
                  <c:v>9</c:v>
                </c:pt>
                <c:pt idx="4771">
                  <c:v>104237</c:v>
                </c:pt>
                <c:pt idx="4774">
                  <c:v>228</c:v>
                </c:pt>
                <c:pt idx="4775">
                  <c:v>186780</c:v>
                </c:pt>
                <c:pt idx="4776">
                  <c:v>135629</c:v>
                </c:pt>
                <c:pt idx="4777">
                  <c:v>156046</c:v>
                </c:pt>
                <c:pt idx="4778">
                  <c:v>175439</c:v>
                </c:pt>
                <c:pt idx="4779">
                  <c:v>30</c:v>
                </c:pt>
                <c:pt idx="4780">
                  <c:v>126841</c:v>
                </c:pt>
                <c:pt idx="4781">
                  <c:v>124679</c:v>
                </c:pt>
                <c:pt idx="4782">
                  <c:v>136424</c:v>
                </c:pt>
                <c:pt idx="4783">
                  <c:v>131739</c:v>
                </c:pt>
                <c:pt idx="4784">
                  <c:v>78002</c:v>
                </c:pt>
                <c:pt idx="4785">
                  <c:v>18410</c:v>
                </c:pt>
                <c:pt idx="4786">
                  <c:v>149912</c:v>
                </c:pt>
                <c:pt idx="4788">
                  <c:v>162681</c:v>
                </c:pt>
                <c:pt idx="4789">
                  <c:v>159</c:v>
                </c:pt>
                <c:pt idx="4790">
                  <c:v>203</c:v>
                </c:pt>
                <c:pt idx="4791">
                  <c:v>206828</c:v>
                </c:pt>
                <c:pt idx="4792">
                  <c:v>1</c:v>
                </c:pt>
                <c:pt idx="4793">
                  <c:v>5687</c:v>
                </c:pt>
                <c:pt idx="4794">
                  <c:v>57733</c:v>
                </c:pt>
                <c:pt idx="4795">
                  <c:v>107756</c:v>
                </c:pt>
                <c:pt idx="4796">
                  <c:v>65129</c:v>
                </c:pt>
                <c:pt idx="4797">
                  <c:v>149861</c:v>
                </c:pt>
                <c:pt idx="4798">
                  <c:v>194177</c:v>
                </c:pt>
                <c:pt idx="4799">
                  <c:v>153193</c:v>
                </c:pt>
                <c:pt idx="4800">
                  <c:v>168225</c:v>
                </c:pt>
                <c:pt idx="4801">
                  <c:v>123187</c:v>
                </c:pt>
                <c:pt idx="4802">
                  <c:v>152268</c:v>
                </c:pt>
                <c:pt idx="4803">
                  <c:v>222557</c:v>
                </c:pt>
                <c:pt idx="4804">
                  <c:v>204020</c:v>
                </c:pt>
                <c:pt idx="4805">
                  <c:v>119070</c:v>
                </c:pt>
                <c:pt idx="4806">
                  <c:v>77766</c:v>
                </c:pt>
                <c:pt idx="4807">
                  <c:v>18927</c:v>
                </c:pt>
                <c:pt idx="4808">
                  <c:v>182220</c:v>
                </c:pt>
                <c:pt idx="4809">
                  <c:v>186572</c:v>
                </c:pt>
                <c:pt idx="4810">
                  <c:v>193644</c:v>
                </c:pt>
                <c:pt idx="4812">
                  <c:v>196327</c:v>
                </c:pt>
                <c:pt idx="4813">
                  <c:v>239</c:v>
                </c:pt>
                <c:pt idx="4814">
                  <c:v>2650</c:v>
                </c:pt>
                <c:pt idx="4815">
                  <c:v>307</c:v>
                </c:pt>
                <c:pt idx="4816">
                  <c:v>159706</c:v>
                </c:pt>
                <c:pt idx="4817">
                  <c:v>192146</c:v>
                </c:pt>
                <c:pt idx="4818">
                  <c:v>198571</c:v>
                </c:pt>
                <c:pt idx="4819">
                  <c:v>280056</c:v>
                </c:pt>
                <c:pt idx="4820">
                  <c:v>215312</c:v>
                </c:pt>
                <c:pt idx="4821">
                  <c:v>180138</c:v>
                </c:pt>
                <c:pt idx="4822">
                  <c:v>408</c:v>
                </c:pt>
                <c:pt idx="4823">
                  <c:v>114</c:v>
                </c:pt>
                <c:pt idx="4824">
                  <c:v>148</c:v>
                </c:pt>
                <c:pt idx="4825">
                  <c:v>133</c:v>
                </c:pt>
                <c:pt idx="4826">
                  <c:v>16919</c:v>
                </c:pt>
                <c:pt idx="4827">
                  <c:v>159915</c:v>
                </c:pt>
                <c:pt idx="4828">
                  <c:v>112</c:v>
                </c:pt>
                <c:pt idx="4829">
                  <c:v>195226</c:v>
                </c:pt>
                <c:pt idx="4831">
                  <c:v>57382</c:v>
                </c:pt>
                <c:pt idx="4832">
                  <c:v>313</c:v>
                </c:pt>
                <c:pt idx="4833">
                  <c:v>362</c:v>
                </c:pt>
                <c:pt idx="4834">
                  <c:v>2</c:v>
                </c:pt>
                <c:pt idx="4835">
                  <c:v>349</c:v>
                </c:pt>
                <c:pt idx="4836">
                  <c:v>201583</c:v>
                </c:pt>
                <c:pt idx="4837">
                  <c:v>204</c:v>
                </c:pt>
                <c:pt idx="4838">
                  <c:v>110</c:v>
                </c:pt>
                <c:pt idx="4839">
                  <c:v>25</c:v>
                </c:pt>
                <c:pt idx="4840">
                  <c:v>111</c:v>
                </c:pt>
                <c:pt idx="4841">
                  <c:v>171732</c:v>
                </c:pt>
                <c:pt idx="4842">
                  <c:v>117</c:v>
                </c:pt>
                <c:pt idx="4843">
                  <c:v>70</c:v>
                </c:pt>
                <c:pt idx="4844">
                  <c:v>48591</c:v>
                </c:pt>
                <c:pt idx="4845">
                  <c:v>187</c:v>
                </c:pt>
                <c:pt idx="4846">
                  <c:v>133062</c:v>
                </c:pt>
                <c:pt idx="4847">
                  <c:v>44</c:v>
                </c:pt>
                <c:pt idx="4848">
                  <c:v>23</c:v>
                </c:pt>
                <c:pt idx="4849">
                  <c:v>3</c:v>
                </c:pt>
                <c:pt idx="4850">
                  <c:v>7</c:v>
                </c:pt>
                <c:pt idx="4851">
                  <c:v>123878</c:v>
                </c:pt>
                <c:pt idx="4852">
                  <c:v>35340</c:v>
                </c:pt>
                <c:pt idx="4854">
                  <c:v>95</c:v>
                </c:pt>
                <c:pt idx="4855">
                  <c:v>55</c:v>
                </c:pt>
                <c:pt idx="4856">
                  <c:v>82844</c:v>
                </c:pt>
                <c:pt idx="4857">
                  <c:v>68393</c:v>
                </c:pt>
                <c:pt idx="4859">
                  <c:v>97</c:v>
                </c:pt>
                <c:pt idx="4860">
                  <c:v>228</c:v>
                </c:pt>
                <c:pt idx="4861">
                  <c:v>151082</c:v>
                </c:pt>
                <c:pt idx="4862">
                  <c:v>63</c:v>
                </c:pt>
                <c:pt idx="4863">
                  <c:v>204</c:v>
                </c:pt>
                <c:pt idx="4864">
                  <c:v>162</c:v>
                </c:pt>
                <c:pt idx="4865">
                  <c:v>354</c:v>
                </c:pt>
                <c:pt idx="4866">
                  <c:v>162343</c:v>
                </c:pt>
                <c:pt idx="4867">
                  <c:v>148075</c:v>
                </c:pt>
                <c:pt idx="4868">
                  <c:v>88</c:v>
                </c:pt>
                <c:pt idx="4869">
                  <c:v>418</c:v>
                </c:pt>
                <c:pt idx="4870">
                  <c:v>88</c:v>
                </c:pt>
                <c:pt idx="4873">
                  <c:v>34630</c:v>
                </c:pt>
                <c:pt idx="4874">
                  <c:v>187153</c:v>
                </c:pt>
                <c:pt idx="4875">
                  <c:v>200089</c:v>
                </c:pt>
                <c:pt idx="4876">
                  <c:v>192108</c:v>
                </c:pt>
                <c:pt idx="4877">
                  <c:v>183238</c:v>
                </c:pt>
                <c:pt idx="4878">
                  <c:v>150009</c:v>
                </c:pt>
                <c:pt idx="4879">
                  <c:v>151929</c:v>
                </c:pt>
                <c:pt idx="4880">
                  <c:v>235570</c:v>
                </c:pt>
                <c:pt idx="4881">
                  <c:v>203348</c:v>
                </c:pt>
                <c:pt idx="4882">
                  <c:v>158482</c:v>
                </c:pt>
                <c:pt idx="4883">
                  <c:v>192333</c:v>
                </c:pt>
                <c:pt idx="4884">
                  <c:v>203683</c:v>
                </c:pt>
                <c:pt idx="4885">
                  <c:v>184328</c:v>
                </c:pt>
                <c:pt idx="4886">
                  <c:v>218343</c:v>
                </c:pt>
                <c:pt idx="4887">
                  <c:v>213527</c:v>
                </c:pt>
                <c:pt idx="4888">
                  <c:v>173515</c:v>
                </c:pt>
                <c:pt idx="4889">
                  <c:v>158038</c:v>
                </c:pt>
                <c:pt idx="4890">
                  <c:v>165713</c:v>
                </c:pt>
                <c:pt idx="4891">
                  <c:v>127152</c:v>
                </c:pt>
                <c:pt idx="4893">
                  <c:v>170229</c:v>
                </c:pt>
                <c:pt idx="4894">
                  <c:v>16846</c:v>
                </c:pt>
                <c:pt idx="4895">
                  <c:v>230635</c:v>
                </c:pt>
                <c:pt idx="4896">
                  <c:v>170622</c:v>
                </c:pt>
                <c:pt idx="4897">
                  <c:v>143313</c:v>
                </c:pt>
                <c:pt idx="4898">
                  <c:v>196843</c:v>
                </c:pt>
                <c:pt idx="4899">
                  <c:v>200089</c:v>
                </c:pt>
                <c:pt idx="4900">
                  <c:v>196528</c:v>
                </c:pt>
                <c:pt idx="4901">
                  <c:v>2283</c:v>
                </c:pt>
                <c:pt idx="4902">
                  <c:v>267285</c:v>
                </c:pt>
                <c:pt idx="4903">
                  <c:v>349829</c:v>
                </c:pt>
                <c:pt idx="4904">
                  <c:v>385769</c:v>
                </c:pt>
                <c:pt idx="4905">
                  <c:v>322924</c:v>
                </c:pt>
                <c:pt idx="4906">
                  <c:v>299755</c:v>
                </c:pt>
                <c:pt idx="4907">
                  <c:v>319760</c:v>
                </c:pt>
                <c:pt idx="4908">
                  <c:v>329288</c:v>
                </c:pt>
                <c:pt idx="4909">
                  <c:v>320860</c:v>
                </c:pt>
                <c:pt idx="4910">
                  <c:v>287369</c:v>
                </c:pt>
                <c:pt idx="4911">
                  <c:v>259437</c:v>
                </c:pt>
                <c:pt idx="4912">
                  <c:v>322564</c:v>
                </c:pt>
                <c:pt idx="4913">
                  <c:v>163675</c:v>
                </c:pt>
                <c:pt idx="4914">
                  <c:v>41531</c:v>
                </c:pt>
                <c:pt idx="4915">
                  <c:v>314974</c:v>
                </c:pt>
                <c:pt idx="4917">
                  <c:v>181856</c:v>
                </c:pt>
                <c:pt idx="4918">
                  <c:v>287544</c:v>
                </c:pt>
                <c:pt idx="4919">
                  <c:v>314970</c:v>
                </c:pt>
                <c:pt idx="4920">
                  <c:v>301224</c:v>
                </c:pt>
                <c:pt idx="4921">
                  <c:v>248412</c:v>
                </c:pt>
                <c:pt idx="4922">
                  <c:v>319388</c:v>
                </c:pt>
                <c:pt idx="4923">
                  <c:v>289123</c:v>
                </c:pt>
                <c:pt idx="4924">
                  <c:v>285152</c:v>
                </c:pt>
                <c:pt idx="4925">
                  <c:v>308693</c:v>
                </c:pt>
                <c:pt idx="4926">
                  <c:v>216912</c:v>
                </c:pt>
                <c:pt idx="4927">
                  <c:v>265147</c:v>
                </c:pt>
                <c:pt idx="4928">
                  <c:v>280265</c:v>
                </c:pt>
                <c:pt idx="4929">
                  <c:v>312050</c:v>
                </c:pt>
                <c:pt idx="4930">
                  <c:v>297728</c:v>
                </c:pt>
                <c:pt idx="4931">
                  <c:v>225474</c:v>
                </c:pt>
                <c:pt idx="4932">
                  <c:v>190910</c:v>
                </c:pt>
                <c:pt idx="4933">
                  <c:v>208729</c:v>
                </c:pt>
                <c:pt idx="4934">
                  <c:v>271734</c:v>
                </c:pt>
                <c:pt idx="4935">
                  <c:v>207600</c:v>
                </c:pt>
                <c:pt idx="4936">
                  <c:v>196449</c:v>
                </c:pt>
                <c:pt idx="4937">
                  <c:v>117763</c:v>
                </c:pt>
                <c:pt idx="4938">
                  <c:v>41117</c:v>
                </c:pt>
                <c:pt idx="4939">
                  <c:v>238879</c:v>
                </c:pt>
                <c:pt idx="4940">
                  <c:v>310434</c:v>
                </c:pt>
                <c:pt idx="4941">
                  <c:v>276187</c:v>
                </c:pt>
                <c:pt idx="4942">
                  <c:v>194781</c:v>
                </c:pt>
                <c:pt idx="4943">
                  <c:v>294294</c:v>
                </c:pt>
                <c:pt idx="4944">
                  <c:v>299200</c:v>
                </c:pt>
                <c:pt idx="4945">
                  <c:v>277539</c:v>
                </c:pt>
                <c:pt idx="4946">
                  <c:v>277968</c:v>
                </c:pt>
                <c:pt idx="4947">
                  <c:v>252826</c:v>
                </c:pt>
                <c:pt idx="4948">
                  <c:v>302239</c:v>
                </c:pt>
                <c:pt idx="4949">
                  <c:v>353429</c:v>
                </c:pt>
                <c:pt idx="4950">
                  <c:v>366303</c:v>
                </c:pt>
                <c:pt idx="4951">
                  <c:v>324997</c:v>
                </c:pt>
                <c:pt idx="4952">
                  <c:v>327868</c:v>
                </c:pt>
                <c:pt idx="4953">
                  <c:v>361001</c:v>
                </c:pt>
                <c:pt idx="4954">
                  <c:v>295636</c:v>
                </c:pt>
                <c:pt idx="4955">
                  <c:v>371048</c:v>
                </c:pt>
                <c:pt idx="4956">
                  <c:v>253604</c:v>
                </c:pt>
                <c:pt idx="4957">
                  <c:v>193002</c:v>
                </c:pt>
                <c:pt idx="4958">
                  <c:v>44058</c:v>
                </c:pt>
                <c:pt idx="4959">
                  <c:v>354194</c:v>
                </c:pt>
                <c:pt idx="4960">
                  <c:v>417331</c:v>
                </c:pt>
                <c:pt idx="4961">
                  <c:v>310989</c:v>
                </c:pt>
                <c:pt idx="4963">
                  <c:v>313565</c:v>
                </c:pt>
                <c:pt idx="4964">
                  <c:v>360305</c:v>
                </c:pt>
                <c:pt idx="4965">
                  <c:v>412328</c:v>
                </c:pt>
                <c:pt idx="4966">
                  <c:v>299508</c:v>
                </c:pt>
                <c:pt idx="4967">
                  <c:v>295399</c:v>
                </c:pt>
                <c:pt idx="4968">
                  <c:v>290800</c:v>
                </c:pt>
                <c:pt idx="4969">
                  <c:v>325287</c:v>
                </c:pt>
                <c:pt idx="4970">
                  <c:v>323098</c:v>
                </c:pt>
                <c:pt idx="4971">
                  <c:v>471482</c:v>
                </c:pt>
                <c:pt idx="4972">
                  <c:v>328173</c:v>
                </c:pt>
                <c:pt idx="4973">
                  <c:v>379353</c:v>
                </c:pt>
                <c:pt idx="4974">
                  <c:v>353288</c:v>
                </c:pt>
                <c:pt idx="4975">
                  <c:v>394829</c:v>
                </c:pt>
                <c:pt idx="4976">
                  <c:v>247705</c:v>
                </c:pt>
                <c:pt idx="4977">
                  <c:v>273782</c:v>
                </c:pt>
                <c:pt idx="4978">
                  <c:v>272505</c:v>
                </c:pt>
                <c:pt idx="4979">
                  <c:v>214033</c:v>
                </c:pt>
                <c:pt idx="4980">
                  <c:v>181060</c:v>
                </c:pt>
                <c:pt idx="4981">
                  <c:v>29688</c:v>
                </c:pt>
                <c:pt idx="4982">
                  <c:v>243388</c:v>
                </c:pt>
                <c:pt idx="4983">
                  <c:v>217377</c:v>
                </c:pt>
                <c:pt idx="4984">
                  <c:v>284963</c:v>
                </c:pt>
                <c:pt idx="4985">
                  <c:v>283506</c:v>
                </c:pt>
                <c:pt idx="4986">
                  <c:v>267118</c:v>
                </c:pt>
                <c:pt idx="4987">
                  <c:v>246267</c:v>
                </c:pt>
                <c:pt idx="4988">
                  <c:v>227875</c:v>
                </c:pt>
                <c:pt idx="4989">
                  <c:v>247071</c:v>
                </c:pt>
                <c:pt idx="4990">
                  <c:v>186345</c:v>
                </c:pt>
                <c:pt idx="4992">
                  <c:v>282169</c:v>
                </c:pt>
                <c:pt idx="4993">
                  <c:v>353146</c:v>
                </c:pt>
                <c:pt idx="4994">
                  <c:v>287386</c:v>
                </c:pt>
                <c:pt idx="4995">
                  <c:v>282706</c:v>
                </c:pt>
                <c:pt idx="4996">
                  <c:v>320398</c:v>
                </c:pt>
                <c:pt idx="4997">
                  <c:v>232788</c:v>
                </c:pt>
                <c:pt idx="4998">
                  <c:v>368713</c:v>
                </c:pt>
                <c:pt idx="4999">
                  <c:v>267213</c:v>
                </c:pt>
                <c:pt idx="5000">
                  <c:v>352025</c:v>
                </c:pt>
                <c:pt idx="5001">
                  <c:v>197824</c:v>
                </c:pt>
                <c:pt idx="5002">
                  <c:v>118874</c:v>
                </c:pt>
                <c:pt idx="5003">
                  <c:v>35566</c:v>
                </c:pt>
                <c:pt idx="5004">
                  <c:v>285081</c:v>
                </c:pt>
                <c:pt idx="5005">
                  <c:v>260854</c:v>
                </c:pt>
                <c:pt idx="5006">
                  <c:v>210428</c:v>
                </c:pt>
                <c:pt idx="5007">
                  <c:v>190570</c:v>
                </c:pt>
                <c:pt idx="5008">
                  <c:v>255519</c:v>
                </c:pt>
                <c:pt idx="5009">
                  <c:v>301056</c:v>
                </c:pt>
                <c:pt idx="5010">
                  <c:v>271749</c:v>
                </c:pt>
                <c:pt idx="5011">
                  <c:v>265105</c:v>
                </c:pt>
                <c:pt idx="5012">
                  <c:v>285565</c:v>
                </c:pt>
                <c:pt idx="5013">
                  <c:v>310869</c:v>
                </c:pt>
                <c:pt idx="5014">
                  <c:v>285866</c:v>
                </c:pt>
                <c:pt idx="5015">
                  <c:v>293114</c:v>
                </c:pt>
                <c:pt idx="5016">
                  <c:v>284840</c:v>
                </c:pt>
                <c:pt idx="5017">
                  <c:v>279774</c:v>
                </c:pt>
                <c:pt idx="5018">
                  <c:v>288480</c:v>
                </c:pt>
                <c:pt idx="5019">
                  <c:v>301282</c:v>
                </c:pt>
                <c:pt idx="5020">
                  <c:v>245006</c:v>
                </c:pt>
                <c:pt idx="5021">
                  <c:v>249392</c:v>
                </c:pt>
                <c:pt idx="5022">
                  <c:v>167035</c:v>
                </c:pt>
                <c:pt idx="5023">
                  <c:v>131382</c:v>
                </c:pt>
                <c:pt idx="5024">
                  <c:v>36838</c:v>
                </c:pt>
                <c:pt idx="5025">
                  <c:v>292530</c:v>
                </c:pt>
                <c:pt idx="5026">
                  <c:v>268249</c:v>
                </c:pt>
                <c:pt idx="5027">
                  <c:v>167064</c:v>
                </c:pt>
                <c:pt idx="5028">
                  <c:v>301721</c:v>
                </c:pt>
                <c:pt idx="5029">
                  <c:v>257294</c:v>
                </c:pt>
                <c:pt idx="5030">
                  <c:v>267036</c:v>
                </c:pt>
                <c:pt idx="5031">
                  <c:v>209860</c:v>
                </c:pt>
                <c:pt idx="5033">
                  <c:v>379579</c:v>
                </c:pt>
                <c:pt idx="5034">
                  <c:v>240798</c:v>
                </c:pt>
                <c:pt idx="5035">
                  <c:v>253798</c:v>
                </c:pt>
                <c:pt idx="5036">
                  <c:v>239683</c:v>
                </c:pt>
                <c:pt idx="5037">
                  <c:v>283777</c:v>
                </c:pt>
                <c:pt idx="5038">
                  <c:v>319891</c:v>
                </c:pt>
                <c:pt idx="5039">
                  <c:v>321127</c:v>
                </c:pt>
                <c:pt idx="5040">
                  <c:v>297531</c:v>
                </c:pt>
                <c:pt idx="5041">
                  <c:v>262446</c:v>
                </c:pt>
                <c:pt idx="5042">
                  <c:v>322251</c:v>
                </c:pt>
                <c:pt idx="5043">
                  <c:v>308388</c:v>
                </c:pt>
                <c:pt idx="5044">
                  <c:v>312499</c:v>
                </c:pt>
                <c:pt idx="5045">
                  <c:v>228670</c:v>
                </c:pt>
                <c:pt idx="5046">
                  <c:v>164208</c:v>
                </c:pt>
                <c:pt idx="5047">
                  <c:v>31934</c:v>
                </c:pt>
                <c:pt idx="5048">
                  <c:v>310745</c:v>
                </c:pt>
                <c:pt idx="5049">
                  <c:v>225035</c:v>
                </c:pt>
                <c:pt idx="5050">
                  <c:v>238050</c:v>
                </c:pt>
                <c:pt idx="5051">
                  <c:v>160859</c:v>
                </c:pt>
                <c:pt idx="5052">
                  <c:v>240947</c:v>
                </c:pt>
                <c:pt idx="5053">
                  <c:v>246949</c:v>
                </c:pt>
                <c:pt idx="5054">
                  <c:v>270417</c:v>
                </c:pt>
                <c:pt idx="5055">
                  <c:v>211893</c:v>
                </c:pt>
                <c:pt idx="5056">
                  <c:v>229187</c:v>
                </c:pt>
                <c:pt idx="5057">
                  <c:v>265602</c:v>
                </c:pt>
                <c:pt idx="5058">
                  <c:v>316624</c:v>
                </c:pt>
                <c:pt idx="5059">
                  <c:v>311070</c:v>
                </c:pt>
                <c:pt idx="5060">
                  <c:v>236742</c:v>
                </c:pt>
                <c:pt idx="5061">
                  <c:v>345349</c:v>
                </c:pt>
                <c:pt idx="5062">
                  <c:v>201120</c:v>
                </c:pt>
                <c:pt idx="5063">
                  <c:v>254229</c:v>
                </c:pt>
                <c:pt idx="5064">
                  <c:v>210193</c:v>
                </c:pt>
                <c:pt idx="5065">
                  <c:v>271906</c:v>
                </c:pt>
                <c:pt idx="5066">
                  <c:v>129316</c:v>
                </c:pt>
                <c:pt idx="5067">
                  <c:v>114658</c:v>
                </c:pt>
                <c:pt idx="5068">
                  <c:v>20923</c:v>
                </c:pt>
                <c:pt idx="5069">
                  <c:v>263698</c:v>
                </c:pt>
                <c:pt idx="5070">
                  <c:v>242637</c:v>
                </c:pt>
                <c:pt idx="5071">
                  <c:v>238772</c:v>
                </c:pt>
                <c:pt idx="5072">
                  <c:v>220637</c:v>
                </c:pt>
                <c:pt idx="5073">
                  <c:v>204354</c:v>
                </c:pt>
                <c:pt idx="5074">
                  <c:v>288445</c:v>
                </c:pt>
                <c:pt idx="5075">
                  <c:v>263634</c:v>
                </c:pt>
                <c:pt idx="5076">
                  <c:v>245996</c:v>
                </c:pt>
                <c:pt idx="5077">
                  <c:v>224422</c:v>
                </c:pt>
                <c:pt idx="5078">
                  <c:v>305117</c:v>
                </c:pt>
                <c:pt idx="5079">
                  <c:v>254390</c:v>
                </c:pt>
                <c:pt idx="5080">
                  <c:v>268089</c:v>
                </c:pt>
                <c:pt idx="5081">
                  <c:v>225208</c:v>
                </c:pt>
                <c:pt idx="5082">
                  <c:v>276071</c:v>
                </c:pt>
                <c:pt idx="5083">
                  <c:v>247384</c:v>
                </c:pt>
                <c:pt idx="5084">
                  <c:v>243812</c:v>
                </c:pt>
                <c:pt idx="5085">
                  <c:v>294393</c:v>
                </c:pt>
                <c:pt idx="5086">
                  <c:v>222285</c:v>
                </c:pt>
                <c:pt idx="5087">
                  <c:v>278288</c:v>
                </c:pt>
                <c:pt idx="5088">
                  <c:v>172182</c:v>
                </c:pt>
                <c:pt idx="5089">
                  <c:v>140989</c:v>
                </c:pt>
                <c:pt idx="5090">
                  <c:v>30294</c:v>
                </c:pt>
                <c:pt idx="5091">
                  <c:v>205294</c:v>
                </c:pt>
                <c:pt idx="5092">
                  <c:v>220639</c:v>
                </c:pt>
                <c:pt idx="5093">
                  <c:v>217471</c:v>
                </c:pt>
                <c:pt idx="5094">
                  <c:v>233364</c:v>
                </c:pt>
                <c:pt idx="5096">
                  <c:v>119228</c:v>
                </c:pt>
                <c:pt idx="5097">
                  <c:v>203403</c:v>
                </c:pt>
                <c:pt idx="5098">
                  <c:v>226234</c:v>
                </c:pt>
                <c:pt idx="5099">
                  <c:v>205589</c:v>
                </c:pt>
                <c:pt idx="5100">
                  <c:v>224882</c:v>
                </c:pt>
                <c:pt idx="5101">
                  <c:v>295817</c:v>
                </c:pt>
                <c:pt idx="5102">
                  <c:v>278489</c:v>
                </c:pt>
                <c:pt idx="5103">
                  <c:v>224484</c:v>
                </c:pt>
                <c:pt idx="5104">
                  <c:v>345982</c:v>
                </c:pt>
                <c:pt idx="5105">
                  <c:v>296801</c:v>
                </c:pt>
                <c:pt idx="5106">
                  <c:v>270533</c:v>
                </c:pt>
                <c:pt idx="5107">
                  <c:v>235041</c:v>
                </c:pt>
                <c:pt idx="5108">
                  <c:v>239367</c:v>
                </c:pt>
                <c:pt idx="5109">
                  <c:v>161961</c:v>
                </c:pt>
                <c:pt idx="5110">
                  <c:v>78083</c:v>
                </c:pt>
                <c:pt idx="5111">
                  <c:v>20370</c:v>
                </c:pt>
                <c:pt idx="5112">
                  <c:v>142816</c:v>
                </c:pt>
                <c:pt idx="5113">
                  <c:v>138567</c:v>
                </c:pt>
                <c:pt idx="5114">
                  <c:v>87944</c:v>
                </c:pt>
                <c:pt idx="5116">
                  <c:v>59497</c:v>
                </c:pt>
                <c:pt idx="5117">
                  <c:v>143330</c:v>
                </c:pt>
                <c:pt idx="5118">
                  <c:v>129199</c:v>
                </c:pt>
                <c:pt idx="5119">
                  <c:v>182592</c:v>
                </c:pt>
                <c:pt idx="5121">
                  <c:v>172184</c:v>
                </c:pt>
                <c:pt idx="5122">
                  <c:v>241602</c:v>
                </c:pt>
                <c:pt idx="5123">
                  <c:v>270019</c:v>
                </c:pt>
                <c:pt idx="5124">
                  <c:v>296420</c:v>
                </c:pt>
                <c:pt idx="5125">
                  <c:v>287817</c:v>
                </c:pt>
                <c:pt idx="5126">
                  <c:v>260686</c:v>
                </c:pt>
                <c:pt idx="5127">
                  <c:v>233802</c:v>
                </c:pt>
                <c:pt idx="5128">
                  <c:v>317026</c:v>
                </c:pt>
                <c:pt idx="5129">
                  <c:v>276411</c:v>
                </c:pt>
                <c:pt idx="5130">
                  <c:v>164806</c:v>
                </c:pt>
                <c:pt idx="5133">
                  <c:v>24165</c:v>
                </c:pt>
                <c:pt idx="5134">
                  <c:v>266581</c:v>
                </c:pt>
                <c:pt idx="5135">
                  <c:v>309149</c:v>
                </c:pt>
                <c:pt idx="5136">
                  <c:v>262696</c:v>
                </c:pt>
                <c:pt idx="5137">
                  <c:v>258871</c:v>
                </c:pt>
                <c:pt idx="5138">
                  <c:v>296074</c:v>
                </c:pt>
                <c:pt idx="5139">
                  <c:v>279845</c:v>
                </c:pt>
                <c:pt idx="5140">
                  <c:v>231126</c:v>
                </c:pt>
                <c:pt idx="5141">
                  <c:v>221680</c:v>
                </c:pt>
                <c:pt idx="5142">
                  <c:v>250191</c:v>
                </c:pt>
                <c:pt idx="5143">
                  <c:v>229429</c:v>
                </c:pt>
                <c:pt idx="5144">
                  <c:v>233840</c:v>
                </c:pt>
                <c:pt idx="5145">
                  <c:v>217080</c:v>
                </c:pt>
                <c:pt idx="5146">
                  <c:v>427329</c:v>
                </c:pt>
                <c:pt idx="5147">
                  <c:v>289965</c:v>
                </c:pt>
                <c:pt idx="5148">
                  <c:v>331141</c:v>
                </c:pt>
                <c:pt idx="5149">
                  <c:v>284319</c:v>
                </c:pt>
                <c:pt idx="5150">
                  <c:v>303399</c:v>
                </c:pt>
                <c:pt idx="5151">
                  <c:v>256455</c:v>
                </c:pt>
                <c:pt idx="5153">
                  <c:v>130922</c:v>
                </c:pt>
                <c:pt idx="5154">
                  <c:v>60266</c:v>
                </c:pt>
                <c:pt idx="5155">
                  <c:v>67437</c:v>
                </c:pt>
                <c:pt idx="5156">
                  <c:v>19661</c:v>
                </c:pt>
                <c:pt idx="5157">
                  <c:v>278114</c:v>
                </c:pt>
                <c:pt idx="5158">
                  <c:v>233803</c:v>
                </c:pt>
                <c:pt idx="5159">
                  <c:v>312276</c:v>
                </c:pt>
                <c:pt idx="5160">
                  <c:v>268589</c:v>
                </c:pt>
                <c:pt idx="5161">
                  <c:v>260582</c:v>
                </c:pt>
                <c:pt idx="5162">
                  <c:v>237697</c:v>
                </c:pt>
                <c:pt idx="5163">
                  <c:v>236922</c:v>
                </c:pt>
                <c:pt idx="5164">
                  <c:v>310437</c:v>
                </c:pt>
                <c:pt idx="5165">
                  <c:v>218694</c:v>
                </c:pt>
                <c:pt idx="5166">
                  <c:v>277308</c:v>
                </c:pt>
                <c:pt idx="5167">
                  <c:v>358469</c:v>
                </c:pt>
                <c:pt idx="5168">
                  <c:v>255205</c:v>
                </c:pt>
                <c:pt idx="5169">
                  <c:v>308765</c:v>
                </c:pt>
                <c:pt idx="5170">
                  <c:v>299274</c:v>
                </c:pt>
                <c:pt idx="5171">
                  <c:v>196105</c:v>
                </c:pt>
                <c:pt idx="5172">
                  <c:v>220786</c:v>
                </c:pt>
                <c:pt idx="5173">
                  <c:v>194414</c:v>
                </c:pt>
                <c:pt idx="5174">
                  <c:v>113670</c:v>
                </c:pt>
                <c:pt idx="5175">
                  <c:v>80594</c:v>
                </c:pt>
                <c:pt idx="5176">
                  <c:v>20427</c:v>
                </c:pt>
                <c:pt idx="5177">
                  <c:v>218810</c:v>
                </c:pt>
                <c:pt idx="5178">
                  <c:v>206127</c:v>
                </c:pt>
                <c:pt idx="5179">
                  <c:v>276886</c:v>
                </c:pt>
                <c:pt idx="5180">
                  <c:v>188850</c:v>
                </c:pt>
                <c:pt idx="5181">
                  <c:v>172019</c:v>
                </c:pt>
                <c:pt idx="5182">
                  <c:v>212632</c:v>
                </c:pt>
                <c:pt idx="5183">
                  <c:v>231189</c:v>
                </c:pt>
                <c:pt idx="5184">
                  <c:v>222708</c:v>
                </c:pt>
                <c:pt idx="5185">
                  <c:v>261619</c:v>
                </c:pt>
                <c:pt idx="5186">
                  <c:v>204034</c:v>
                </c:pt>
                <c:pt idx="5187">
                  <c:v>219756</c:v>
                </c:pt>
                <c:pt idx="5188">
                  <c:v>228273</c:v>
                </c:pt>
                <c:pt idx="5189">
                  <c:v>324700</c:v>
                </c:pt>
                <c:pt idx="5190">
                  <c:v>258275</c:v>
                </c:pt>
                <c:pt idx="5192">
                  <c:v>274282</c:v>
                </c:pt>
                <c:pt idx="5193">
                  <c:v>261580</c:v>
                </c:pt>
                <c:pt idx="5194">
                  <c:v>202419</c:v>
                </c:pt>
                <c:pt idx="5195">
                  <c:v>175386</c:v>
                </c:pt>
                <c:pt idx="5196">
                  <c:v>127220</c:v>
                </c:pt>
                <c:pt idx="5197">
                  <c:v>78394</c:v>
                </c:pt>
                <c:pt idx="5198">
                  <c:v>19858</c:v>
                </c:pt>
                <c:pt idx="5199">
                  <c:v>222934</c:v>
                </c:pt>
                <c:pt idx="5200">
                  <c:v>214716</c:v>
                </c:pt>
                <c:pt idx="5201">
                  <c:v>218061</c:v>
                </c:pt>
                <c:pt idx="5202">
                  <c:v>259950</c:v>
                </c:pt>
                <c:pt idx="5203">
                  <c:v>180084</c:v>
                </c:pt>
                <c:pt idx="5204">
                  <c:v>226797</c:v>
                </c:pt>
                <c:pt idx="5205">
                  <c:v>198566</c:v>
                </c:pt>
                <c:pt idx="5206">
                  <c:v>235245</c:v>
                </c:pt>
                <c:pt idx="5207">
                  <c:v>218348</c:v>
                </c:pt>
                <c:pt idx="5208">
                  <c:v>221139</c:v>
                </c:pt>
                <c:pt idx="5209">
                  <c:v>312527</c:v>
                </c:pt>
                <c:pt idx="5210">
                  <c:v>347291</c:v>
                </c:pt>
                <c:pt idx="5211">
                  <c:v>270331</c:v>
                </c:pt>
                <c:pt idx="5212">
                  <c:v>246546</c:v>
                </c:pt>
                <c:pt idx="5213">
                  <c:v>269860</c:v>
                </c:pt>
                <c:pt idx="5214">
                  <c:v>275473</c:v>
                </c:pt>
                <c:pt idx="5215">
                  <c:v>223725</c:v>
                </c:pt>
                <c:pt idx="5216">
                  <c:v>200750</c:v>
                </c:pt>
                <c:pt idx="5217">
                  <c:v>111404</c:v>
                </c:pt>
                <c:pt idx="5218">
                  <c:v>32614</c:v>
                </c:pt>
                <c:pt idx="5219">
                  <c:v>263895</c:v>
                </c:pt>
                <c:pt idx="5220">
                  <c:v>229268</c:v>
                </c:pt>
                <c:pt idx="5221">
                  <c:v>179169</c:v>
                </c:pt>
                <c:pt idx="5223">
                  <c:v>261926</c:v>
                </c:pt>
                <c:pt idx="5224">
                  <c:v>255279</c:v>
                </c:pt>
                <c:pt idx="5225">
                  <c:v>273070</c:v>
                </c:pt>
                <c:pt idx="5226">
                  <c:v>253135</c:v>
                </c:pt>
                <c:pt idx="5227">
                  <c:v>228772</c:v>
                </c:pt>
                <c:pt idx="5228">
                  <c:v>254044</c:v>
                </c:pt>
                <c:pt idx="5229">
                  <c:v>308309</c:v>
                </c:pt>
                <c:pt idx="5230">
                  <c:v>295470</c:v>
                </c:pt>
                <c:pt idx="5231">
                  <c:v>310276</c:v>
                </c:pt>
                <c:pt idx="5232">
                  <c:v>262914</c:v>
                </c:pt>
                <c:pt idx="5233">
                  <c:v>286622</c:v>
                </c:pt>
                <c:pt idx="5234">
                  <c:v>319094</c:v>
                </c:pt>
                <c:pt idx="5235">
                  <c:v>285116</c:v>
                </c:pt>
                <c:pt idx="5236">
                  <c:v>188655</c:v>
                </c:pt>
                <c:pt idx="5237">
                  <c:v>228279</c:v>
                </c:pt>
                <c:pt idx="5238">
                  <c:v>244404</c:v>
                </c:pt>
                <c:pt idx="5239">
                  <c:v>247926</c:v>
                </c:pt>
                <c:pt idx="5240">
                  <c:v>168591</c:v>
                </c:pt>
                <c:pt idx="5241">
                  <c:v>99487</c:v>
                </c:pt>
                <c:pt idx="5242">
                  <c:v>26203</c:v>
                </c:pt>
                <c:pt idx="5243">
                  <c:v>268253</c:v>
                </c:pt>
                <c:pt idx="5244">
                  <c:v>236498</c:v>
                </c:pt>
                <c:pt idx="5245">
                  <c:v>246662</c:v>
                </c:pt>
                <c:pt idx="5246">
                  <c:v>199107</c:v>
                </c:pt>
                <c:pt idx="5247">
                  <c:v>221139</c:v>
                </c:pt>
                <c:pt idx="5248">
                  <c:v>298802</c:v>
                </c:pt>
                <c:pt idx="5249">
                  <c:v>296282</c:v>
                </c:pt>
                <c:pt idx="5250">
                  <c:v>236677</c:v>
                </c:pt>
                <c:pt idx="5252">
                  <c:v>225962</c:v>
                </c:pt>
                <c:pt idx="5253">
                  <c:v>251661</c:v>
                </c:pt>
                <c:pt idx="5254">
                  <c:v>312342</c:v>
                </c:pt>
                <c:pt idx="5255">
                  <c:v>297820</c:v>
                </c:pt>
                <c:pt idx="5256">
                  <c:v>246321</c:v>
                </c:pt>
                <c:pt idx="5257">
                  <c:v>284879</c:v>
                </c:pt>
                <c:pt idx="5258">
                  <c:v>280741</c:v>
                </c:pt>
                <c:pt idx="5259">
                  <c:v>266260</c:v>
                </c:pt>
                <c:pt idx="5260">
                  <c:v>230900</c:v>
                </c:pt>
                <c:pt idx="5261">
                  <c:v>178573</c:v>
                </c:pt>
                <c:pt idx="5262">
                  <c:v>119166</c:v>
                </c:pt>
                <c:pt idx="5263">
                  <c:v>23951</c:v>
                </c:pt>
                <c:pt idx="5264">
                  <c:v>309758</c:v>
                </c:pt>
                <c:pt idx="5265">
                  <c:v>311457</c:v>
                </c:pt>
                <c:pt idx="5266">
                  <c:v>213457</c:v>
                </c:pt>
                <c:pt idx="5267">
                  <c:v>238497</c:v>
                </c:pt>
                <c:pt idx="5268">
                  <c:v>245384</c:v>
                </c:pt>
                <c:pt idx="5269">
                  <c:v>328915</c:v>
                </c:pt>
                <c:pt idx="5270">
                  <c:v>335400</c:v>
                </c:pt>
                <c:pt idx="5271">
                  <c:v>388849</c:v>
                </c:pt>
                <c:pt idx="5272">
                  <c:v>313493</c:v>
                </c:pt>
                <c:pt idx="5273">
                  <c:v>274615</c:v>
                </c:pt>
                <c:pt idx="5274">
                  <c:v>297599</c:v>
                </c:pt>
                <c:pt idx="5275">
                  <c:v>310404</c:v>
                </c:pt>
                <c:pt idx="5276">
                  <c:v>340829</c:v>
                </c:pt>
                <c:pt idx="5277">
                  <c:v>282753</c:v>
                </c:pt>
                <c:pt idx="5278">
                  <c:v>359297</c:v>
                </c:pt>
                <c:pt idx="5279">
                  <c:v>321119</c:v>
                </c:pt>
                <c:pt idx="5280">
                  <c:v>294995</c:v>
                </c:pt>
                <c:pt idx="5281">
                  <c:v>287648</c:v>
                </c:pt>
                <c:pt idx="5282">
                  <c:v>239761</c:v>
                </c:pt>
                <c:pt idx="5283">
                  <c:v>171356</c:v>
                </c:pt>
                <c:pt idx="5284">
                  <c:v>113923</c:v>
                </c:pt>
                <c:pt idx="5285">
                  <c:v>26648</c:v>
                </c:pt>
                <c:pt idx="5286">
                  <c:v>237232</c:v>
                </c:pt>
                <c:pt idx="5287">
                  <c:v>205373</c:v>
                </c:pt>
                <c:pt idx="5288">
                  <c:v>319231</c:v>
                </c:pt>
                <c:pt idx="5289">
                  <c:v>245828</c:v>
                </c:pt>
                <c:pt idx="5290">
                  <c:v>261923</c:v>
                </c:pt>
                <c:pt idx="5291">
                  <c:v>233234</c:v>
                </c:pt>
                <c:pt idx="5292">
                  <c:v>270789</c:v>
                </c:pt>
                <c:pt idx="5293">
                  <c:v>329228</c:v>
                </c:pt>
                <c:pt idx="5294">
                  <c:v>262343</c:v>
                </c:pt>
                <c:pt idx="5295">
                  <c:v>226654</c:v>
                </c:pt>
                <c:pt idx="5296">
                  <c:v>220784</c:v>
                </c:pt>
                <c:pt idx="5298">
                  <c:v>342881</c:v>
                </c:pt>
                <c:pt idx="5299">
                  <c:v>297800</c:v>
                </c:pt>
                <c:pt idx="5300">
                  <c:v>310285</c:v>
                </c:pt>
                <c:pt idx="5301">
                  <c:v>340595</c:v>
                </c:pt>
                <c:pt idx="5302">
                  <c:v>222913</c:v>
                </c:pt>
                <c:pt idx="5303">
                  <c:v>260389</c:v>
                </c:pt>
                <c:pt idx="5304">
                  <c:v>265791</c:v>
                </c:pt>
                <c:pt idx="5305">
                  <c:v>210754</c:v>
                </c:pt>
                <c:pt idx="5306">
                  <c:v>146917</c:v>
                </c:pt>
                <c:pt idx="5307">
                  <c:v>103426</c:v>
                </c:pt>
                <c:pt idx="5308">
                  <c:v>28210</c:v>
                </c:pt>
                <c:pt idx="5309">
                  <c:v>291310</c:v>
                </c:pt>
                <c:pt idx="5310">
                  <c:v>335731</c:v>
                </c:pt>
                <c:pt idx="5311">
                  <c:v>290249</c:v>
                </c:pt>
                <c:pt idx="5312">
                  <c:v>212008</c:v>
                </c:pt>
                <c:pt idx="5313">
                  <c:v>226235</c:v>
                </c:pt>
                <c:pt idx="5314">
                  <c:v>361317</c:v>
                </c:pt>
                <c:pt idx="5315">
                  <c:v>315405</c:v>
                </c:pt>
                <c:pt idx="5316">
                  <c:v>285474</c:v>
                </c:pt>
                <c:pt idx="5317">
                  <c:v>324709</c:v>
                </c:pt>
                <c:pt idx="5318">
                  <c:v>291677</c:v>
                </c:pt>
                <c:pt idx="5319">
                  <c:v>328776</c:v>
                </c:pt>
                <c:pt idx="5320">
                  <c:v>366125</c:v>
                </c:pt>
                <c:pt idx="5321">
                  <c:v>281719</c:v>
                </c:pt>
                <c:pt idx="5322">
                  <c:v>222219</c:v>
                </c:pt>
                <c:pt idx="5323">
                  <c:v>316628</c:v>
                </c:pt>
                <c:pt idx="5324">
                  <c:v>261491</c:v>
                </c:pt>
                <c:pt idx="5325">
                  <c:v>312363</c:v>
                </c:pt>
                <c:pt idx="5326">
                  <c:v>214510</c:v>
                </c:pt>
                <c:pt idx="5327">
                  <c:v>93838</c:v>
                </c:pt>
                <c:pt idx="5328">
                  <c:v>32374</c:v>
                </c:pt>
                <c:pt idx="5329">
                  <c:v>368576</c:v>
                </c:pt>
                <c:pt idx="5330">
                  <c:v>277930</c:v>
                </c:pt>
                <c:pt idx="5331">
                  <c:v>270691</c:v>
                </c:pt>
                <c:pt idx="5332">
                  <c:v>328751</c:v>
                </c:pt>
                <c:pt idx="5333">
                  <c:v>339956</c:v>
                </c:pt>
                <c:pt idx="5334">
                  <c:v>338863</c:v>
                </c:pt>
                <c:pt idx="5335">
                  <c:v>335093</c:v>
                </c:pt>
                <c:pt idx="5336">
                  <c:v>369053</c:v>
                </c:pt>
                <c:pt idx="5337">
                  <c:v>342647</c:v>
                </c:pt>
                <c:pt idx="5338">
                  <c:v>353718</c:v>
                </c:pt>
                <c:pt idx="5339">
                  <c:v>336284</c:v>
                </c:pt>
                <c:pt idx="5340">
                  <c:v>234527</c:v>
                </c:pt>
                <c:pt idx="5341">
                  <c:v>356336</c:v>
                </c:pt>
                <c:pt idx="5342">
                  <c:v>293707</c:v>
                </c:pt>
                <c:pt idx="5343">
                  <c:v>336867</c:v>
                </c:pt>
                <c:pt idx="5344">
                  <c:v>262211</c:v>
                </c:pt>
                <c:pt idx="5345">
                  <c:v>364049</c:v>
                </c:pt>
                <c:pt idx="5346">
                  <c:v>287185</c:v>
                </c:pt>
                <c:pt idx="5347">
                  <c:v>312526</c:v>
                </c:pt>
                <c:pt idx="5348">
                  <c:v>258775</c:v>
                </c:pt>
                <c:pt idx="5349">
                  <c:v>232348</c:v>
                </c:pt>
                <c:pt idx="5350">
                  <c:v>113782</c:v>
                </c:pt>
                <c:pt idx="5351">
                  <c:v>27525</c:v>
                </c:pt>
                <c:pt idx="5352">
                  <c:v>355442</c:v>
                </c:pt>
                <c:pt idx="5353">
                  <c:v>382717</c:v>
                </c:pt>
                <c:pt idx="5354">
                  <c:v>313521</c:v>
                </c:pt>
                <c:pt idx="5356">
                  <c:v>280891</c:v>
                </c:pt>
                <c:pt idx="5357">
                  <c:v>328665</c:v>
                </c:pt>
                <c:pt idx="5358">
                  <c:v>283642</c:v>
                </c:pt>
                <c:pt idx="5359">
                  <c:v>317395</c:v>
                </c:pt>
                <c:pt idx="5360">
                  <c:v>331358</c:v>
                </c:pt>
                <c:pt idx="5361">
                  <c:v>393916</c:v>
                </c:pt>
                <c:pt idx="5362">
                  <c:v>325921</c:v>
                </c:pt>
                <c:pt idx="5363">
                  <c:v>384831</c:v>
                </c:pt>
                <c:pt idx="5364">
                  <c:v>486443</c:v>
                </c:pt>
                <c:pt idx="5365">
                  <c:v>360108</c:v>
                </c:pt>
                <c:pt idx="5366">
                  <c:v>296281</c:v>
                </c:pt>
                <c:pt idx="5367">
                  <c:v>238537</c:v>
                </c:pt>
                <c:pt idx="5368">
                  <c:v>226010</c:v>
                </c:pt>
                <c:pt idx="5369">
                  <c:v>263452</c:v>
                </c:pt>
                <c:pt idx="5370">
                  <c:v>159185</c:v>
                </c:pt>
                <c:pt idx="5371">
                  <c:v>76515</c:v>
                </c:pt>
                <c:pt idx="5372">
                  <c:v>20344</c:v>
                </c:pt>
                <c:pt idx="5373">
                  <c:v>179349</c:v>
                </c:pt>
                <c:pt idx="5374">
                  <c:v>184937</c:v>
                </c:pt>
                <c:pt idx="5375">
                  <c:v>82451</c:v>
                </c:pt>
                <c:pt idx="5377">
                  <c:v>91096</c:v>
                </c:pt>
                <c:pt idx="5378">
                  <c:v>121478</c:v>
                </c:pt>
                <c:pt idx="5379">
                  <c:v>139504</c:v>
                </c:pt>
                <c:pt idx="5380">
                  <c:v>99642</c:v>
                </c:pt>
                <c:pt idx="5382">
                  <c:v>235089</c:v>
                </c:pt>
                <c:pt idx="5383">
                  <c:v>241367</c:v>
                </c:pt>
                <c:pt idx="5384">
                  <c:v>351376</c:v>
                </c:pt>
                <c:pt idx="5385">
                  <c:v>220190</c:v>
                </c:pt>
                <c:pt idx="5386">
                  <c:v>273675</c:v>
                </c:pt>
                <c:pt idx="5387">
                  <c:v>258097</c:v>
                </c:pt>
                <c:pt idx="5388">
                  <c:v>299659</c:v>
                </c:pt>
                <c:pt idx="5389">
                  <c:v>345207</c:v>
                </c:pt>
                <c:pt idx="5390">
                  <c:v>241112</c:v>
                </c:pt>
                <c:pt idx="5391">
                  <c:v>176834</c:v>
                </c:pt>
                <c:pt idx="5393">
                  <c:v>136496</c:v>
                </c:pt>
                <c:pt idx="5394">
                  <c:v>31211</c:v>
                </c:pt>
                <c:pt idx="5395">
                  <c:v>306346</c:v>
                </c:pt>
                <c:pt idx="5396">
                  <c:v>329031</c:v>
                </c:pt>
                <c:pt idx="5397">
                  <c:v>258842</c:v>
                </c:pt>
                <c:pt idx="5398">
                  <c:v>228549</c:v>
                </c:pt>
                <c:pt idx="5399">
                  <c:v>334835</c:v>
                </c:pt>
                <c:pt idx="5400">
                  <c:v>270593</c:v>
                </c:pt>
                <c:pt idx="5401">
                  <c:v>301944</c:v>
                </c:pt>
                <c:pt idx="5402">
                  <c:v>256990</c:v>
                </c:pt>
                <c:pt idx="5403">
                  <c:v>338872</c:v>
                </c:pt>
                <c:pt idx="5404">
                  <c:v>354661</c:v>
                </c:pt>
                <c:pt idx="5405">
                  <c:v>497919</c:v>
                </c:pt>
                <c:pt idx="5406">
                  <c:v>561057</c:v>
                </c:pt>
                <c:pt idx="5407">
                  <c:v>312119</c:v>
                </c:pt>
                <c:pt idx="5408">
                  <c:v>399502</c:v>
                </c:pt>
                <c:pt idx="5409">
                  <c:v>378991</c:v>
                </c:pt>
                <c:pt idx="5410">
                  <c:v>419207</c:v>
                </c:pt>
                <c:pt idx="5411">
                  <c:v>312796</c:v>
                </c:pt>
                <c:pt idx="5413">
                  <c:v>323888</c:v>
                </c:pt>
                <c:pt idx="5414">
                  <c:v>253589</c:v>
                </c:pt>
                <c:pt idx="5415">
                  <c:v>258893</c:v>
                </c:pt>
                <c:pt idx="5416">
                  <c:v>144486</c:v>
                </c:pt>
                <c:pt idx="5417">
                  <c:v>27962</c:v>
                </c:pt>
                <c:pt idx="5418">
                  <c:v>294911</c:v>
                </c:pt>
                <c:pt idx="5419">
                  <c:v>276627</c:v>
                </c:pt>
                <c:pt idx="5420">
                  <c:v>328899</c:v>
                </c:pt>
                <c:pt idx="5421">
                  <c:v>295917</c:v>
                </c:pt>
                <c:pt idx="5422">
                  <c:v>280727</c:v>
                </c:pt>
                <c:pt idx="5423">
                  <c:v>288850</c:v>
                </c:pt>
                <c:pt idx="5424">
                  <c:v>291955</c:v>
                </c:pt>
                <c:pt idx="5425">
                  <c:v>262031</c:v>
                </c:pt>
                <c:pt idx="5426">
                  <c:v>278039</c:v>
                </c:pt>
                <c:pt idx="5427">
                  <c:v>273791</c:v>
                </c:pt>
                <c:pt idx="5428">
                  <c:v>301888</c:v>
                </c:pt>
                <c:pt idx="5429">
                  <c:v>394147</c:v>
                </c:pt>
              </c:numCache>
            </c:numRef>
          </c:val>
        </c:ser>
        <c:ser>
          <c:idx val="1"/>
          <c:order val="3"/>
          <c:tx>
            <c:strRef>
              <c:f>Лист2!$N$1</c:f>
              <c:strCache>
                <c:ptCount val="1"/>
                <c:pt idx="0">
                  <c:v>Brent Объем</c:v>
                </c:pt>
              </c:strCache>
            </c:strRef>
          </c:tx>
          <c:invertIfNegative val="0"/>
          <c:cat>
            <c:numRef>
              <c:f>Лист2!$D$4:$D$5433</c:f>
              <c:numCache>
                <c:formatCode>dd/mmm/yy</c:formatCode>
                <c:ptCount val="5430"/>
                <c:pt idx="0">
                  <c:v>32511</c:v>
                </c:pt>
                <c:pt idx="1">
                  <c:v>32512</c:v>
                </c:pt>
                <c:pt idx="2">
                  <c:v>32513</c:v>
                </c:pt>
                <c:pt idx="3">
                  <c:v>32514</c:v>
                </c:pt>
                <c:pt idx="4">
                  <c:v>32517</c:v>
                </c:pt>
                <c:pt idx="5">
                  <c:v>32518</c:v>
                </c:pt>
                <c:pt idx="6">
                  <c:v>32519</c:v>
                </c:pt>
                <c:pt idx="7">
                  <c:v>32520</c:v>
                </c:pt>
                <c:pt idx="8">
                  <c:v>32521</c:v>
                </c:pt>
                <c:pt idx="9">
                  <c:v>32524</c:v>
                </c:pt>
                <c:pt idx="10">
                  <c:v>32525</c:v>
                </c:pt>
                <c:pt idx="11">
                  <c:v>32526</c:v>
                </c:pt>
                <c:pt idx="12">
                  <c:v>32527</c:v>
                </c:pt>
                <c:pt idx="13">
                  <c:v>32528</c:v>
                </c:pt>
                <c:pt idx="14">
                  <c:v>32531</c:v>
                </c:pt>
                <c:pt idx="15">
                  <c:v>32532</c:v>
                </c:pt>
                <c:pt idx="16">
                  <c:v>32533</c:v>
                </c:pt>
                <c:pt idx="17">
                  <c:v>32534</c:v>
                </c:pt>
                <c:pt idx="18">
                  <c:v>32535</c:v>
                </c:pt>
                <c:pt idx="19">
                  <c:v>32538</c:v>
                </c:pt>
                <c:pt idx="20">
                  <c:v>32539</c:v>
                </c:pt>
                <c:pt idx="21">
                  <c:v>32540</c:v>
                </c:pt>
                <c:pt idx="22">
                  <c:v>32541</c:v>
                </c:pt>
                <c:pt idx="23">
                  <c:v>32542</c:v>
                </c:pt>
                <c:pt idx="24">
                  <c:v>32545</c:v>
                </c:pt>
                <c:pt idx="25">
                  <c:v>32546</c:v>
                </c:pt>
                <c:pt idx="26">
                  <c:v>32547</c:v>
                </c:pt>
                <c:pt idx="27">
                  <c:v>32548</c:v>
                </c:pt>
                <c:pt idx="28">
                  <c:v>32549</c:v>
                </c:pt>
                <c:pt idx="29">
                  <c:v>32552</c:v>
                </c:pt>
                <c:pt idx="30">
                  <c:v>32553</c:v>
                </c:pt>
                <c:pt idx="31">
                  <c:v>32554</c:v>
                </c:pt>
                <c:pt idx="32">
                  <c:v>32555</c:v>
                </c:pt>
                <c:pt idx="33">
                  <c:v>32556</c:v>
                </c:pt>
                <c:pt idx="34">
                  <c:v>32559</c:v>
                </c:pt>
                <c:pt idx="35">
                  <c:v>32560</c:v>
                </c:pt>
                <c:pt idx="36">
                  <c:v>32561</c:v>
                </c:pt>
                <c:pt idx="37">
                  <c:v>32562</c:v>
                </c:pt>
                <c:pt idx="38">
                  <c:v>32563</c:v>
                </c:pt>
                <c:pt idx="39">
                  <c:v>32566</c:v>
                </c:pt>
                <c:pt idx="40">
                  <c:v>32567</c:v>
                </c:pt>
                <c:pt idx="41">
                  <c:v>32568</c:v>
                </c:pt>
                <c:pt idx="42">
                  <c:v>32569</c:v>
                </c:pt>
                <c:pt idx="43">
                  <c:v>32570</c:v>
                </c:pt>
                <c:pt idx="44">
                  <c:v>32573</c:v>
                </c:pt>
                <c:pt idx="45">
                  <c:v>32574</c:v>
                </c:pt>
                <c:pt idx="46">
                  <c:v>32575</c:v>
                </c:pt>
                <c:pt idx="47">
                  <c:v>32576</c:v>
                </c:pt>
                <c:pt idx="48">
                  <c:v>32577</c:v>
                </c:pt>
                <c:pt idx="49">
                  <c:v>32580</c:v>
                </c:pt>
                <c:pt idx="50">
                  <c:v>32581</c:v>
                </c:pt>
                <c:pt idx="51">
                  <c:v>32582</c:v>
                </c:pt>
                <c:pt idx="52">
                  <c:v>32583</c:v>
                </c:pt>
                <c:pt idx="53">
                  <c:v>32584</c:v>
                </c:pt>
                <c:pt idx="54">
                  <c:v>32587</c:v>
                </c:pt>
                <c:pt idx="55">
                  <c:v>32588</c:v>
                </c:pt>
                <c:pt idx="56">
                  <c:v>32589</c:v>
                </c:pt>
                <c:pt idx="57">
                  <c:v>32590</c:v>
                </c:pt>
                <c:pt idx="58">
                  <c:v>32595</c:v>
                </c:pt>
                <c:pt idx="59">
                  <c:v>32596</c:v>
                </c:pt>
                <c:pt idx="60">
                  <c:v>32597</c:v>
                </c:pt>
                <c:pt idx="61">
                  <c:v>32598</c:v>
                </c:pt>
                <c:pt idx="62">
                  <c:v>32601</c:v>
                </c:pt>
                <c:pt idx="63">
                  <c:v>32602</c:v>
                </c:pt>
                <c:pt idx="64">
                  <c:v>32603</c:v>
                </c:pt>
                <c:pt idx="65">
                  <c:v>32604</c:v>
                </c:pt>
                <c:pt idx="66">
                  <c:v>32605</c:v>
                </c:pt>
                <c:pt idx="67">
                  <c:v>32608</c:v>
                </c:pt>
                <c:pt idx="68">
                  <c:v>32609</c:v>
                </c:pt>
                <c:pt idx="69">
                  <c:v>32610</c:v>
                </c:pt>
                <c:pt idx="70">
                  <c:v>32611</c:v>
                </c:pt>
                <c:pt idx="71">
                  <c:v>32612</c:v>
                </c:pt>
                <c:pt idx="72">
                  <c:v>32615</c:v>
                </c:pt>
                <c:pt idx="73">
                  <c:v>32616</c:v>
                </c:pt>
                <c:pt idx="74">
                  <c:v>32617</c:v>
                </c:pt>
                <c:pt idx="75">
                  <c:v>32618</c:v>
                </c:pt>
                <c:pt idx="76">
                  <c:v>32619</c:v>
                </c:pt>
                <c:pt idx="77">
                  <c:v>32622</c:v>
                </c:pt>
                <c:pt idx="78">
                  <c:v>32623</c:v>
                </c:pt>
                <c:pt idx="79">
                  <c:v>32624</c:v>
                </c:pt>
                <c:pt idx="80">
                  <c:v>32625</c:v>
                </c:pt>
                <c:pt idx="81">
                  <c:v>32626</c:v>
                </c:pt>
                <c:pt idx="82">
                  <c:v>32630</c:v>
                </c:pt>
                <c:pt idx="83">
                  <c:v>32631</c:v>
                </c:pt>
                <c:pt idx="84">
                  <c:v>32632</c:v>
                </c:pt>
                <c:pt idx="85">
                  <c:v>32633</c:v>
                </c:pt>
                <c:pt idx="86">
                  <c:v>32636</c:v>
                </c:pt>
                <c:pt idx="87">
                  <c:v>32637</c:v>
                </c:pt>
                <c:pt idx="88">
                  <c:v>32638</c:v>
                </c:pt>
                <c:pt idx="89">
                  <c:v>32639</c:v>
                </c:pt>
                <c:pt idx="90">
                  <c:v>32640</c:v>
                </c:pt>
                <c:pt idx="91">
                  <c:v>32643</c:v>
                </c:pt>
                <c:pt idx="92">
                  <c:v>32644</c:v>
                </c:pt>
                <c:pt idx="93">
                  <c:v>32645</c:v>
                </c:pt>
                <c:pt idx="94">
                  <c:v>32646</c:v>
                </c:pt>
                <c:pt idx="95">
                  <c:v>32647</c:v>
                </c:pt>
                <c:pt idx="96">
                  <c:v>32650</c:v>
                </c:pt>
                <c:pt idx="97">
                  <c:v>32651</c:v>
                </c:pt>
                <c:pt idx="98">
                  <c:v>32652</c:v>
                </c:pt>
                <c:pt idx="99">
                  <c:v>32653</c:v>
                </c:pt>
                <c:pt idx="100">
                  <c:v>32654</c:v>
                </c:pt>
                <c:pt idx="101">
                  <c:v>32658</c:v>
                </c:pt>
                <c:pt idx="102">
                  <c:v>32659</c:v>
                </c:pt>
                <c:pt idx="103">
                  <c:v>32660</c:v>
                </c:pt>
                <c:pt idx="104">
                  <c:v>32661</c:v>
                </c:pt>
                <c:pt idx="105">
                  <c:v>32664</c:v>
                </c:pt>
                <c:pt idx="106">
                  <c:v>32665</c:v>
                </c:pt>
                <c:pt idx="107">
                  <c:v>32666</c:v>
                </c:pt>
                <c:pt idx="108">
                  <c:v>32667</c:v>
                </c:pt>
                <c:pt idx="109">
                  <c:v>32668</c:v>
                </c:pt>
                <c:pt idx="110">
                  <c:v>32671</c:v>
                </c:pt>
                <c:pt idx="111">
                  <c:v>32672</c:v>
                </c:pt>
                <c:pt idx="112">
                  <c:v>32673</c:v>
                </c:pt>
                <c:pt idx="113">
                  <c:v>32674</c:v>
                </c:pt>
                <c:pt idx="114">
                  <c:v>32675</c:v>
                </c:pt>
                <c:pt idx="115">
                  <c:v>32678</c:v>
                </c:pt>
                <c:pt idx="116">
                  <c:v>32679</c:v>
                </c:pt>
                <c:pt idx="117">
                  <c:v>32680</c:v>
                </c:pt>
                <c:pt idx="118">
                  <c:v>32681</c:v>
                </c:pt>
                <c:pt idx="119">
                  <c:v>32682</c:v>
                </c:pt>
                <c:pt idx="120">
                  <c:v>32685</c:v>
                </c:pt>
                <c:pt idx="121">
                  <c:v>32686</c:v>
                </c:pt>
                <c:pt idx="122">
                  <c:v>32687</c:v>
                </c:pt>
                <c:pt idx="123">
                  <c:v>32688</c:v>
                </c:pt>
                <c:pt idx="124">
                  <c:v>32689</c:v>
                </c:pt>
                <c:pt idx="125">
                  <c:v>32692</c:v>
                </c:pt>
                <c:pt idx="126">
                  <c:v>32693</c:v>
                </c:pt>
                <c:pt idx="127">
                  <c:v>32694</c:v>
                </c:pt>
                <c:pt idx="128">
                  <c:v>32695</c:v>
                </c:pt>
                <c:pt idx="129">
                  <c:v>32696</c:v>
                </c:pt>
                <c:pt idx="130">
                  <c:v>32699</c:v>
                </c:pt>
                <c:pt idx="131">
                  <c:v>32700</c:v>
                </c:pt>
                <c:pt idx="132">
                  <c:v>32701</c:v>
                </c:pt>
                <c:pt idx="133">
                  <c:v>32702</c:v>
                </c:pt>
                <c:pt idx="134">
                  <c:v>32703</c:v>
                </c:pt>
                <c:pt idx="135">
                  <c:v>32706</c:v>
                </c:pt>
                <c:pt idx="136">
                  <c:v>32707</c:v>
                </c:pt>
                <c:pt idx="137">
                  <c:v>32708</c:v>
                </c:pt>
                <c:pt idx="138">
                  <c:v>32709</c:v>
                </c:pt>
                <c:pt idx="139">
                  <c:v>32710</c:v>
                </c:pt>
                <c:pt idx="140">
                  <c:v>32713</c:v>
                </c:pt>
                <c:pt idx="141">
                  <c:v>32714</c:v>
                </c:pt>
                <c:pt idx="142">
                  <c:v>32715</c:v>
                </c:pt>
                <c:pt idx="143">
                  <c:v>32716</c:v>
                </c:pt>
                <c:pt idx="144">
                  <c:v>32717</c:v>
                </c:pt>
                <c:pt idx="145">
                  <c:v>32720</c:v>
                </c:pt>
                <c:pt idx="146">
                  <c:v>32721</c:v>
                </c:pt>
                <c:pt idx="147">
                  <c:v>32722</c:v>
                </c:pt>
                <c:pt idx="148">
                  <c:v>32723</c:v>
                </c:pt>
                <c:pt idx="149">
                  <c:v>32724</c:v>
                </c:pt>
                <c:pt idx="150">
                  <c:v>32727</c:v>
                </c:pt>
                <c:pt idx="151">
                  <c:v>32728</c:v>
                </c:pt>
                <c:pt idx="152">
                  <c:v>32729</c:v>
                </c:pt>
                <c:pt idx="153">
                  <c:v>32730</c:v>
                </c:pt>
                <c:pt idx="154">
                  <c:v>32731</c:v>
                </c:pt>
                <c:pt idx="155">
                  <c:v>32734</c:v>
                </c:pt>
                <c:pt idx="156">
                  <c:v>32735</c:v>
                </c:pt>
                <c:pt idx="157">
                  <c:v>32736</c:v>
                </c:pt>
                <c:pt idx="158">
                  <c:v>32737</c:v>
                </c:pt>
                <c:pt idx="159">
                  <c:v>32738</c:v>
                </c:pt>
                <c:pt idx="160">
                  <c:v>32741</c:v>
                </c:pt>
                <c:pt idx="161">
                  <c:v>32742</c:v>
                </c:pt>
                <c:pt idx="162">
                  <c:v>32743</c:v>
                </c:pt>
                <c:pt idx="163">
                  <c:v>32744</c:v>
                </c:pt>
                <c:pt idx="164">
                  <c:v>32745</c:v>
                </c:pt>
                <c:pt idx="165">
                  <c:v>32749</c:v>
                </c:pt>
                <c:pt idx="166">
                  <c:v>32750</c:v>
                </c:pt>
                <c:pt idx="167">
                  <c:v>32751</c:v>
                </c:pt>
                <c:pt idx="168">
                  <c:v>32752</c:v>
                </c:pt>
                <c:pt idx="169">
                  <c:v>32755</c:v>
                </c:pt>
                <c:pt idx="170">
                  <c:v>32756</c:v>
                </c:pt>
                <c:pt idx="171">
                  <c:v>32757</c:v>
                </c:pt>
                <c:pt idx="172">
                  <c:v>32758</c:v>
                </c:pt>
                <c:pt idx="173">
                  <c:v>32759</c:v>
                </c:pt>
                <c:pt idx="174">
                  <c:v>32762</c:v>
                </c:pt>
                <c:pt idx="175">
                  <c:v>32763</c:v>
                </c:pt>
                <c:pt idx="176">
                  <c:v>32764</c:v>
                </c:pt>
                <c:pt idx="177">
                  <c:v>32765</c:v>
                </c:pt>
                <c:pt idx="178">
                  <c:v>32766</c:v>
                </c:pt>
                <c:pt idx="179">
                  <c:v>32769</c:v>
                </c:pt>
                <c:pt idx="180">
                  <c:v>32770</c:v>
                </c:pt>
                <c:pt idx="181">
                  <c:v>32771</c:v>
                </c:pt>
                <c:pt idx="182">
                  <c:v>32772</c:v>
                </c:pt>
                <c:pt idx="183">
                  <c:v>32773</c:v>
                </c:pt>
                <c:pt idx="184">
                  <c:v>32776</c:v>
                </c:pt>
                <c:pt idx="185">
                  <c:v>32777</c:v>
                </c:pt>
                <c:pt idx="186">
                  <c:v>32778</c:v>
                </c:pt>
                <c:pt idx="187">
                  <c:v>32779</c:v>
                </c:pt>
                <c:pt idx="188">
                  <c:v>32780</c:v>
                </c:pt>
                <c:pt idx="189">
                  <c:v>32783</c:v>
                </c:pt>
                <c:pt idx="190">
                  <c:v>32784</c:v>
                </c:pt>
                <c:pt idx="191">
                  <c:v>32785</c:v>
                </c:pt>
                <c:pt idx="192">
                  <c:v>32786</c:v>
                </c:pt>
                <c:pt idx="193">
                  <c:v>32787</c:v>
                </c:pt>
                <c:pt idx="194">
                  <c:v>32790</c:v>
                </c:pt>
                <c:pt idx="195">
                  <c:v>32791</c:v>
                </c:pt>
                <c:pt idx="196">
                  <c:v>32792</c:v>
                </c:pt>
                <c:pt idx="197">
                  <c:v>32793</c:v>
                </c:pt>
                <c:pt idx="198">
                  <c:v>32794</c:v>
                </c:pt>
                <c:pt idx="199">
                  <c:v>32797</c:v>
                </c:pt>
                <c:pt idx="200">
                  <c:v>32798</c:v>
                </c:pt>
                <c:pt idx="201">
                  <c:v>32799</c:v>
                </c:pt>
                <c:pt idx="202">
                  <c:v>32800</c:v>
                </c:pt>
                <c:pt idx="203">
                  <c:v>32801</c:v>
                </c:pt>
                <c:pt idx="204">
                  <c:v>32804</c:v>
                </c:pt>
                <c:pt idx="205">
                  <c:v>32805</c:v>
                </c:pt>
                <c:pt idx="206">
                  <c:v>32806</c:v>
                </c:pt>
                <c:pt idx="207">
                  <c:v>32807</c:v>
                </c:pt>
                <c:pt idx="208">
                  <c:v>32808</c:v>
                </c:pt>
                <c:pt idx="209">
                  <c:v>32811</c:v>
                </c:pt>
                <c:pt idx="210">
                  <c:v>32812</c:v>
                </c:pt>
                <c:pt idx="211">
                  <c:v>32813</c:v>
                </c:pt>
                <c:pt idx="212">
                  <c:v>32814</c:v>
                </c:pt>
                <c:pt idx="213">
                  <c:v>32815</c:v>
                </c:pt>
                <c:pt idx="214">
                  <c:v>32818</c:v>
                </c:pt>
                <c:pt idx="215">
                  <c:v>32819</c:v>
                </c:pt>
                <c:pt idx="216">
                  <c:v>32820</c:v>
                </c:pt>
                <c:pt idx="217">
                  <c:v>32821</c:v>
                </c:pt>
                <c:pt idx="218">
                  <c:v>32822</c:v>
                </c:pt>
                <c:pt idx="219">
                  <c:v>32825</c:v>
                </c:pt>
                <c:pt idx="220">
                  <c:v>32826</c:v>
                </c:pt>
                <c:pt idx="221">
                  <c:v>32827</c:v>
                </c:pt>
                <c:pt idx="222">
                  <c:v>32828</c:v>
                </c:pt>
                <c:pt idx="223">
                  <c:v>32829</c:v>
                </c:pt>
                <c:pt idx="224">
                  <c:v>32832</c:v>
                </c:pt>
                <c:pt idx="225">
                  <c:v>32833</c:v>
                </c:pt>
                <c:pt idx="226">
                  <c:v>32834</c:v>
                </c:pt>
                <c:pt idx="227">
                  <c:v>32835</c:v>
                </c:pt>
                <c:pt idx="228">
                  <c:v>32836</c:v>
                </c:pt>
                <c:pt idx="229">
                  <c:v>32839</c:v>
                </c:pt>
                <c:pt idx="230">
                  <c:v>32840</c:v>
                </c:pt>
                <c:pt idx="231">
                  <c:v>32841</c:v>
                </c:pt>
                <c:pt idx="232">
                  <c:v>32842</c:v>
                </c:pt>
                <c:pt idx="233">
                  <c:v>32843</c:v>
                </c:pt>
                <c:pt idx="234">
                  <c:v>32846</c:v>
                </c:pt>
                <c:pt idx="235">
                  <c:v>32847</c:v>
                </c:pt>
                <c:pt idx="236">
                  <c:v>32848</c:v>
                </c:pt>
                <c:pt idx="237">
                  <c:v>32849</c:v>
                </c:pt>
                <c:pt idx="238">
                  <c:v>32850</c:v>
                </c:pt>
                <c:pt idx="239">
                  <c:v>32853</c:v>
                </c:pt>
                <c:pt idx="240">
                  <c:v>32854</c:v>
                </c:pt>
                <c:pt idx="241">
                  <c:v>32855</c:v>
                </c:pt>
                <c:pt idx="242">
                  <c:v>32856</c:v>
                </c:pt>
                <c:pt idx="243">
                  <c:v>32857</c:v>
                </c:pt>
                <c:pt idx="244">
                  <c:v>32860</c:v>
                </c:pt>
                <c:pt idx="245">
                  <c:v>32861</c:v>
                </c:pt>
                <c:pt idx="246">
                  <c:v>32862</c:v>
                </c:pt>
                <c:pt idx="247">
                  <c:v>32863</c:v>
                </c:pt>
                <c:pt idx="248">
                  <c:v>32864</c:v>
                </c:pt>
                <c:pt idx="249">
                  <c:v>32869</c:v>
                </c:pt>
                <c:pt idx="250">
                  <c:v>32870</c:v>
                </c:pt>
                <c:pt idx="251">
                  <c:v>32871</c:v>
                </c:pt>
                <c:pt idx="252">
                  <c:v>32875</c:v>
                </c:pt>
                <c:pt idx="253">
                  <c:v>32876</c:v>
                </c:pt>
                <c:pt idx="254">
                  <c:v>32877</c:v>
                </c:pt>
                <c:pt idx="255">
                  <c:v>32878</c:v>
                </c:pt>
                <c:pt idx="256">
                  <c:v>32881</c:v>
                </c:pt>
                <c:pt idx="257">
                  <c:v>32882</c:v>
                </c:pt>
                <c:pt idx="258">
                  <c:v>32883</c:v>
                </c:pt>
                <c:pt idx="259">
                  <c:v>32884</c:v>
                </c:pt>
                <c:pt idx="260">
                  <c:v>32885</c:v>
                </c:pt>
                <c:pt idx="261">
                  <c:v>32888</c:v>
                </c:pt>
                <c:pt idx="262">
                  <c:v>32889</c:v>
                </c:pt>
                <c:pt idx="263">
                  <c:v>32890</c:v>
                </c:pt>
                <c:pt idx="264">
                  <c:v>32891</c:v>
                </c:pt>
                <c:pt idx="265">
                  <c:v>32892</c:v>
                </c:pt>
                <c:pt idx="266">
                  <c:v>32895</c:v>
                </c:pt>
                <c:pt idx="267">
                  <c:v>32896</c:v>
                </c:pt>
                <c:pt idx="268">
                  <c:v>32897</c:v>
                </c:pt>
                <c:pt idx="269">
                  <c:v>32898</c:v>
                </c:pt>
                <c:pt idx="270">
                  <c:v>32899</c:v>
                </c:pt>
                <c:pt idx="271">
                  <c:v>32902</c:v>
                </c:pt>
                <c:pt idx="272">
                  <c:v>32903</c:v>
                </c:pt>
                <c:pt idx="273">
                  <c:v>32904</c:v>
                </c:pt>
                <c:pt idx="274">
                  <c:v>32905</c:v>
                </c:pt>
                <c:pt idx="275">
                  <c:v>32906</c:v>
                </c:pt>
                <c:pt idx="276">
                  <c:v>32909</c:v>
                </c:pt>
                <c:pt idx="277">
                  <c:v>32910</c:v>
                </c:pt>
                <c:pt idx="278">
                  <c:v>32911</c:v>
                </c:pt>
                <c:pt idx="279">
                  <c:v>32912</c:v>
                </c:pt>
                <c:pt idx="280">
                  <c:v>32913</c:v>
                </c:pt>
                <c:pt idx="281">
                  <c:v>32916</c:v>
                </c:pt>
                <c:pt idx="282">
                  <c:v>32917</c:v>
                </c:pt>
                <c:pt idx="283">
                  <c:v>32918</c:v>
                </c:pt>
                <c:pt idx="284">
                  <c:v>32919</c:v>
                </c:pt>
                <c:pt idx="285">
                  <c:v>32920</c:v>
                </c:pt>
                <c:pt idx="286">
                  <c:v>32923</c:v>
                </c:pt>
                <c:pt idx="287">
                  <c:v>32924</c:v>
                </c:pt>
                <c:pt idx="288">
                  <c:v>32925</c:v>
                </c:pt>
                <c:pt idx="289">
                  <c:v>32926</c:v>
                </c:pt>
                <c:pt idx="290">
                  <c:v>32927</c:v>
                </c:pt>
                <c:pt idx="291">
                  <c:v>32930</c:v>
                </c:pt>
                <c:pt idx="292">
                  <c:v>32931</c:v>
                </c:pt>
                <c:pt idx="293">
                  <c:v>32932</c:v>
                </c:pt>
                <c:pt idx="294">
                  <c:v>32933</c:v>
                </c:pt>
                <c:pt idx="295">
                  <c:v>32934</c:v>
                </c:pt>
                <c:pt idx="296">
                  <c:v>32937</c:v>
                </c:pt>
                <c:pt idx="297">
                  <c:v>32938</c:v>
                </c:pt>
                <c:pt idx="298">
                  <c:v>32939</c:v>
                </c:pt>
                <c:pt idx="299">
                  <c:v>32940</c:v>
                </c:pt>
                <c:pt idx="300">
                  <c:v>32941</c:v>
                </c:pt>
                <c:pt idx="301">
                  <c:v>32944</c:v>
                </c:pt>
                <c:pt idx="302">
                  <c:v>32945</c:v>
                </c:pt>
                <c:pt idx="303">
                  <c:v>32946</c:v>
                </c:pt>
                <c:pt idx="304">
                  <c:v>32947</c:v>
                </c:pt>
                <c:pt idx="305">
                  <c:v>32948</c:v>
                </c:pt>
                <c:pt idx="306">
                  <c:v>32951</c:v>
                </c:pt>
                <c:pt idx="307">
                  <c:v>32952</c:v>
                </c:pt>
                <c:pt idx="308">
                  <c:v>32953</c:v>
                </c:pt>
                <c:pt idx="309">
                  <c:v>32954</c:v>
                </c:pt>
                <c:pt idx="310">
                  <c:v>32955</c:v>
                </c:pt>
                <c:pt idx="311">
                  <c:v>32958</c:v>
                </c:pt>
                <c:pt idx="312">
                  <c:v>32959</c:v>
                </c:pt>
                <c:pt idx="313">
                  <c:v>32960</c:v>
                </c:pt>
                <c:pt idx="314">
                  <c:v>32961</c:v>
                </c:pt>
                <c:pt idx="315">
                  <c:v>32962</c:v>
                </c:pt>
                <c:pt idx="316">
                  <c:v>32965</c:v>
                </c:pt>
                <c:pt idx="317">
                  <c:v>32966</c:v>
                </c:pt>
                <c:pt idx="318">
                  <c:v>32967</c:v>
                </c:pt>
                <c:pt idx="319">
                  <c:v>32968</c:v>
                </c:pt>
                <c:pt idx="320">
                  <c:v>32969</c:v>
                </c:pt>
                <c:pt idx="321">
                  <c:v>32972</c:v>
                </c:pt>
                <c:pt idx="322">
                  <c:v>32973</c:v>
                </c:pt>
                <c:pt idx="323">
                  <c:v>32974</c:v>
                </c:pt>
                <c:pt idx="324">
                  <c:v>32975</c:v>
                </c:pt>
                <c:pt idx="325">
                  <c:v>32980</c:v>
                </c:pt>
                <c:pt idx="326">
                  <c:v>32981</c:v>
                </c:pt>
                <c:pt idx="327">
                  <c:v>32982</c:v>
                </c:pt>
                <c:pt idx="328">
                  <c:v>32983</c:v>
                </c:pt>
                <c:pt idx="329">
                  <c:v>32986</c:v>
                </c:pt>
                <c:pt idx="330">
                  <c:v>32987</c:v>
                </c:pt>
                <c:pt idx="331">
                  <c:v>32988</c:v>
                </c:pt>
                <c:pt idx="332">
                  <c:v>32989</c:v>
                </c:pt>
                <c:pt idx="333">
                  <c:v>32990</c:v>
                </c:pt>
                <c:pt idx="334">
                  <c:v>32993</c:v>
                </c:pt>
                <c:pt idx="335">
                  <c:v>32994</c:v>
                </c:pt>
                <c:pt idx="336">
                  <c:v>32995</c:v>
                </c:pt>
                <c:pt idx="337">
                  <c:v>32996</c:v>
                </c:pt>
                <c:pt idx="338">
                  <c:v>32997</c:v>
                </c:pt>
                <c:pt idx="339">
                  <c:v>33001</c:v>
                </c:pt>
                <c:pt idx="340">
                  <c:v>33002</c:v>
                </c:pt>
                <c:pt idx="341">
                  <c:v>33003</c:v>
                </c:pt>
                <c:pt idx="342">
                  <c:v>33004</c:v>
                </c:pt>
                <c:pt idx="343">
                  <c:v>33007</c:v>
                </c:pt>
                <c:pt idx="344">
                  <c:v>33008</c:v>
                </c:pt>
                <c:pt idx="345">
                  <c:v>33009</c:v>
                </c:pt>
                <c:pt idx="346">
                  <c:v>33010</c:v>
                </c:pt>
                <c:pt idx="347">
                  <c:v>33011</c:v>
                </c:pt>
                <c:pt idx="348">
                  <c:v>33014</c:v>
                </c:pt>
                <c:pt idx="349">
                  <c:v>33015</c:v>
                </c:pt>
                <c:pt idx="350">
                  <c:v>33016</c:v>
                </c:pt>
                <c:pt idx="351">
                  <c:v>33017</c:v>
                </c:pt>
                <c:pt idx="352">
                  <c:v>33018</c:v>
                </c:pt>
                <c:pt idx="353">
                  <c:v>33022</c:v>
                </c:pt>
                <c:pt idx="354">
                  <c:v>33023</c:v>
                </c:pt>
                <c:pt idx="355">
                  <c:v>33024</c:v>
                </c:pt>
                <c:pt idx="356">
                  <c:v>33025</c:v>
                </c:pt>
                <c:pt idx="357">
                  <c:v>33028</c:v>
                </c:pt>
                <c:pt idx="358">
                  <c:v>33029</c:v>
                </c:pt>
                <c:pt idx="359">
                  <c:v>33030</c:v>
                </c:pt>
                <c:pt idx="360">
                  <c:v>33031</c:v>
                </c:pt>
                <c:pt idx="361">
                  <c:v>33032</c:v>
                </c:pt>
                <c:pt idx="362">
                  <c:v>33035</c:v>
                </c:pt>
                <c:pt idx="363">
                  <c:v>33036</c:v>
                </c:pt>
                <c:pt idx="364">
                  <c:v>33037</c:v>
                </c:pt>
                <c:pt idx="365">
                  <c:v>33038</c:v>
                </c:pt>
                <c:pt idx="366">
                  <c:v>33039</c:v>
                </c:pt>
                <c:pt idx="367">
                  <c:v>33042</c:v>
                </c:pt>
                <c:pt idx="368">
                  <c:v>33043</c:v>
                </c:pt>
                <c:pt idx="369">
                  <c:v>33044</c:v>
                </c:pt>
                <c:pt idx="370">
                  <c:v>33045</c:v>
                </c:pt>
                <c:pt idx="371">
                  <c:v>33046</c:v>
                </c:pt>
                <c:pt idx="372">
                  <c:v>33049</c:v>
                </c:pt>
                <c:pt idx="373">
                  <c:v>33050</c:v>
                </c:pt>
                <c:pt idx="374">
                  <c:v>33051</c:v>
                </c:pt>
                <c:pt idx="375">
                  <c:v>33052</c:v>
                </c:pt>
                <c:pt idx="376">
                  <c:v>33053</c:v>
                </c:pt>
                <c:pt idx="377">
                  <c:v>33056</c:v>
                </c:pt>
                <c:pt idx="378">
                  <c:v>33057</c:v>
                </c:pt>
                <c:pt idx="379">
                  <c:v>33058</c:v>
                </c:pt>
                <c:pt idx="380">
                  <c:v>33059</c:v>
                </c:pt>
                <c:pt idx="381">
                  <c:v>33060</c:v>
                </c:pt>
                <c:pt idx="382">
                  <c:v>33063</c:v>
                </c:pt>
                <c:pt idx="383">
                  <c:v>33064</c:v>
                </c:pt>
                <c:pt idx="384">
                  <c:v>33065</c:v>
                </c:pt>
                <c:pt idx="385">
                  <c:v>33066</c:v>
                </c:pt>
                <c:pt idx="386">
                  <c:v>33067</c:v>
                </c:pt>
                <c:pt idx="387">
                  <c:v>33070</c:v>
                </c:pt>
                <c:pt idx="388">
                  <c:v>33071</c:v>
                </c:pt>
                <c:pt idx="389">
                  <c:v>33072</c:v>
                </c:pt>
                <c:pt idx="390">
                  <c:v>33073</c:v>
                </c:pt>
                <c:pt idx="391">
                  <c:v>33074</c:v>
                </c:pt>
                <c:pt idx="392">
                  <c:v>33077</c:v>
                </c:pt>
                <c:pt idx="393">
                  <c:v>33078</c:v>
                </c:pt>
                <c:pt idx="394">
                  <c:v>33079</c:v>
                </c:pt>
                <c:pt idx="395">
                  <c:v>33080</c:v>
                </c:pt>
                <c:pt idx="396">
                  <c:v>33081</c:v>
                </c:pt>
                <c:pt idx="397">
                  <c:v>33084</c:v>
                </c:pt>
                <c:pt idx="398">
                  <c:v>33085</c:v>
                </c:pt>
                <c:pt idx="399">
                  <c:v>33086</c:v>
                </c:pt>
                <c:pt idx="400">
                  <c:v>33087</c:v>
                </c:pt>
                <c:pt idx="401">
                  <c:v>33088</c:v>
                </c:pt>
                <c:pt idx="402">
                  <c:v>33091</c:v>
                </c:pt>
                <c:pt idx="403">
                  <c:v>33092</c:v>
                </c:pt>
                <c:pt idx="404">
                  <c:v>33093</c:v>
                </c:pt>
                <c:pt idx="405">
                  <c:v>33094</c:v>
                </c:pt>
                <c:pt idx="406">
                  <c:v>33095</c:v>
                </c:pt>
                <c:pt idx="407">
                  <c:v>33098</c:v>
                </c:pt>
                <c:pt idx="408">
                  <c:v>33099</c:v>
                </c:pt>
                <c:pt idx="409">
                  <c:v>33100</c:v>
                </c:pt>
                <c:pt idx="410">
                  <c:v>33101</c:v>
                </c:pt>
                <c:pt idx="411">
                  <c:v>33102</c:v>
                </c:pt>
                <c:pt idx="412">
                  <c:v>33105</c:v>
                </c:pt>
                <c:pt idx="413">
                  <c:v>33106</c:v>
                </c:pt>
                <c:pt idx="414">
                  <c:v>33107</c:v>
                </c:pt>
                <c:pt idx="415">
                  <c:v>33108</c:v>
                </c:pt>
                <c:pt idx="416">
                  <c:v>33109</c:v>
                </c:pt>
                <c:pt idx="417">
                  <c:v>33113</c:v>
                </c:pt>
                <c:pt idx="418">
                  <c:v>33114</c:v>
                </c:pt>
                <c:pt idx="419">
                  <c:v>33115</c:v>
                </c:pt>
                <c:pt idx="420">
                  <c:v>33116</c:v>
                </c:pt>
                <c:pt idx="421">
                  <c:v>33119</c:v>
                </c:pt>
                <c:pt idx="422">
                  <c:v>33120</c:v>
                </c:pt>
                <c:pt idx="423">
                  <c:v>33121</c:v>
                </c:pt>
                <c:pt idx="424">
                  <c:v>33122</c:v>
                </c:pt>
                <c:pt idx="425">
                  <c:v>33123</c:v>
                </c:pt>
                <c:pt idx="426">
                  <c:v>33126</c:v>
                </c:pt>
                <c:pt idx="427">
                  <c:v>33127</c:v>
                </c:pt>
                <c:pt idx="428">
                  <c:v>33128</c:v>
                </c:pt>
                <c:pt idx="429">
                  <c:v>33129</c:v>
                </c:pt>
                <c:pt idx="430">
                  <c:v>33130</c:v>
                </c:pt>
                <c:pt idx="431">
                  <c:v>33133</c:v>
                </c:pt>
                <c:pt idx="432">
                  <c:v>33134</c:v>
                </c:pt>
                <c:pt idx="433">
                  <c:v>33135</c:v>
                </c:pt>
                <c:pt idx="434">
                  <c:v>33136</c:v>
                </c:pt>
                <c:pt idx="435">
                  <c:v>33137</c:v>
                </c:pt>
                <c:pt idx="436">
                  <c:v>33140</c:v>
                </c:pt>
                <c:pt idx="437">
                  <c:v>33141</c:v>
                </c:pt>
                <c:pt idx="438">
                  <c:v>33142</c:v>
                </c:pt>
                <c:pt idx="439">
                  <c:v>33143</c:v>
                </c:pt>
                <c:pt idx="440">
                  <c:v>33144</c:v>
                </c:pt>
                <c:pt idx="441">
                  <c:v>33147</c:v>
                </c:pt>
                <c:pt idx="442">
                  <c:v>33148</c:v>
                </c:pt>
                <c:pt idx="443">
                  <c:v>33149</c:v>
                </c:pt>
                <c:pt idx="444">
                  <c:v>33150</c:v>
                </c:pt>
                <c:pt idx="445">
                  <c:v>33151</c:v>
                </c:pt>
                <c:pt idx="446">
                  <c:v>33154</c:v>
                </c:pt>
                <c:pt idx="447">
                  <c:v>33155</c:v>
                </c:pt>
                <c:pt idx="448">
                  <c:v>33156</c:v>
                </c:pt>
                <c:pt idx="449">
                  <c:v>33157</c:v>
                </c:pt>
                <c:pt idx="450">
                  <c:v>33158</c:v>
                </c:pt>
                <c:pt idx="451">
                  <c:v>33161</c:v>
                </c:pt>
                <c:pt idx="452">
                  <c:v>33162</c:v>
                </c:pt>
                <c:pt idx="453">
                  <c:v>33163</c:v>
                </c:pt>
                <c:pt idx="454">
                  <c:v>33164</c:v>
                </c:pt>
                <c:pt idx="455">
                  <c:v>33165</c:v>
                </c:pt>
                <c:pt idx="456">
                  <c:v>33168</c:v>
                </c:pt>
                <c:pt idx="457">
                  <c:v>33169</c:v>
                </c:pt>
                <c:pt idx="458">
                  <c:v>33170</c:v>
                </c:pt>
                <c:pt idx="459">
                  <c:v>33171</c:v>
                </c:pt>
                <c:pt idx="460">
                  <c:v>33172</c:v>
                </c:pt>
                <c:pt idx="461">
                  <c:v>33175</c:v>
                </c:pt>
                <c:pt idx="462">
                  <c:v>33176</c:v>
                </c:pt>
                <c:pt idx="463">
                  <c:v>33177</c:v>
                </c:pt>
                <c:pt idx="464">
                  <c:v>33178</c:v>
                </c:pt>
                <c:pt idx="465">
                  <c:v>33179</c:v>
                </c:pt>
                <c:pt idx="466">
                  <c:v>33182</c:v>
                </c:pt>
                <c:pt idx="467">
                  <c:v>33183</c:v>
                </c:pt>
                <c:pt idx="468">
                  <c:v>33184</c:v>
                </c:pt>
                <c:pt idx="469">
                  <c:v>33185</c:v>
                </c:pt>
                <c:pt idx="470">
                  <c:v>33186</c:v>
                </c:pt>
                <c:pt idx="471">
                  <c:v>33189</c:v>
                </c:pt>
                <c:pt idx="472">
                  <c:v>33190</c:v>
                </c:pt>
                <c:pt idx="473">
                  <c:v>33191</c:v>
                </c:pt>
                <c:pt idx="474">
                  <c:v>33192</c:v>
                </c:pt>
                <c:pt idx="475">
                  <c:v>33193</c:v>
                </c:pt>
                <c:pt idx="476">
                  <c:v>33196</c:v>
                </c:pt>
                <c:pt idx="477">
                  <c:v>33197</c:v>
                </c:pt>
                <c:pt idx="478">
                  <c:v>33198</c:v>
                </c:pt>
                <c:pt idx="479">
                  <c:v>33199</c:v>
                </c:pt>
                <c:pt idx="480">
                  <c:v>33200</c:v>
                </c:pt>
                <c:pt idx="481">
                  <c:v>33203</c:v>
                </c:pt>
                <c:pt idx="482">
                  <c:v>33204</c:v>
                </c:pt>
                <c:pt idx="483">
                  <c:v>33205</c:v>
                </c:pt>
                <c:pt idx="484">
                  <c:v>33206</c:v>
                </c:pt>
                <c:pt idx="485">
                  <c:v>33207</c:v>
                </c:pt>
                <c:pt idx="486">
                  <c:v>33210</c:v>
                </c:pt>
                <c:pt idx="487">
                  <c:v>33211</c:v>
                </c:pt>
                <c:pt idx="488">
                  <c:v>33212</c:v>
                </c:pt>
                <c:pt idx="489">
                  <c:v>33213</c:v>
                </c:pt>
                <c:pt idx="490">
                  <c:v>33214</c:v>
                </c:pt>
                <c:pt idx="491">
                  <c:v>33217</c:v>
                </c:pt>
                <c:pt idx="492">
                  <c:v>33218</c:v>
                </c:pt>
                <c:pt idx="493">
                  <c:v>33219</c:v>
                </c:pt>
                <c:pt idx="494">
                  <c:v>33220</c:v>
                </c:pt>
                <c:pt idx="495">
                  <c:v>33221</c:v>
                </c:pt>
                <c:pt idx="496">
                  <c:v>33224</c:v>
                </c:pt>
                <c:pt idx="497">
                  <c:v>33225</c:v>
                </c:pt>
                <c:pt idx="498">
                  <c:v>33226</c:v>
                </c:pt>
                <c:pt idx="499">
                  <c:v>33227</c:v>
                </c:pt>
                <c:pt idx="500">
                  <c:v>33228</c:v>
                </c:pt>
                <c:pt idx="501">
                  <c:v>33231</c:v>
                </c:pt>
                <c:pt idx="502">
                  <c:v>33234</c:v>
                </c:pt>
                <c:pt idx="503">
                  <c:v>33235</c:v>
                </c:pt>
                <c:pt idx="504">
                  <c:v>33238</c:v>
                </c:pt>
                <c:pt idx="505">
                  <c:v>33240</c:v>
                </c:pt>
                <c:pt idx="506">
                  <c:v>33241</c:v>
                </c:pt>
                <c:pt idx="507">
                  <c:v>33242</c:v>
                </c:pt>
                <c:pt idx="508">
                  <c:v>33245</c:v>
                </c:pt>
                <c:pt idx="509">
                  <c:v>33246</c:v>
                </c:pt>
                <c:pt idx="510">
                  <c:v>33247</c:v>
                </c:pt>
                <c:pt idx="511">
                  <c:v>33248</c:v>
                </c:pt>
                <c:pt idx="512">
                  <c:v>33249</c:v>
                </c:pt>
                <c:pt idx="513">
                  <c:v>33252</c:v>
                </c:pt>
                <c:pt idx="514">
                  <c:v>33253</c:v>
                </c:pt>
                <c:pt idx="515">
                  <c:v>33254</c:v>
                </c:pt>
                <c:pt idx="516">
                  <c:v>33255</c:v>
                </c:pt>
                <c:pt idx="517">
                  <c:v>33256</c:v>
                </c:pt>
                <c:pt idx="518">
                  <c:v>33259</c:v>
                </c:pt>
                <c:pt idx="519">
                  <c:v>33260</c:v>
                </c:pt>
                <c:pt idx="520">
                  <c:v>33261</c:v>
                </c:pt>
                <c:pt idx="521">
                  <c:v>33262</c:v>
                </c:pt>
                <c:pt idx="522">
                  <c:v>33263</c:v>
                </c:pt>
                <c:pt idx="523">
                  <c:v>33266</c:v>
                </c:pt>
                <c:pt idx="524">
                  <c:v>33267</c:v>
                </c:pt>
                <c:pt idx="525">
                  <c:v>33268</c:v>
                </c:pt>
                <c:pt idx="526">
                  <c:v>33269</c:v>
                </c:pt>
                <c:pt idx="527">
                  <c:v>33270</c:v>
                </c:pt>
                <c:pt idx="528">
                  <c:v>33273</c:v>
                </c:pt>
                <c:pt idx="529">
                  <c:v>33274</c:v>
                </c:pt>
                <c:pt idx="530">
                  <c:v>33275</c:v>
                </c:pt>
                <c:pt idx="531">
                  <c:v>33276</c:v>
                </c:pt>
                <c:pt idx="532">
                  <c:v>33277</c:v>
                </c:pt>
                <c:pt idx="533">
                  <c:v>33280</c:v>
                </c:pt>
                <c:pt idx="534">
                  <c:v>33281</c:v>
                </c:pt>
                <c:pt idx="535">
                  <c:v>33282</c:v>
                </c:pt>
                <c:pt idx="536">
                  <c:v>33283</c:v>
                </c:pt>
                <c:pt idx="537">
                  <c:v>33284</c:v>
                </c:pt>
                <c:pt idx="538">
                  <c:v>33287</c:v>
                </c:pt>
                <c:pt idx="539">
                  <c:v>33288</c:v>
                </c:pt>
                <c:pt idx="540">
                  <c:v>33289</c:v>
                </c:pt>
                <c:pt idx="541">
                  <c:v>33290</c:v>
                </c:pt>
                <c:pt idx="542">
                  <c:v>33291</c:v>
                </c:pt>
                <c:pt idx="543">
                  <c:v>33294</c:v>
                </c:pt>
                <c:pt idx="544">
                  <c:v>33295</c:v>
                </c:pt>
                <c:pt idx="545">
                  <c:v>33296</c:v>
                </c:pt>
                <c:pt idx="546">
                  <c:v>33297</c:v>
                </c:pt>
                <c:pt idx="547">
                  <c:v>33298</c:v>
                </c:pt>
                <c:pt idx="548">
                  <c:v>33301</c:v>
                </c:pt>
                <c:pt idx="549">
                  <c:v>33302</c:v>
                </c:pt>
                <c:pt idx="550">
                  <c:v>33303</c:v>
                </c:pt>
                <c:pt idx="551">
                  <c:v>33304</c:v>
                </c:pt>
                <c:pt idx="552">
                  <c:v>33305</c:v>
                </c:pt>
                <c:pt idx="553">
                  <c:v>33308</c:v>
                </c:pt>
                <c:pt idx="554">
                  <c:v>33309</c:v>
                </c:pt>
                <c:pt idx="555">
                  <c:v>33310</c:v>
                </c:pt>
                <c:pt idx="556">
                  <c:v>33311</c:v>
                </c:pt>
                <c:pt idx="557">
                  <c:v>33312</c:v>
                </c:pt>
                <c:pt idx="558">
                  <c:v>33315</c:v>
                </c:pt>
                <c:pt idx="559">
                  <c:v>33316</c:v>
                </c:pt>
                <c:pt idx="560">
                  <c:v>33317</c:v>
                </c:pt>
                <c:pt idx="561">
                  <c:v>33318</c:v>
                </c:pt>
                <c:pt idx="562">
                  <c:v>33319</c:v>
                </c:pt>
                <c:pt idx="563">
                  <c:v>33322</c:v>
                </c:pt>
                <c:pt idx="564">
                  <c:v>33323</c:v>
                </c:pt>
                <c:pt idx="565">
                  <c:v>33324</c:v>
                </c:pt>
                <c:pt idx="566">
                  <c:v>33325</c:v>
                </c:pt>
                <c:pt idx="567">
                  <c:v>33330</c:v>
                </c:pt>
                <c:pt idx="568">
                  <c:v>33331</c:v>
                </c:pt>
                <c:pt idx="569">
                  <c:v>33332</c:v>
                </c:pt>
                <c:pt idx="570">
                  <c:v>33333</c:v>
                </c:pt>
                <c:pt idx="571">
                  <c:v>33336</c:v>
                </c:pt>
                <c:pt idx="572">
                  <c:v>33337</c:v>
                </c:pt>
                <c:pt idx="573">
                  <c:v>33338</c:v>
                </c:pt>
                <c:pt idx="574">
                  <c:v>33339</c:v>
                </c:pt>
                <c:pt idx="575">
                  <c:v>33340</c:v>
                </c:pt>
                <c:pt idx="576">
                  <c:v>33343</c:v>
                </c:pt>
                <c:pt idx="577">
                  <c:v>33344</c:v>
                </c:pt>
                <c:pt idx="578">
                  <c:v>33345</c:v>
                </c:pt>
                <c:pt idx="579">
                  <c:v>33346</c:v>
                </c:pt>
                <c:pt idx="580">
                  <c:v>33347</c:v>
                </c:pt>
                <c:pt idx="581">
                  <c:v>33350</c:v>
                </c:pt>
                <c:pt idx="582">
                  <c:v>33351</c:v>
                </c:pt>
                <c:pt idx="583">
                  <c:v>33352</c:v>
                </c:pt>
                <c:pt idx="584">
                  <c:v>33353</c:v>
                </c:pt>
                <c:pt idx="585">
                  <c:v>33354</c:v>
                </c:pt>
                <c:pt idx="586">
                  <c:v>33357</c:v>
                </c:pt>
                <c:pt idx="587">
                  <c:v>33358</c:v>
                </c:pt>
                <c:pt idx="588">
                  <c:v>33359</c:v>
                </c:pt>
                <c:pt idx="589">
                  <c:v>33360</c:v>
                </c:pt>
                <c:pt idx="590">
                  <c:v>33361</c:v>
                </c:pt>
                <c:pt idx="591">
                  <c:v>33365</c:v>
                </c:pt>
                <c:pt idx="592">
                  <c:v>33366</c:v>
                </c:pt>
                <c:pt idx="593">
                  <c:v>33367</c:v>
                </c:pt>
                <c:pt idx="594">
                  <c:v>33368</c:v>
                </c:pt>
                <c:pt idx="595">
                  <c:v>33371</c:v>
                </c:pt>
                <c:pt idx="596">
                  <c:v>33372</c:v>
                </c:pt>
                <c:pt idx="597">
                  <c:v>33373</c:v>
                </c:pt>
                <c:pt idx="598">
                  <c:v>33374</c:v>
                </c:pt>
                <c:pt idx="599">
                  <c:v>33375</c:v>
                </c:pt>
                <c:pt idx="600">
                  <c:v>33378</c:v>
                </c:pt>
                <c:pt idx="601">
                  <c:v>33379</c:v>
                </c:pt>
                <c:pt idx="602">
                  <c:v>33380</c:v>
                </c:pt>
                <c:pt idx="603">
                  <c:v>33381</c:v>
                </c:pt>
                <c:pt idx="604">
                  <c:v>33382</c:v>
                </c:pt>
                <c:pt idx="605">
                  <c:v>33386</c:v>
                </c:pt>
                <c:pt idx="606">
                  <c:v>33387</c:v>
                </c:pt>
                <c:pt idx="607">
                  <c:v>33388</c:v>
                </c:pt>
                <c:pt idx="608">
                  <c:v>33389</c:v>
                </c:pt>
                <c:pt idx="609">
                  <c:v>33392</c:v>
                </c:pt>
                <c:pt idx="610">
                  <c:v>33393</c:v>
                </c:pt>
                <c:pt idx="611">
                  <c:v>33394</c:v>
                </c:pt>
                <c:pt idx="612">
                  <c:v>33395</c:v>
                </c:pt>
                <c:pt idx="613">
                  <c:v>33396</c:v>
                </c:pt>
                <c:pt idx="614">
                  <c:v>33399</c:v>
                </c:pt>
                <c:pt idx="615">
                  <c:v>33400</c:v>
                </c:pt>
                <c:pt idx="616">
                  <c:v>33401</c:v>
                </c:pt>
                <c:pt idx="617">
                  <c:v>33402</c:v>
                </c:pt>
                <c:pt idx="618">
                  <c:v>33403</c:v>
                </c:pt>
                <c:pt idx="619">
                  <c:v>33406</c:v>
                </c:pt>
                <c:pt idx="620">
                  <c:v>33407</c:v>
                </c:pt>
                <c:pt idx="621">
                  <c:v>33408</c:v>
                </c:pt>
                <c:pt idx="622">
                  <c:v>33409</c:v>
                </c:pt>
                <c:pt idx="623">
                  <c:v>33410</c:v>
                </c:pt>
                <c:pt idx="624">
                  <c:v>33413</c:v>
                </c:pt>
                <c:pt idx="625">
                  <c:v>33414</c:v>
                </c:pt>
                <c:pt idx="626">
                  <c:v>33415</c:v>
                </c:pt>
                <c:pt idx="627">
                  <c:v>33416</c:v>
                </c:pt>
                <c:pt idx="628">
                  <c:v>33417</c:v>
                </c:pt>
                <c:pt idx="629">
                  <c:v>33420</c:v>
                </c:pt>
                <c:pt idx="630">
                  <c:v>33421</c:v>
                </c:pt>
                <c:pt idx="631">
                  <c:v>33422</c:v>
                </c:pt>
                <c:pt idx="632">
                  <c:v>33423</c:v>
                </c:pt>
                <c:pt idx="633">
                  <c:v>33424</c:v>
                </c:pt>
                <c:pt idx="634">
                  <c:v>33427</c:v>
                </c:pt>
                <c:pt idx="635">
                  <c:v>33428</c:v>
                </c:pt>
                <c:pt idx="636">
                  <c:v>33429</c:v>
                </c:pt>
                <c:pt idx="637">
                  <c:v>33430</c:v>
                </c:pt>
                <c:pt idx="638">
                  <c:v>33431</c:v>
                </c:pt>
                <c:pt idx="639">
                  <c:v>33434</c:v>
                </c:pt>
                <c:pt idx="640">
                  <c:v>33435</c:v>
                </c:pt>
                <c:pt idx="641">
                  <c:v>33436</c:v>
                </c:pt>
                <c:pt idx="642">
                  <c:v>33437</c:v>
                </c:pt>
                <c:pt idx="643">
                  <c:v>33438</c:v>
                </c:pt>
                <c:pt idx="644">
                  <c:v>33441</c:v>
                </c:pt>
                <c:pt idx="645">
                  <c:v>33442</c:v>
                </c:pt>
                <c:pt idx="646">
                  <c:v>33443</c:v>
                </c:pt>
                <c:pt idx="647">
                  <c:v>33444</c:v>
                </c:pt>
                <c:pt idx="648">
                  <c:v>33445</c:v>
                </c:pt>
                <c:pt idx="649">
                  <c:v>33448</c:v>
                </c:pt>
                <c:pt idx="650">
                  <c:v>33449</c:v>
                </c:pt>
                <c:pt idx="651">
                  <c:v>33450</c:v>
                </c:pt>
                <c:pt idx="652">
                  <c:v>33451</c:v>
                </c:pt>
                <c:pt idx="653">
                  <c:v>33452</c:v>
                </c:pt>
                <c:pt idx="654">
                  <c:v>33455</c:v>
                </c:pt>
                <c:pt idx="655">
                  <c:v>33456</c:v>
                </c:pt>
                <c:pt idx="656">
                  <c:v>33457</c:v>
                </c:pt>
                <c:pt idx="657">
                  <c:v>33458</c:v>
                </c:pt>
                <c:pt idx="658">
                  <c:v>33459</c:v>
                </c:pt>
                <c:pt idx="659">
                  <c:v>33462</c:v>
                </c:pt>
                <c:pt idx="660">
                  <c:v>33463</c:v>
                </c:pt>
                <c:pt idx="661">
                  <c:v>33464</c:v>
                </c:pt>
                <c:pt idx="662">
                  <c:v>33465</c:v>
                </c:pt>
                <c:pt idx="663">
                  <c:v>33466</c:v>
                </c:pt>
                <c:pt idx="664">
                  <c:v>33469</c:v>
                </c:pt>
                <c:pt idx="665">
                  <c:v>33470</c:v>
                </c:pt>
                <c:pt idx="666">
                  <c:v>33471</c:v>
                </c:pt>
                <c:pt idx="667">
                  <c:v>33472</c:v>
                </c:pt>
                <c:pt idx="668">
                  <c:v>33473</c:v>
                </c:pt>
                <c:pt idx="669">
                  <c:v>33477</c:v>
                </c:pt>
                <c:pt idx="670">
                  <c:v>33478</c:v>
                </c:pt>
                <c:pt idx="671">
                  <c:v>33479</c:v>
                </c:pt>
                <c:pt idx="672">
                  <c:v>33480</c:v>
                </c:pt>
                <c:pt idx="673">
                  <c:v>33483</c:v>
                </c:pt>
                <c:pt idx="674">
                  <c:v>33484</c:v>
                </c:pt>
                <c:pt idx="675">
                  <c:v>33485</c:v>
                </c:pt>
                <c:pt idx="676">
                  <c:v>33486</c:v>
                </c:pt>
                <c:pt idx="677">
                  <c:v>33487</c:v>
                </c:pt>
                <c:pt idx="678">
                  <c:v>33490</c:v>
                </c:pt>
                <c:pt idx="679">
                  <c:v>33491</c:v>
                </c:pt>
                <c:pt idx="680">
                  <c:v>33492</c:v>
                </c:pt>
                <c:pt idx="681">
                  <c:v>33493</c:v>
                </c:pt>
                <c:pt idx="682">
                  <c:v>33494</c:v>
                </c:pt>
                <c:pt idx="683">
                  <c:v>33497</c:v>
                </c:pt>
                <c:pt idx="684">
                  <c:v>33498</c:v>
                </c:pt>
                <c:pt idx="685">
                  <c:v>33499</c:v>
                </c:pt>
                <c:pt idx="686">
                  <c:v>33500</c:v>
                </c:pt>
                <c:pt idx="687">
                  <c:v>33501</c:v>
                </c:pt>
                <c:pt idx="688">
                  <c:v>33504</c:v>
                </c:pt>
                <c:pt idx="689">
                  <c:v>33505</c:v>
                </c:pt>
                <c:pt idx="690">
                  <c:v>33506</c:v>
                </c:pt>
                <c:pt idx="691">
                  <c:v>33507</c:v>
                </c:pt>
                <c:pt idx="692">
                  <c:v>33508</c:v>
                </c:pt>
                <c:pt idx="693">
                  <c:v>33511</c:v>
                </c:pt>
                <c:pt idx="694">
                  <c:v>33512</c:v>
                </c:pt>
                <c:pt idx="695">
                  <c:v>33513</c:v>
                </c:pt>
                <c:pt idx="696">
                  <c:v>33514</c:v>
                </c:pt>
                <c:pt idx="697">
                  <c:v>33515</c:v>
                </c:pt>
                <c:pt idx="698">
                  <c:v>33518</c:v>
                </c:pt>
                <c:pt idx="699">
                  <c:v>33519</c:v>
                </c:pt>
                <c:pt idx="700">
                  <c:v>33520</c:v>
                </c:pt>
                <c:pt idx="701">
                  <c:v>33521</c:v>
                </c:pt>
                <c:pt idx="702">
                  <c:v>33522</c:v>
                </c:pt>
                <c:pt idx="703">
                  <c:v>33525</c:v>
                </c:pt>
                <c:pt idx="704">
                  <c:v>33526</c:v>
                </c:pt>
                <c:pt idx="705">
                  <c:v>33527</c:v>
                </c:pt>
                <c:pt idx="706">
                  <c:v>33528</c:v>
                </c:pt>
                <c:pt idx="707">
                  <c:v>33529</c:v>
                </c:pt>
                <c:pt idx="708">
                  <c:v>33532</c:v>
                </c:pt>
                <c:pt idx="709">
                  <c:v>33533</c:v>
                </c:pt>
                <c:pt idx="710">
                  <c:v>33534</c:v>
                </c:pt>
                <c:pt idx="711">
                  <c:v>33535</c:v>
                </c:pt>
                <c:pt idx="712">
                  <c:v>33536</c:v>
                </c:pt>
                <c:pt idx="713">
                  <c:v>33539</c:v>
                </c:pt>
                <c:pt idx="714">
                  <c:v>33540</c:v>
                </c:pt>
                <c:pt idx="715">
                  <c:v>33541</c:v>
                </c:pt>
                <c:pt idx="716">
                  <c:v>33542</c:v>
                </c:pt>
                <c:pt idx="717">
                  <c:v>33543</c:v>
                </c:pt>
                <c:pt idx="718">
                  <c:v>33546</c:v>
                </c:pt>
                <c:pt idx="719">
                  <c:v>33547</c:v>
                </c:pt>
                <c:pt idx="720">
                  <c:v>33548</c:v>
                </c:pt>
                <c:pt idx="721">
                  <c:v>33549</c:v>
                </c:pt>
                <c:pt idx="722">
                  <c:v>33550</c:v>
                </c:pt>
                <c:pt idx="723">
                  <c:v>33553</c:v>
                </c:pt>
                <c:pt idx="724">
                  <c:v>33554</c:v>
                </c:pt>
                <c:pt idx="725">
                  <c:v>33555</c:v>
                </c:pt>
                <c:pt idx="726">
                  <c:v>33556</c:v>
                </c:pt>
                <c:pt idx="727">
                  <c:v>33557</c:v>
                </c:pt>
                <c:pt idx="728">
                  <c:v>33560</c:v>
                </c:pt>
                <c:pt idx="729">
                  <c:v>33561</c:v>
                </c:pt>
                <c:pt idx="730">
                  <c:v>33562</c:v>
                </c:pt>
                <c:pt idx="731">
                  <c:v>33563</c:v>
                </c:pt>
                <c:pt idx="732">
                  <c:v>33564</c:v>
                </c:pt>
                <c:pt idx="733">
                  <c:v>33567</c:v>
                </c:pt>
                <c:pt idx="734">
                  <c:v>33568</c:v>
                </c:pt>
                <c:pt idx="735">
                  <c:v>33569</c:v>
                </c:pt>
                <c:pt idx="736">
                  <c:v>33570</c:v>
                </c:pt>
                <c:pt idx="737">
                  <c:v>33571</c:v>
                </c:pt>
                <c:pt idx="738">
                  <c:v>33574</c:v>
                </c:pt>
                <c:pt idx="739">
                  <c:v>33575</c:v>
                </c:pt>
                <c:pt idx="740">
                  <c:v>33576</c:v>
                </c:pt>
                <c:pt idx="741">
                  <c:v>33577</c:v>
                </c:pt>
                <c:pt idx="742">
                  <c:v>33578</c:v>
                </c:pt>
                <c:pt idx="743">
                  <c:v>33581</c:v>
                </c:pt>
                <c:pt idx="744">
                  <c:v>33582</c:v>
                </c:pt>
                <c:pt idx="745">
                  <c:v>33583</c:v>
                </c:pt>
                <c:pt idx="746">
                  <c:v>33584</c:v>
                </c:pt>
                <c:pt idx="747">
                  <c:v>33585</c:v>
                </c:pt>
                <c:pt idx="748">
                  <c:v>33588</c:v>
                </c:pt>
                <c:pt idx="749">
                  <c:v>33589</c:v>
                </c:pt>
                <c:pt idx="750">
                  <c:v>33590</c:v>
                </c:pt>
                <c:pt idx="751">
                  <c:v>33591</c:v>
                </c:pt>
                <c:pt idx="752">
                  <c:v>33592</c:v>
                </c:pt>
                <c:pt idx="753">
                  <c:v>33595</c:v>
                </c:pt>
                <c:pt idx="754">
                  <c:v>33596</c:v>
                </c:pt>
                <c:pt idx="755">
                  <c:v>33599</c:v>
                </c:pt>
                <c:pt idx="756">
                  <c:v>33602</c:v>
                </c:pt>
                <c:pt idx="757">
                  <c:v>33603</c:v>
                </c:pt>
                <c:pt idx="758">
                  <c:v>33605</c:v>
                </c:pt>
                <c:pt idx="759">
                  <c:v>33606</c:v>
                </c:pt>
                <c:pt idx="760">
                  <c:v>33609</c:v>
                </c:pt>
                <c:pt idx="761">
                  <c:v>33610</c:v>
                </c:pt>
                <c:pt idx="762">
                  <c:v>33611</c:v>
                </c:pt>
                <c:pt idx="763">
                  <c:v>33612</c:v>
                </c:pt>
                <c:pt idx="764">
                  <c:v>33613</c:v>
                </c:pt>
                <c:pt idx="765">
                  <c:v>33616</c:v>
                </c:pt>
                <c:pt idx="766">
                  <c:v>33617</c:v>
                </c:pt>
                <c:pt idx="767">
                  <c:v>33618</c:v>
                </c:pt>
                <c:pt idx="768">
                  <c:v>33619</c:v>
                </c:pt>
                <c:pt idx="769">
                  <c:v>33620</c:v>
                </c:pt>
                <c:pt idx="770">
                  <c:v>33623</c:v>
                </c:pt>
                <c:pt idx="771">
                  <c:v>33624</c:v>
                </c:pt>
                <c:pt idx="772">
                  <c:v>33625</c:v>
                </c:pt>
                <c:pt idx="773">
                  <c:v>33626</c:v>
                </c:pt>
                <c:pt idx="774">
                  <c:v>33627</c:v>
                </c:pt>
                <c:pt idx="775">
                  <c:v>33630</c:v>
                </c:pt>
                <c:pt idx="776">
                  <c:v>33631</c:v>
                </c:pt>
                <c:pt idx="777">
                  <c:v>33632</c:v>
                </c:pt>
                <c:pt idx="778">
                  <c:v>33633</c:v>
                </c:pt>
                <c:pt idx="779">
                  <c:v>33634</c:v>
                </c:pt>
                <c:pt idx="780">
                  <c:v>33637</c:v>
                </c:pt>
                <c:pt idx="781">
                  <c:v>33638</c:v>
                </c:pt>
                <c:pt idx="782">
                  <c:v>33639</c:v>
                </c:pt>
                <c:pt idx="783">
                  <c:v>33640</c:v>
                </c:pt>
                <c:pt idx="784">
                  <c:v>33641</c:v>
                </c:pt>
                <c:pt idx="785">
                  <c:v>33644</c:v>
                </c:pt>
                <c:pt idx="786">
                  <c:v>33645</c:v>
                </c:pt>
                <c:pt idx="787">
                  <c:v>33646</c:v>
                </c:pt>
                <c:pt idx="788">
                  <c:v>33647</c:v>
                </c:pt>
                <c:pt idx="789">
                  <c:v>33648</c:v>
                </c:pt>
                <c:pt idx="790">
                  <c:v>33651</c:v>
                </c:pt>
                <c:pt idx="791">
                  <c:v>33652</c:v>
                </c:pt>
                <c:pt idx="792">
                  <c:v>33653</c:v>
                </c:pt>
                <c:pt idx="793">
                  <c:v>33654</c:v>
                </c:pt>
                <c:pt idx="794">
                  <c:v>33655</c:v>
                </c:pt>
                <c:pt idx="795">
                  <c:v>33658</c:v>
                </c:pt>
                <c:pt idx="796">
                  <c:v>33659</c:v>
                </c:pt>
                <c:pt idx="797">
                  <c:v>33660</c:v>
                </c:pt>
                <c:pt idx="798">
                  <c:v>33661</c:v>
                </c:pt>
                <c:pt idx="799">
                  <c:v>33662</c:v>
                </c:pt>
                <c:pt idx="800">
                  <c:v>33665</c:v>
                </c:pt>
                <c:pt idx="801">
                  <c:v>33666</c:v>
                </c:pt>
                <c:pt idx="802">
                  <c:v>33667</c:v>
                </c:pt>
                <c:pt idx="803">
                  <c:v>33668</c:v>
                </c:pt>
                <c:pt idx="804">
                  <c:v>33669</c:v>
                </c:pt>
                <c:pt idx="805">
                  <c:v>33672</c:v>
                </c:pt>
                <c:pt idx="806">
                  <c:v>33673</c:v>
                </c:pt>
                <c:pt idx="807">
                  <c:v>33674</c:v>
                </c:pt>
                <c:pt idx="808">
                  <c:v>33675</c:v>
                </c:pt>
                <c:pt idx="809">
                  <c:v>33676</c:v>
                </c:pt>
                <c:pt idx="810">
                  <c:v>33679</c:v>
                </c:pt>
                <c:pt idx="811">
                  <c:v>33680</c:v>
                </c:pt>
                <c:pt idx="812">
                  <c:v>33681</c:v>
                </c:pt>
                <c:pt idx="813">
                  <c:v>33682</c:v>
                </c:pt>
                <c:pt idx="814">
                  <c:v>33683</c:v>
                </c:pt>
                <c:pt idx="815">
                  <c:v>33686</c:v>
                </c:pt>
                <c:pt idx="816">
                  <c:v>33687</c:v>
                </c:pt>
                <c:pt idx="817">
                  <c:v>33688</c:v>
                </c:pt>
                <c:pt idx="818">
                  <c:v>33689</c:v>
                </c:pt>
                <c:pt idx="819">
                  <c:v>33690</c:v>
                </c:pt>
                <c:pt idx="820">
                  <c:v>33693</c:v>
                </c:pt>
                <c:pt idx="821">
                  <c:v>33694</c:v>
                </c:pt>
                <c:pt idx="822">
                  <c:v>33695</c:v>
                </c:pt>
                <c:pt idx="823">
                  <c:v>33696</c:v>
                </c:pt>
                <c:pt idx="824">
                  <c:v>33697</c:v>
                </c:pt>
                <c:pt idx="825">
                  <c:v>33700</c:v>
                </c:pt>
                <c:pt idx="826">
                  <c:v>33701</c:v>
                </c:pt>
                <c:pt idx="827">
                  <c:v>33702</c:v>
                </c:pt>
                <c:pt idx="828">
                  <c:v>33703</c:v>
                </c:pt>
                <c:pt idx="829">
                  <c:v>33704</c:v>
                </c:pt>
                <c:pt idx="830">
                  <c:v>33707</c:v>
                </c:pt>
                <c:pt idx="831">
                  <c:v>33708</c:v>
                </c:pt>
                <c:pt idx="832">
                  <c:v>33709</c:v>
                </c:pt>
                <c:pt idx="833">
                  <c:v>33710</c:v>
                </c:pt>
                <c:pt idx="834">
                  <c:v>33715</c:v>
                </c:pt>
                <c:pt idx="835">
                  <c:v>33716</c:v>
                </c:pt>
                <c:pt idx="836">
                  <c:v>33717</c:v>
                </c:pt>
                <c:pt idx="837">
                  <c:v>33718</c:v>
                </c:pt>
                <c:pt idx="838">
                  <c:v>33721</c:v>
                </c:pt>
                <c:pt idx="839">
                  <c:v>33722</c:v>
                </c:pt>
                <c:pt idx="840">
                  <c:v>33723</c:v>
                </c:pt>
                <c:pt idx="841">
                  <c:v>33724</c:v>
                </c:pt>
                <c:pt idx="842">
                  <c:v>33725</c:v>
                </c:pt>
                <c:pt idx="843">
                  <c:v>33729</c:v>
                </c:pt>
                <c:pt idx="844">
                  <c:v>33730</c:v>
                </c:pt>
                <c:pt idx="845">
                  <c:v>33731</c:v>
                </c:pt>
                <c:pt idx="846">
                  <c:v>33732</c:v>
                </c:pt>
                <c:pt idx="847">
                  <c:v>33735</c:v>
                </c:pt>
                <c:pt idx="848">
                  <c:v>33736</c:v>
                </c:pt>
                <c:pt idx="849">
                  <c:v>33737</c:v>
                </c:pt>
                <c:pt idx="850">
                  <c:v>33738</c:v>
                </c:pt>
                <c:pt idx="851">
                  <c:v>33739</c:v>
                </c:pt>
                <c:pt idx="852">
                  <c:v>33742</c:v>
                </c:pt>
                <c:pt idx="853">
                  <c:v>33743</c:v>
                </c:pt>
                <c:pt idx="854">
                  <c:v>33744</c:v>
                </c:pt>
                <c:pt idx="855">
                  <c:v>33745</c:v>
                </c:pt>
                <c:pt idx="856">
                  <c:v>33746</c:v>
                </c:pt>
                <c:pt idx="857">
                  <c:v>33750</c:v>
                </c:pt>
                <c:pt idx="858">
                  <c:v>33751</c:v>
                </c:pt>
                <c:pt idx="859">
                  <c:v>33752</c:v>
                </c:pt>
                <c:pt idx="860">
                  <c:v>33753</c:v>
                </c:pt>
                <c:pt idx="861">
                  <c:v>33756</c:v>
                </c:pt>
                <c:pt idx="862">
                  <c:v>33757</c:v>
                </c:pt>
                <c:pt idx="863">
                  <c:v>33758</c:v>
                </c:pt>
                <c:pt idx="864">
                  <c:v>33759</c:v>
                </c:pt>
                <c:pt idx="865">
                  <c:v>33760</c:v>
                </c:pt>
                <c:pt idx="866">
                  <c:v>33763</c:v>
                </c:pt>
                <c:pt idx="867">
                  <c:v>33764</c:v>
                </c:pt>
                <c:pt idx="868">
                  <c:v>33765</c:v>
                </c:pt>
                <c:pt idx="869">
                  <c:v>33766</c:v>
                </c:pt>
                <c:pt idx="870">
                  <c:v>33767</c:v>
                </c:pt>
                <c:pt idx="871">
                  <c:v>33770</c:v>
                </c:pt>
                <c:pt idx="872">
                  <c:v>33771</c:v>
                </c:pt>
                <c:pt idx="873">
                  <c:v>33772</c:v>
                </c:pt>
                <c:pt idx="874">
                  <c:v>33773</c:v>
                </c:pt>
                <c:pt idx="875">
                  <c:v>33774</c:v>
                </c:pt>
                <c:pt idx="876">
                  <c:v>33777</c:v>
                </c:pt>
                <c:pt idx="877">
                  <c:v>33778</c:v>
                </c:pt>
                <c:pt idx="878">
                  <c:v>33779</c:v>
                </c:pt>
                <c:pt idx="879">
                  <c:v>33780</c:v>
                </c:pt>
                <c:pt idx="880">
                  <c:v>33781</c:v>
                </c:pt>
                <c:pt idx="881">
                  <c:v>33784</c:v>
                </c:pt>
                <c:pt idx="882">
                  <c:v>33785</c:v>
                </c:pt>
                <c:pt idx="883">
                  <c:v>33786</c:v>
                </c:pt>
                <c:pt idx="884">
                  <c:v>33787</c:v>
                </c:pt>
                <c:pt idx="885">
                  <c:v>33788</c:v>
                </c:pt>
                <c:pt idx="886">
                  <c:v>33791</c:v>
                </c:pt>
                <c:pt idx="887">
                  <c:v>33792</c:v>
                </c:pt>
                <c:pt idx="888">
                  <c:v>33793</c:v>
                </c:pt>
                <c:pt idx="889">
                  <c:v>33794</c:v>
                </c:pt>
                <c:pt idx="890">
                  <c:v>33795</c:v>
                </c:pt>
                <c:pt idx="891">
                  <c:v>33798</c:v>
                </c:pt>
                <c:pt idx="892">
                  <c:v>33799</c:v>
                </c:pt>
                <c:pt idx="893">
                  <c:v>33800</c:v>
                </c:pt>
                <c:pt idx="894">
                  <c:v>33801</c:v>
                </c:pt>
                <c:pt idx="895">
                  <c:v>33802</c:v>
                </c:pt>
                <c:pt idx="896">
                  <c:v>33805</c:v>
                </c:pt>
                <c:pt idx="897">
                  <c:v>33806</c:v>
                </c:pt>
                <c:pt idx="898">
                  <c:v>33807</c:v>
                </c:pt>
                <c:pt idx="899">
                  <c:v>33808</c:v>
                </c:pt>
                <c:pt idx="900">
                  <c:v>33809</c:v>
                </c:pt>
                <c:pt idx="901">
                  <c:v>33812</c:v>
                </c:pt>
                <c:pt idx="902">
                  <c:v>33813</c:v>
                </c:pt>
                <c:pt idx="903">
                  <c:v>33814</c:v>
                </c:pt>
                <c:pt idx="904">
                  <c:v>33815</c:v>
                </c:pt>
                <c:pt idx="905">
                  <c:v>33816</c:v>
                </c:pt>
                <c:pt idx="906">
                  <c:v>33819</c:v>
                </c:pt>
                <c:pt idx="907">
                  <c:v>33820</c:v>
                </c:pt>
                <c:pt idx="908">
                  <c:v>33821</c:v>
                </c:pt>
                <c:pt idx="909">
                  <c:v>33822</c:v>
                </c:pt>
                <c:pt idx="910">
                  <c:v>33823</c:v>
                </c:pt>
                <c:pt idx="911">
                  <c:v>33826</c:v>
                </c:pt>
                <c:pt idx="912">
                  <c:v>33827</c:v>
                </c:pt>
                <c:pt idx="913">
                  <c:v>33828</c:v>
                </c:pt>
                <c:pt idx="914">
                  <c:v>33829</c:v>
                </c:pt>
                <c:pt idx="915">
                  <c:v>33830</c:v>
                </c:pt>
                <c:pt idx="916">
                  <c:v>33833</c:v>
                </c:pt>
                <c:pt idx="917">
                  <c:v>33834</c:v>
                </c:pt>
                <c:pt idx="918">
                  <c:v>33835</c:v>
                </c:pt>
                <c:pt idx="919">
                  <c:v>33836</c:v>
                </c:pt>
                <c:pt idx="920">
                  <c:v>33837</c:v>
                </c:pt>
                <c:pt idx="921">
                  <c:v>33840</c:v>
                </c:pt>
                <c:pt idx="922">
                  <c:v>33841</c:v>
                </c:pt>
                <c:pt idx="923">
                  <c:v>33842</c:v>
                </c:pt>
                <c:pt idx="924">
                  <c:v>33843</c:v>
                </c:pt>
                <c:pt idx="925">
                  <c:v>33844</c:v>
                </c:pt>
                <c:pt idx="926">
                  <c:v>33848</c:v>
                </c:pt>
                <c:pt idx="927">
                  <c:v>33849</c:v>
                </c:pt>
                <c:pt idx="928">
                  <c:v>33850</c:v>
                </c:pt>
                <c:pt idx="929">
                  <c:v>33851</c:v>
                </c:pt>
                <c:pt idx="930">
                  <c:v>33854</c:v>
                </c:pt>
                <c:pt idx="931">
                  <c:v>33855</c:v>
                </c:pt>
                <c:pt idx="932">
                  <c:v>33856</c:v>
                </c:pt>
                <c:pt idx="933">
                  <c:v>33857</c:v>
                </c:pt>
                <c:pt idx="934">
                  <c:v>33858</c:v>
                </c:pt>
                <c:pt idx="935">
                  <c:v>33861</c:v>
                </c:pt>
                <c:pt idx="936">
                  <c:v>33862</c:v>
                </c:pt>
                <c:pt idx="937">
                  <c:v>33863</c:v>
                </c:pt>
                <c:pt idx="938">
                  <c:v>33864</c:v>
                </c:pt>
                <c:pt idx="939">
                  <c:v>33865</c:v>
                </c:pt>
                <c:pt idx="940">
                  <c:v>33868</c:v>
                </c:pt>
                <c:pt idx="941">
                  <c:v>33869</c:v>
                </c:pt>
                <c:pt idx="942">
                  <c:v>33870</c:v>
                </c:pt>
                <c:pt idx="943">
                  <c:v>33871</c:v>
                </c:pt>
                <c:pt idx="944">
                  <c:v>33872</c:v>
                </c:pt>
                <c:pt idx="945">
                  <c:v>33875</c:v>
                </c:pt>
                <c:pt idx="946">
                  <c:v>33876</c:v>
                </c:pt>
                <c:pt idx="947">
                  <c:v>33877</c:v>
                </c:pt>
                <c:pt idx="948">
                  <c:v>33878</c:v>
                </c:pt>
                <c:pt idx="949">
                  <c:v>33879</c:v>
                </c:pt>
                <c:pt idx="950">
                  <c:v>33882</c:v>
                </c:pt>
                <c:pt idx="951">
                  <c:v>33883</c:v>
                </c:pt>
                <c:pt idx="952">
                  <c:v>33884</c:v>
                </c:pt>
                <c:pt idx="953">
                  <c:v>33885</c:v>
                </c:pt>
                <c:pt idx="954">
                  <c:v>33886</c:v>
                </c:pt>
                <c:pt idx="955">
                  <c:v>33889</c:v>
                </c:pt>
                <c:pt idx="956">
                  <c:v>33890</c:v>
                </c:pt>
                <c:pt idx="957">
                  <c:v>33891</c:v>
                </c:pt>
                <c:pt idx="958">
                  <c:v>33892</c:v>
                </c:pt>
                <c:pt idx="959">
                  <c:v>33893</c:v>
                </c:pt>
                <c:pt idx="960">
                  <c:v>33896</c:v>
                </c:pt>
                <c:pt idx="961">
                  <c:v>33897</c:v>
                </c:pt>
                <c:pt idx="962">
                  <c:v>33898</c:v>
                </c:pt>
                <c:pt idx="963">
                  <c:v>33899</c:v>
                </c:pt>
                <c:pt idx="964">
                  <c:v>33900</c:v>
                </c:pt>
                <c:pt idx="965">
                  <c:v>33903</c:v>
                </c:pt>
                <c:pt idx="966">
                  <c:v>33904</c:v>
                </c:pt>
                <c:pt idx="967">
                  <c:v>33905</c:v>
                </c:pt>
                <c:pt idx="968">
                  <c:v>33906</c:v>
                </c:pt>
                <c:pt idx="969">
                  <c:v>33907</c:v>
                </c:pt>
                <c:pt idx="970">
                  <c:v>33910</c:v>
                </c:pt>
                <c:pt idx="971">
                  <c:v>33911</c:v>
                </c:pt>
                <c:pt idx="972">
                  <c:v>33912</c:v>
                </c:pt>
                <c:pt idx="973">
                  <c:v>33913</c:v>
                </c:pt>
                <c:pt idx="974">
                  <c:v>33914</c:v>
                </c:pt>
                <c:pt idx="975">
                  <c:v>33917</c:v>
                </c:pt>
                <c:pt idx="976">
                  <c:v>33918</c:v>
                </c:pt>
                <c:pt idx="977">
                  <c:v>33919</c:v>
                </c:pt>
                <c:pt idx="978">
                  <c:v>33920</c:v>
                </c:pt>
                <c:pt idx="979">
                  <c:v>33921</c:v>
                </c:pt>
                <c:pt idx="980">
                  <c:v>33924</c:v>
                </c:pt>
                <c:pt idx="981">
                  <c:v>33925</c:v>
                </c:pt>
                <c:pt idx="982">
                  <c:v>33926</c:v>
                </c:pt>
                <c:pt idx="983">
                  <c:v>33927</c:v>
                </c:pt>
                <c:pt idx="984">
                  <c:v>33928</c:v>
                </c:pt>
                <c:pt idx="985">
                  <c:v>33931</c:v>
                </c:pt>
                <c:pt idx="986">
                  <c:v>33932</c:v>
                </c:pt>
                <c:pt idx="987">
                  <c:v>33933</c:v>
                </c:pt>
                <c:pt idx="988">
                  <c:v>33934</c:v>
                </c:pt>
                <c:pt idx="989">
                  <c:v>33935</c:v>
                </c:pt>
                <c:pt idx="990">
                  <c:v>33938</c:v>
                </c:pt>
                <c:pt idx="991">
                  <c:v>33939</c:v>
                </c:pt>
                <c:pt idx="992">
                  <c:v>33940</c:v>
                </c:pt>
                <c:pt idx="993">
                  <c:v>33941</c:v>
                </c:pt>
                <c:pt idx="994">
                  <c:v>33942</c:v>
                </c:pt>
                <c:pt idx="995">
                  <c:v>33945</c:v>
                </c:pt>
                <c:pt idx="996">
                  <c:v>33946</c:v>
                </c:pt>
                <c:pt idx="997">
                  <c:v>33947</c:v>
                </c:pt>
                <c:pt idx="998">
                  <c:v>33948</c:v>
                </c:pt>
                <c:pt idx="999">
                  <c:v>33949</c:v>
                </c:pt>
                <c:pt idx="1000">
                  <c:v>33952</c:v>
                </c:pt>
                <c:pt idx="1001">
                  <c:v>33953</c:v>
                </c:pt>
                <c:pt idx="1002">
                  <c:v>33954</c:v>
                </c:pt>
                <c:pt idx="1003">
                  <c:v>33955</c:v>
                </c:pt>
                <c:pt idx="1004">
                  <c:v>33956</c:v>
                </c:pt>
                <c:pt idx="1005">
                  <c:v>33959</c:v>
                </c:pt>
                <c:pt idx="1006">
                  <c:v>33960</c:v>
                </c:pt>
                <c:pt idx="1007">
                  <c:v>33961</c:v>
                </c:pt>
                <c:pt idx="1008">
                  <c:v>33962</c:v>
                </c:pt>
                <c:pt idx="1009">
                  <c:v>33967</c:v>
                </c:pt>
                <c:pt idx="1010">
                  <c:v>33968</c:v>
                </c:pt>
                <c:pt idx="1011">
                  <c:v>33969</c:v>
                </c:pt>
                <c:pt idx="1012">
                  <c:v>33973</c:v>
                </c:pt>
                <c:pt idx="1013">
                  <c:v>33974</c:v>
                </c:pt>
                <c:pt idx="1014">
                  <c:v>33975</c:v>
                </c:pt>
                <c:pt idx="1015">
                  <c:v>33976</c:v>
                </c:pt>
                <c:pt idx="1016">
                  <c:v>33977</c:v>
                </c:pt>
                <c:pt idx="1017">
                  <c:v>33980</c:v>
                </c:pt>
                <c:pt idx="1018">
                  <c:v>33981</c:v>
                </c:pt>
                <c:pt idx="1019">
                  <c:v>33982</c:v>
                </c:pt>
                <c:pt idx="1020">
                  <c:v>33983</c:v>
                </c:pt>
                <c:pt idx="1021">
                  <c:v>33984</c:v>
                </c:pt>
                <c:pt idx="1022">
                  <c:v>33987</c:v>
                </c:pt>
                <c:pt idx="1023">
                  <c:v>33988</c:v>
                </c:pt>
                <c:pt idx="1024">
                  <c:v>33989</c:v>
                </c:pt>
                <c:pt idx="1025">
                  <c:v>33990</c:v>
                </c:pt>
                <c:pt idx="1026">
                  <c:v>33991</c:v>
                </c:pt>
                <c:pt idx="1027">
                  <c:v>33994</c:v>
                </c:pt>
                <c:pt idx="1028">
                  <c:v>33995</c:v>
                </c:pt>
                <c:pt idx="1029">
                  <c:v>33996</c:v>
                </c:pt>
                <c:pt idx="1030">
                  <c:v>33997</c:v>
                </c:pt>
                <c:pt idx="1031">
                  <c:v>33998</c:v>
                </c:pt>
                <c:pt idx="1032">
                  <c:v>34001</c:v>
                </c:pt>
                <c:pt idx="1033">
                  <c:v>34002</c:v>
                </c:pt>
                <c:pt idx="1034">
                  <c:v>34003</c:v>
                </c:pt>
                <c:pt idx="1035">
                  <c:v>34004</c:v>
                </c:pt>
                <c:pt idx="1036">
                  <c:v>34005</c:v>
                </c:pt>
                <c:pt idx="1037">
                  <c:v>34008</c:v>
                </c:pt>
                <c:pt idx="1038">
                  <c:v>34009</c:v>
                </c:pt>
                <c:pt idx="1039">
                  <c:v>34010</c:v>
                </c:pt>
                <c:pt idx="1040">
                  <c:v>34011</c:v>
                </c:pt>
                <c:pt idx="1041">
                  <c:v>34012</c:v>
                </c:pt>
                <c:pt idx="1042">
                  <c:v>34015</c:v>
                </c:pt>
                <c:pt idx="1043">
                  <c:v>34016</c:v>
                </c:pt>
                <c:pt idx="1044">
                  <c:v>34017</c:v>
                </c:pt>
                <c:pt idx="1045">
                  <c:v>34018</c:v>
                </c:pt>
                <c:pt idx="1046">
                  <c:v>34019</c:v>
                </c:pt>
                <c:pt idx="1047">
                  <c:v>34022</c:v>
                </c:pt>
                <c:pt idx="1048">
                  <c:v>34023</c:v>
                </c:pt>
                <c:pt idx="1049">
                  <c:v>34024</c:v>
                </c:pt>
                <c:pt idx="1050">
                  <c:v>34025</c:v>
                </c:pt>
                <c:pt idx="1051">
                  <c:v>34026</c:v>
                </c:pt>
                <c:pt idx="1052">
                  <c:v>34029</c:v>
                </c:pt>
                <c:pt idx="1053">
                  <c:v>34030</c:v>
                </c:pt>
                <c:pt idx="1054">
                  <c:v>34031</c:v>
                </c:pt>
                <c:pt idx="1055">
                  <c:v>34032</c:v>
                </c:pt>
                <c:pt idx="1056">
                  <c:v>34033</c:v>
                </c:pt>
                <c:pt idx="1057">
                  <c:v>34036</c:v>
                </c:pt>
                <c:pt idx="1058">
                  <c:v>34037</c:v>
                </c:pt>
                <c:pt idx="1059">
                  <c:v>34038</c:v>
                </c:pt>
                <c:pt idx="1060">
                  <c:v>34039</c:v>
                </c:pt>
                <c:pt idx="1061">
                  <c:v>34040</c:v>
                </c:pt>
                <c:pt idx="1062">
                  <c:v>34043</c:v>
                </c:pt>
                <c:pt idx="1063">
                  <c:v>34044</c:v>
                </c:pt>
                <c:pt idx="1064">
                  <c:v>34045</c:v>
                </c:pt>
                <c:pt idx="1065">
                  <c:v>34046</c:v>
                </c:pt>
                <c:pt idx="1066">
                  <c:v>34047</c:v>
                </c:pt>
                <c:pt idx="1067">
                  <c:v>34050</c:v>
                </c:pt>
                <c:pt idx="1068">
                  <c:v>34051</c:v>
                </c:pt>
                <c:pt idx="1069">
                  <c:v>34052</c:v>
                </c:pt>
                <c:pt idx="1070">
                  <c:v>34053</c:v>
                </c:pt>
                <c:pt idx="1071">
                  <c:v>34054</c:v>
                </c:pt>
                <c:pt idx="1072">
                  <c:v>34057</c:v>
                </c:pt>
                <c:pt idx="1073">
                  <c:v>34058</c:v>
                </c:pt>
                <c:pt idx="1074">
                  <c:v>34059</c:v>
                </c:pt>
                <c:pt idx="1075">
                  <c:v>34060</c:v>
                </c:pt>
                <c:pt idx="1076">
                  <c:v>34061</c:v>
                </c:pt>
                <c:pt idx="1077">
                  <c:v>34064</c:v>
                </c:pt>
                <c:pt idx="1078">
                  <c:v>34065</c:v>
                </c:pt>
                <c:pt idx="1079">
                  <c:v>34066</c:v>
                </c:pt>
                <c:pt idx="1080">
                  <c:v>34067</c:v>
                </c:pt>
                <c:pt idx="1081">
                  <c:v>34072</c:v>
                </c:pt>
                <c:pt idx="1082">
                  <c:v>34073</c:v>
                </c:pt>
                <c:pt idx="1083">
                  <c:v>34074</c:v>
                </c:pt>
                <c:pt idx="1084">
                  <c:v>34075</c:v>
                </c:pt>
                <c:pt idx="1085">
                  <c:v>34078</c:v>
                </c:pt>
                <c:pt idx="1086">
                  <c:v>34079</c:v>
                </c:pt>
                <c:pt idx="1087">
                  <c:v>34080</c:v>
                </c:pt>
                <c:pt idx="1088">
                  <c:v>34081</c:v>
                </c:pt>
                <c:pt idx="1089">
                  <c:v>34082</c:v>
                </c:pt>
                <c:pt idx="1090">
                  <c:v>34085</c:v>
                </c:pt>
                <c:pt idx="1091">
                  <c:v>34086</c:v>
                </c:pt>
                <c:pt idx="1092">
                  <c:v>34087</c:v>
                </c:pt>
                <c:pt idx="1093">
                  <c:v>34088</c:v>
                </c:pt>
                <c:pt idx="1094">
                  <c:v>34089</c:v>
                </c:pt>
                <c:pt idx="1095">
                  <c:v>34093</c:v>
                </c:pt>
                <c:pt idx="1096">
                  <c:v>34094</c:v>
                </c:pt>
                <c:pt idx="1097">
                  <c:v>34095</c:v>
                </c:pt>
                <c:pt idx="1098">
                  <c:v>34096</c:v>
                </c:pt>
                <c:pt idx="1099">
                  <c:v>34099</c:v>
                </c:pt>
                <c:pt idx="1100">
                  <c:v>34100</c:v>
                </c:pt>
                <c:pt idx="1101">
                  <c:v>34101</c:v>
                </c:pt>
                <c:pt idx="1102">
                  <c:v>34102</c:v>
                </c:pt>
                <c:pt idx="1103">
                  <c:v>34103</c:v>
                </c:pt>
                <c:pt idx="1104">
                  <c:v>34106</c:v>
                </c:pt>
                <c:pt idx="1105">
                  <c:v>34107</c:v>
                </c:pt>
                <c:pt idx="1106">
                  <c:v>34108</c:v>
                </c:pt>
                <c:pt idx="1107">
                  <c:v>34109</c:v>
                </c:pt>
                <c:pt idx="1108">
                  <c:v>34110</c:v>
                </c:pt>
                <c:pt idx="1109">
                  <c:v>34113</c:v>
                </c:pt>
                <c:pt idx="1110">
                  <c:v>34114</c:v>
                </c:pt>
                <c:pt idx="1111">
                  <c:v>34115</c:v>
                </c:pt>
                <c:pt idx="1112">
                  <c:v>34116</c:v>
                </c:pt>
                <c:pt idx="1113">
                  <c:v>34117</c:v>
                </c:pt>
                <c:pt idx="1114">
                  <c:v>34121</c:v>
                </c:pt>
                <c:pt idx="1115">
                  <c:v>34122</c:v>
                </c:pt>
                <c:pt idx="1116">
                  <c:v>34123</c:v>
                </c:pt>
                <c:pt idx="1117">
                  <c:v>34124</c:v>
                </c:pt>
                <c:pt idx="1118">
                  <c:v>34127</c:v>
                </c:pt>
                <c:pt idx="1119">
                  <c:v>34128</c:v>
                </c:pt>
                <c:pt idx="1120">
                  <c:v>34129</c:v>
                </c:pt>
                <c:pt idx="1121">
                  <c:v>34130</c:v>
                </c:pt>
                <c:pt idx="1122">
                  <c:v>34131</c:v>
                </c:pt>
                <c:pt idx="1123">
                  <c:v>34134</c:v>
                </c:pt>
                <c:pt idx="1124">
                  <c:v>34135</c:v>
                </c:pt>
                <c:pt idx="1125">
                  <c:v>34136</c:v>
                </c:pt>
                <c:pt idx="1126">
                  <c:v>34137</c:v>
                </c:pt>
                <c:pt idx="1127">
                  <c:v>34138</c:v>
                </c:pt>
                <c:pt idx="1128">
                  <c:v>34141</c:v>
                </c:pt>
                <c:pt idx="1129">
                  <c:v>34142</c:v>
                </c:pt>
                <c:pt idx="1130">
                  <c:v>34143</c:v>
                </c:pt>
                <c:pt idx="1131">
                  <c:v>34144</c:v>
                </c:pt>
                <c:pt idx="1132">
                  <c:v>34145</c:v>
                </c:pt>
                <c:pt idx="1133">
                  <c:v>34148</c:v>
                </c:pt>
                <c:pt idx="1134">
                  <c:v>34149</c:v>
                </c:pt>
                <c:pt idx="1135">
                  <c:v>34150</c:v>
                </c:pt>
                <c:pt idx="1136">
                  <c:v>34151</c:v>
                </c:pt>
                <c:pt idx="1137">
                  <c:v>34152</c:v>
                </c:pt>
                <c:pt idx="1138">
                  <c:v>34155</c:v>
                </c:pt>
                <c:pt idx="1139">
                  <c:v>34156</c:v>
                </c:pt>
                <c:pt idx="1140">
                  <c:v>34157</c:v>
                </c:pt>
                <c:pt idx="1141">
                  <c:v>34158</c:v>
                </c:pt>
                <c:pt idx="1142">
                  <c:v>34159</c:v>
                </c:pt>
                <c:pt idx="1143">
                  <c:v>34162</c:v>
                </c:pt>
                <c:pt idx="1144">
                  <c:v>34163</c:v>
                </c:pt>
                <c:pt idx="1145">
                  <c:v>34164</c:v>
                </c:pt>
                <c:pt idx="1146">
                  <c:v>34165</c:v>
                </c:pt>
                <c:pt idx="1147">
                  <c:v>34166</c:v>
                </c:pt>
                <c:pt idx="1148">
                  <c:v>34169</c:v>
                </c:pt>
                <c:pt idx="1149">
                  <c:v>34170</c:v>
                </c:pt>
                <c:pt idx="1150">
                  <c:v>34171</c:v>
                </c:pt>
                <c:pt idx="1151">
                  <c:v>34172</c:v>
                </c:pt>
                <c:pt idx="1152">
                  <c:v>34173</c:v>
                </c:pt>
                <c:pt idx="1153">
                  <c:v>34176</c:v>
                </c:pt>
                <c:pt idx="1154">
                  <c:v>34177</c:v>
                </c:pt>
                <c:pt idx="1155">
                  <c:v>34178</c:v>
                </c:pt>
                <c:pt idx="1156">
                  <c:v>34179</c:v>
                </c:pt>
                <c:pt idx="1157">
                  <c:v>34180</c:v>
                </c:pt>
                <c:pt idx="1158">
                  <c:v>34183</c:v>
                </c:pt>
                <c:pt idx="1159">
                  <c:v>34184</c:v>
                </c:pt>
                <c:pt idx="1160">
                  <c:v>34185</c:v>
                </c:pt>
                <c:pt idx="1161">
                  <c:v>34186</c:v>
                </c:pt>
                <c:pt idx="1162">
                  <c:v>34187</c:v>
                </c:pt>
                <c:pt idx="1163">
                  <c:v>34190</c:v>
                </c:pt>
                <c:pt idx="1164">
                  <c:v>34191</c:v>
                </c:pt>
                <c:pt idx="1165">
                  <c:v>34192</c:v>
                </c:pt>
                <c:pt idx="1166">
                  <c:v>34193</c:v>
                </c:pt>
                <c:pt idx="1167">
                  <c:v>34194</c:v>
                </c:pt>
                <c:pt idx="1168">
                  <c:v>34197</c:v>
                </c:pt>
                <c:pt idx="1169">
                  <c:v>34198</c:v>
                </c:pt>
                <c:pt idx="1170">
                  <c:v>34199</c:v>
                </c:pt>
                <c:pt idx="1171">
                  <c:v>34200</c:v>
                </c:pt>
                <c:pt idx="1172">
                  <c:v>34201</c:v>
                </c:pt>
                <c:pt idx="1173">
                  <c:v>34204</c:v>
                </c:pt>
                <c:pt idx="1174">
                  <c:v>34205</c:v>
                </c:pt>
                <c:pt idx="1175">
                  <c:v>34206</c:v>
                </c:pt>
                <c:pt idx="1176">
                  <c:v>34207</c:v>
                </c:pt>
                <c:pt idx="1177">
                  <c:v>34208</c:v>
                </c:pt>
                <c:pt idx="1178">
                  <c:v>34212</c:v>
                </c:pt>
                <c:pt idx="1179">
                  <c:v>34213</c:v>
                </c:pt>
                <c:pt idx="1180">
                  <c:v>34214</c:v>
                </c:pt>
                <c:pt idx="1181">
                  <c:v>34215</c:v>
                </c:pt>
                <c:pt idx="1182">
                  <c:v>34218</c:v>
                </c:pt>
                <c:pt idx="1183">
                  <c:v>34219</c:v>
                </c:pt>
                <c:pt idx="1184">
                  <c:v>34220</c:v>
                </c:pt>
                <c:pt idx="1185">
                  <c:v>34221</c:v>
                </c:pt>
                <c:pt idx="1186">
                  <c:v>34222</c:v>
                </c:pt>
                <c:pt idx="1187">
                  <c:v>34225</c:v>
                </c:pt>
                <c:pt idx="1188">
                  <c:v>34226</c:v>
                </c:pt>
                <c:pt idx="1189">
                  <c:v>34227</c:v>
                </c:pt>
                <c:pt idx="1190">
                  <c:v>34228</c:v>
                </c:pt>
                <c:pt idx="1191">
                  <c:v>34229</c:v>
                </c:pt>
                <c:pt idx="1192">
                  <c:v>34232</c:v>
                </c:pt>
                <c:pt idx="1193">
                  <c:v>34233</c:v>
                </c:pt>
                <c:pt idx="1194">
                  <c:v>34234</c:v>
                </c:pt>
                <c:pt idx="1195">
                  <c:v>34235</c:v>
                </c:pt>
                <c:pt idx="1196">
                  <c:v>34236</c:v>
                </c:pt>
                <c:pt idx="1197">
                  <c:v>34239</c:v>
                </c:pt>
                <c:pt idx="1198">
                  <c:v>34240</c:v>
                </c:pt>
                <c:pt idx="1199">
                  <c:v>34241</c:v>
                </c:pt>
                <c:pt idx="1200">
                  <c:v>34242</c:v>
                </c:pt>
                <c:pt idx="1201">
                  <c:v>34243</c:v>
                </c:pt>
                <c:pt idx="1202">
                  <c:v>34246</c:v>
                </c:pt>
                <c:pt idx="1203">
                  <c:v>34247</c:v>
                </c:pt>
                <c:pt idx="1204">
                  <c:v>34248</c:v>
                </c:pt>
                <c:pt idx="1205">
                  <c:v>34249</c:v>
                </c:pt>
                <c:pt idx="1206">
                  <c:v>34250</c:v>
                </c:pt>
                <c:pt idx="1207">
                  <c:v>34253</c:v>
                </c:pt>
                <c:pt idx="1208">
                  <c:v>34254</c:v>
                </c:pt>
                <c:pt idx="1209">
                  <c:v>34255</c:v>
                </c:pt>
                <c:pt idx="1210">
                  <c:v>34256</c:v>
                </c:pt>
                <c:pt idx="1211">
                  <c:v>34257</c:v>
                </c:pt>
                <c:pt idx="1212">
                  <c:v>34260</c:v>
                </c:pt>
                <c:pt idx="1213">
                  <c:v>34261</c:v>
                </c:pt>
                <c:pt idx="1214">
                  <c:v>34262</c:v>
                </c:pt>
                <c:pt idx="1215">
                  <c:v>34263</c:v>
                </c:pt>
                <c:pt idx="1216">
                  <c:v>34264</c:v>
                </c:pt>
                <c:pt idx="1217">
                  <c:v>34267</c:v>
                </c:pt>
                <c:pt idx="1218">
                  <c:v>34268</c:v>
                </c:pt>
                <c:pt idx="1219">
                  <c:v>34269</c:v>
                </c:pt>
                <c:pt idx="1220">
                  <c:v>34270</c:v>
                </c:pt>
                <c:pt idx="1221">
                  <c:v>34271</c:v>
                </c:pt>
                <c:pt idx="1222">
                  <c:v>34274</c:v>
                </c:pt>
                <c:pt idx="1223">
                  <c:v>34275</c:v>
                </c:pt>
                <c:pt idx="1224">
                  <c:v>34276</c:v>
                </c:pt>
                <c:pt idx="1225">
                  <c:v>34277</c:v>
                </c:pt>
                <c:pt idx="1226">
                  <c:v>34278</c:v>
                </c:pt>
                <c:pt idx="1227">
                  <c:v>34281</c:v>
                </c:pt>
                <c:pt idx="1228">
                  <c:v>34282</c:v>
                </c:pt>
                <c:pt idx="1229">
                  <c:v>34283</c:v>
                </c:pt>
                <c:pt idx="1230">
                  <c:v>34284</c:v>
                </c:pt>
                <c:pt idx="1231">
                  <c:v>34285</c:v>
                </c:pt>
                <c:pt idx="1232">
                  <c:v>34288</c:v>
                </c:pt>
                <c:pt idx="1233">
                  <c:v>34289</c:v>
                </c:pt>
                <c:pt idx="1234">
                  <c:v>34290</c:v>
                </c:pt>
                <c:pt idx="1235">
                  <c:v>34291</c:v>
                </c:pt>
                <c:pt idx="1236">
                  <c:v>34292</c:v>
                </c:pt>
                <c:pt idx="1237">
                  <c:v>34295</c:v>
                </c:pt>
                <c:pt idx="1238">
                  <c:v>34296</c:v>
                </c:pt>
                <c:pt idx="1239">
                  <c:v>34297</c:v>
                </c:pt>
                <c:pt idx="1240">
                  <c:v>34298</c:v>
                </c:pt>
                <c:pt idx="1241">
                  <c:v>34299</c:v>
                </c:pt>
                <c:pt idx="1242">
                  <c:v>34302</c:v>
                </c:pt>
                <c:pt idx="1243">
                  <c:v>34303</c:v>
                </c:pt>
                <c:pt idx="1244">
                  <c:v>34304</c:v>
                </c:pt>
                <c:pt idx="1245">
                  <c:v>34305</c:v>
                </c:pt>
                <c:pt idx="1246">
                  <c:v>34306</c:v>
                </c:pt>
                <c:pt idx="1247">
                  <c:v>34309</c:v>
                </c:pt>
                <c:pt idx="1248">
                  <c:v>34310</c:v>
                </c:pt>
                <c:pt idx="1249">
                  <c:v>34311</c:v>
                </c:pt>
                <c:pt idx="1250">
                  <c:v>34312</c:v>
                </c:pt>
                <c:pt idx="1251">
                  <c:v>34313</c:v>
                </c:pt>
                <c:pt idx="1252">
                  <c:v>34316</c:v>
                </c:pt>
                <c:pt idx="1253">
                  <c:v>34317</c:v>
                </c:pt>
                <c:pt idx="1254">
                  <c:v>34318</c:v>
                </c:pt>
                <c:pt idx="1255">
                  <c:v>34319</c:v>
                </c:pt>
                <c:pt idx="1256">
                  <c:v>34320</c:v>
                </c:pt>
                <c:pt idx="1257">
                  <c:v>34323</c:v>
                </c:pt>
                <c:pt idx="1258">
                  <c:v>34324</c:v>
                </c:pt>
                <c:pt idx="1259">
                  <c:v>34325</c:v>
                </c:pt>
                <c:pt idx="1260">
                  <c:v>34326</c:v>
                </c:pt>
                <c:pt idx="1261">
                  <c:v>34327</c:v>
                </c:pt>
                <c:pt idx="1262">
                  <c:v>34332</c:v>
                </c:pt>
                <c:pt idx="1263">
                  <c:v>34333</c:v>
                </c:pt>
                <c:pt idx="1264">
                  <c:v>34334</c:v>
                </c:pt>
                <c:pt idx="1265">
                  <c:v>34338</c:v>
                </c:pt>
                <c:pt idx="1266">
                  <c:v>34339</c:v>
                </c:pt>
                <c:pt idx="1267">
                  <c:v>34340</c:v>
                </c:pt>
                <c:pt idx="1268">
                  <c:v>34341</c:v>
                </c:pt>
                <c:pt idx="1269">
                  <c:v>34344</c:v>
                </c:pt>
                <c:pt idx="1270">
                  <c:v>34345</c:v>
                </c:pt>
                <c:pt idx="1271">
                  <c:v>34346</c:v>
                </c:pt>
                <c:pt idx="1272">
                  <c:v>34347</c:v>
                </c:pt>
                <c:pt idx="1273">
                  <c:v>34348</c:v>
                </c:pt>
                <c:pt idx="1274">
                  <c:v>34351</c:v>
                </c:pt>
                <c:pt idx="1275">
                  <c:v>34352</c:v>
                </c:pt>
                <c:pt idx="1276">
                  <c:v>34353</c:v>
                </c:pt>
                <c:pt idx="1277">
                  <c:v>34354</c:v>
                </c:pt>
                <c:pt idx="1278">
                  <c:v>34355</c:v>
                </c:pt>
                <c:pt idx="1279">
                  <c:v>34358</c:v>
                </c:pt>
                <c:pt idx="1280">
                  <c:v>34359</c:v>
                </c:pt>
                <c:pt idx="1281">
                  <c:v>34360</c:v>
                </c:pt>
                <c:pt idx="1282">
                  <c:v>34361</c:v>
                </c:pt>
                <c:pt idx="1283">
                  <c:v>34362</c:v>
                </c:pt>
                <c:pt idx="1284">
                  <c:v>34365</c:v>
                </c:pt>
                <c:pt idx="1285">
                  <c:v>34366</c:v>
                </c:pt>
                <c:pt idx="1286">
                  <c:v>34367</c:v>
                </c:pt>
                <c:pt idx="1287">
                  <c:v>34368</c:v>
                </c:pt>
                <c:pt idx="1288">
                  <c:v>34369</c:v>
                </c:pt>
                <c:pt idx="1289">
                  <c:v>34372</c:v>
                </c:pt>
                <c:pt idx="1290">
                  <c:v>34373</c:v>
                </c:pt>
                <c:pt idx="1291">
                  <c:v>34374</c:v>
                </c:pt>
                <c:pt idx="1292">
                  <c:v>34375</c:v>
                </c:pt>
                <c:pt idx="1293">
                  <c:v>34376</c:v>
                </c:pt>
                <c:pt idx="1294">
                  <c:v>34379</c:v>
                </c:pt>
                <c:pt idx="1295">
                  <c:v>34380</c:v>
                </c:pt>
                <c:pt idx="1296">
                  <c:v>34381</c:v>
                </c:pt>
                <c:pt idx="1297">
                  <c:v>34382</c:v>
                </c:pt>
                <c:pt idx="1298">
                  <c:v>34383</c:v>
                </c:pt>
                <c:pt idx="1299">
                  <c:v>34386</c:v>
                </c:pt>
                <c:pt idx="1300">
                  <c:v>34387</c:v>
                </c:pt>
                <c:pt idx="1301">
                  <c:v>34388</c:v>
                </c:pt>
                <c:pt idx="1302">
                  <c:v>34389</c:v>
                </c:pt>
                <c:pt idx="1303">
                  <c:v>34390</c:v>
                </c:pt>
                <c:pt idx="1304">
                  <c:v>34393</c:v>
                </c:pt>
                <c:pt idx="1305">
                  <c:v>34394</c:v>
                </c:pt>
                <c:pt idx="1306">
                  <c:v>34395</c:v>
                </c:pt>
                <c:pt idx="1307">
                  <c:v>34396</c:v>
                </c:pt>
                <c:pt idx="1308">
                  <c:v>34397</c:v>
                </c:pt>
                <c:pt idx="1309">
                  <c:v>34400</c:v>
                </c:pt>
                <c:pt idx="1310">
                  <c:v>34401</c:v>
                </c:pt>
                <c:pt idx="1311">
                  <c:v>34402</c:v>
                </c:pt>
                <c:pt idx="1312">
                  <c:v>34403</c:v>
                </c:pt>
                <c:pt idx="1313">
                  <c:v>34404</c:v>
                </c:pt>
                <c:pt idx="1314">
                  <c:v>34407</c:v>
                </c:pt>
                <c:pt idx="1315">
                  <c:v>34408</c:v>
                </c:pt>
                <c:pt idx="1316">
                  <c:v>34409</c:v>
                </c:pt>
                <c:pt idx="1317">
                  <c:v>34410</c:v>
                </c:pt>
                <c:pt idx="1318">
                  <c:v>34411</c:v>
                </c:pt>
                <c:pt idx="1319">
                  <c:v>34414</c:v>
                </c:pt>
                <c:pt idx="1320">
                  <c:v>34415</c:v>
                </c:pt>
                <c:pt idx="1321">
                  <c:v>34416</c:v>
                </c:pt>
                <c:pt idx="1322">
                  <c:v>34417</c:v>
                </c:pt>
                <c:pt idx="1323">
                  <c:v>34418</c:v>
                </c:pt>
                <c:pt idx="1324">
                  <c:v>34421</c:v>
                </c:pt>
                <c:pt idx="1325">
                  <c:v>34422</c:v>
                </c:pt>
                <c:pt idx="1326">
                  <c:v>34423</c:v>
                </c:pt>
                <c:pt idx="1327">
                  <c:v>34424</c:v>
                </c:pt>
                <c:pt idx="1328">
                  <c:v>34429</c:v>
                </c:pt>
                <c:pt idx="1329">
                  <c:v>34430</c:v>
                </c:pt>
                <c:pt idx="1330">
                  <c:v>34431</c:v>
                </c:pt>
                <c:pt idx="1331">
                  <c:v>34432</c:v>
                </c:pt>
                <c:pt idx="1332">
                  <c:v>34435</c:v>
                </c:pt>
                <c:pt idx="1333">
                  <c:v>34436</c:v>
                </c:pt>
                <c:pt idx="1334">
                  <c:v>34437</c:v>
                </c:pt>
                <c:pt idx="1335">
                  <c:v>34438</c:v>
                </c:pt>
                <c:pt idx="1336">
                  <c:v>34439</c:v>
                </c:pt>
                <c:pt idx="1337">
                  <c:v>34442</c:v>
                </c:pt>
                <c:pt idx="1338">
                  <c:v>34443</c:v>
                </c:pt>
                <c:pt idx="1339">
                  <c:v>34444</c:v>
                </c:pt>
                <c:pt idx="1340">
                  <c:v>34445</c:v>
                </c:pt>
                <c:pt idx="1341">
                  <c:v>34446</c:v>
                </c:pt>
                <c:pt idx="1342">
                  <c:v>34449</c:v>
                </c:pt>
                <c:pt idx="1343">
                  <c:v>34450</c:v>
                </c:pt>
                <c:pt idx="1344">
                  <c:v>34451</c:v>
                </c:pt>
                <c:pt idx="1345">
                  <c:v>34452</c:v>
                </c:pt>
                <c:pt idx="1346">
                  <c:v>34453</c:v>
                </c:pt>
                <c:pt idx="1347">
                  <c:v>34457</c:v>
                </c:pt>
                <c:pt idx="1348">
                  <c:v>34458</c:v>
                </c:pt>
                <c:pt idx="1349">
                  <c:v>34459</c:v>
                </c:pt>
                <c:pt idx="1350">
                  <c:v>34460</c:v>
                </c:pt>
                <c:pt idx="1351">
                  <c:v>34463</c:v>
                </c:pt>
                <c:pt idx="1352">
                  <c:v>34464</c:v>
                </c:pt>
                <c:pt idx="1353">
                  <c:v>34465</c:v>
                </c:pt>
                <c:pt idx="1354">
                  <c:v>34466</c:v>
                </c:pt>
                <c:pt idx="1355">
                  <c:v>34467</c:v>
                </c:pt>
                <c:pt idx="1356">
                  <c:v>34470</c:v>
                </c:pt>
                <c:pt idx="1357">
                  <c:v>34471</c:v>
                </c:pt>
                <c:pt idx="1358">
                  <c:v>34472</c:v>
                </c:pt>
                <c:pt idx="1359">
                  <c:v>34473</c:v>
                </c:pt>
                <c:pt idx="1360">
                  <c:v>34474</c:v>
                </c:pt>
                <c:pt idx="1361">
                  <c:v>34477</c:v>
                </c:pt>
                <c:pt idx="1362">
                  <c:v>34478</c:v>
                </c:pt>
                <c:pt idx="1363">
                  <c:v>34479</c:v>
                </c:pt>
                <c:pt idx="1364">
                  <c:v>34480</c:v>
                </c:pt>
                <c:pt idx="1365">
                  <c:v>34481</c:v>
                </c:pt>
                <c:pt idx="1366">
                  <c:v>34485</c:v>
                </c:pt>
                <c:pt idx="1367">
                  <c:v>34486</c:v>
                </c:pt>
                <c:pt idx="1368">
                  <c:v>34487</c:v>
                </c:pt>
                <c:pt idx="1369">
                  <c:v>34488</c:v>
                </c:pt>
                <c:pt idx="1370">
                  <c:v>34491</c:v>
                </c:pt>
                <c:pt idx="1371">
                  <c:v>34492</c:v>
                </c:pt>
                <c:pt idx="1372">
                  <c:v>34493</c:v>
                </c:pt>
                <c:pt idx="1373">
                  <c:v>34494</c:v>
                </c:pt>
                <c:pt idx="1374">
                  <c:v>34495</c:v>
                </c:pt>
                <c:pt idx="1375">
                  <c:v>34498</c:v>
                </c:pt>
                <c:pt idx="1376">
                  <c:v>34499</c:v>
                </c:pt>
                <c:pt idx="1377">
                  <c:v>34500</c:v>
                </c:pt>
                <c:pt idx="1378">
                  <c:v>34501</c:v>
                </c:pt>
                <c:pt idx="1379">
                  <c:v>34502</c:v>
                </c:pt>
                <c:pt idx="1380">
                  <c:v>34505</c:v>
                </c:pt>
                <c:pt idx="1381">
                  <c:v>34506</c:v>
                </c:pt>
                <c:pt idx="1382">
                  <c:v>34507</c:v>
                </c:pt>
                <c:pt idx="1383">
                  <c:v>34508</c:v>
                </c:pt>
                <c:pt idx="1384">
                  <c:v>34509</c:v>
                </c:pt>
                <c:pt idx="1385">
                  <c:v>34512</c:v>
                </c:pt>
                <c:pt idx="1386">
                  <c:v>34513</c:v>
                </c:pt>
                <c:pt idx="1387">
                  <c:v>34514</c:v>
                </c:pt>
                <c:pt idx="1388">
                  <c:v>34515</c:v>
                </c:pt>
                <c:pt idx="1389">
                  <c:v>34516</c:v>
                </c:pt>
                <c:pt idx="1390">
                  <c:v>34519</c:v>
                </c:pt>
                <c:pt idx="1391">
                  <c:v>34520</c:v>
                </c:pt>
                <c:pt idx="1392">
                  <c:v>34521</c:v>
                </c:pt>
                <c:pt idx="1393">
                  <c:v>34522</c:v>
                </c:pt>
                <c:pt idx="1394">
                  <c:v>34523</c:v>
                </c:pt>
                <c:pt idx="1395">
                  <c:v>34526</c:v>
                </c:pt>
                <c:pt idx="1396">
                  <c:v>34527</c:v>
                </c:pt>
                <c:pt idx="1397">
                  <c:v>34528</c:v>
                </c:pt>
                <c:pt idx="1398">
                  <c:v>34529</c:v>
                </c:pt>
                <c:pt idx="1399">
                  <c:v>34530</c:v>
                </c:pt>
                <c:pt idx="1400">
                  <c:v>34533</c:v>
                </c:pt>
                <c:pt idx="1401">
                  <c:v>34534</c:v>
                </c:pt>
                <c:pt idx="1402">
                  <c:v>34535</c:v>
                </c:pt>
                <c:pt idx="1403">
                  <c:v>34536</c:v>
                </c:pt>
                <c:pt idx="1404">
                  <c:v>34537</c:v>
                </c:pt>
                <c:pt idx="1405">
                  <c:v>34540</c:v>
                </c:pt>
                <c:pt idx="1406">
                  <c:v>34541</c:v>
                </c:pt>
                <c:pt idx="1407">
                  <c:v>34542</c:v>
                </c:pt>
                <c:pt idx="1408">
                  <c:v>34543</c:v>
                </c:pt>
                <c:pt idx="1409">
                  <c:v>34544</c:v>
                </c:pt>
                <c:pt idx="1410">
                  <c:v>34547</c:v>
                </c:pt>
                <c:pt idx="1411">
                  <c:v>34548</c:v>
                </c:pt>
                <c:pt idx="1412">
                  <c:v>34549</c:v>
                </c:pt>
                <c:pt idx="1413">
                  <c:v>34550</c:v>
                </c:pt>
                <c:pt idx="1414">
                  <c:v>34551</c:v>
                </c:pt>
                <c:pt idx="1415">
                  <c:v>34554</c:v>
                </c:pt>
                <c:pt idx="1416">
                  <c:v>34555</c:v>
                </c:pt>
                <c:pt idx="1417">
                  <c:v>34556</c:v>
                </c:pt>
                <c:pt idx="1418">
                  <c:v>34557</c:v>
                </c:pt>
                <c:pt idx="1419">
                  <c:v>34558</c:v>
                </c:pt>
                <c:pt idx="1420">
                  <c:v>34561</c:v>
                </c:pt>
                <c:pt idx="1421">
                  <c:v>34562</c:v>
                </c:pt>
                <c:pt idx="1422">
                  <c:v>34563</c:v>
                </c:pt>
                <c:pt idx="1423">
                  <c:v>34564</c:v>
                </c:pt>
                <c:pt idx="1424">
                  <c:v>34565</c:v>
                </c:pt>
                <c:pt idx="1425">
                  <c:v>34568</c:v>
                </c:pt>
                <c:pt idx="1426">
                  <c:v>34569</c:v>
                </c:pt>
                <c:pt idx="1427">
                  <c:v>34570</c:v>
                </c:pt>
                <c:pt idx="1428">
                  <c:v>34571</c:v>
                </c:pt>
                <c:pt idx="1429">
                  <c:v>34572</c:v>
                </c:pt>
                <c:pt idx="1430">
                  <c:v>34576</c:v>
                </c:pt>
                <c:pt idx="1431">
                  <c:v>34577</c:v>
                </c:pt>
                <c:pt idx="1432">
                  <c:v>34578</c:v>
                </c:pt>
                <c:pt idx="1433">
                  <c:v>34579</c:v>
                </c:pt>
                <c:pt idx="1434">
                  <c:v>34582</c:v>
                </c:pt>
                <c:pt idx="1435">
                  <c:v>34583</c:v>
                </c:pt>
                <c:pt idx="1436">
                  <c:v>34584</c:v>
                </c:pt>
                <c:pt idx="1437">
                  <c:v>34585</c:v>
                </c:pt>
                <c:pt idx="1438">
                  <c:v>34586</c:v>
                </c:pt>
                <c:pt idx="1439">
                  <c:v>34589</c:v>
                </c:pt>
                <c:pt idx="1440">
                  <c:v>34590</c:v>
                </c:pt>
                <c:pt idx="1441">
                  <c:v>34591</c:v>
                </c:pt>
                <c:pt idx="1442">
                  <c:v>34592</c:v>
                </c:pt>
                <c:pt idx="1443">
                  <c:v>34593</c:v>
                </c:pt>
                <c:pt idx="1444">
                  <c:v>34596</c:v>
                </c:pt>
                <c:pt idx="1445">
                  <c:v>34597</c:v>
                </c:pt>
                <c:pt idx="1446">
                  <c:v>34598</c:v>
                </c:pt>
                <c:pt idx="1447">
                  <c:v>34599</c:v>
                </c:pt>
                <c:pt idx="1448">
                  <c:v>34600</c:v>
                </c:pt>
                <c:pt idx="1449">
                  <c:v>34603</c:v>
                </c:pt>
                <c:pt idx="1450">
                  <c:v>34604</c:v>
                </c:pt>
                <c:pt idx="1451">
                  <c:v>34605</c:v>
                </c:pt>
                <c:pt idx="1452">
                  <c:v>34606</c:v>
                </c:pt>
                <c:pt idx="1453">
                  <c:v>34607</c:v>
                </c:pt>
                <c:pt idx="1454">
                  <c:v>34610</c:v>
                </c:pt>
                <c:pt idx="1455">
                  <c:v>34611</c:v>
                </c:pt>
                <c:pt idx="1456">
                  <c:v>34612</c:v>
                </c:pt>
                <c:pt idx="1457">
                  <c:v>34613</c:v>
                </c:pt>
                <c:pt idx="1458">
                  <c:v>34614</c:v>
                </c:pt>
                <c:pt idx="1459">
                  <c:v>34617</c:v>
                </c:pt>
                <c:pt idx="1460">
                  <c:v>34618</c:v>
                </c:pt>
                <c:pt idx="1461">
                  <c:v>34619</c:v>
                </c:pt>
                <c:pt idx="1462">
                  <c:v>34620</c:v>
                </c:pt>
                <c:pt idx="1463">
                  <c:v>34621</c:v>
                </c:pt>
                <c:pt idx="1464">
                  <c:v>34624</c:v>
                </c:pt>
                <c:pt idx="1465">
                  <c:v>34625</c:v>
                </c:pt>
                <c:pt idx="1466">
                  <c:v>34626</c:v>
                </c:pt>
                <c:pt idx="1467">
                  <c:v>34627</c:v>
                </c:pt>
                <c:pt idx="1468">
                  <c:v>34628</c:v>
                </c:pt>
                <c:pt idx="1469">
                  <c:v>34631</c:v>
                </c:pt>
                <c:pt idx="1470">
                  <c:v>34632</c:v>
                </c:pt>
                <c:pt idx="1471">
                  <c:v>34633</c:v>
                </c:pt>
                <c:pt idx="1472">
                  <c:v>34634</c:v>
                </c:pt>
                <c:pt idx="1473">
                  <c:v>34635</c:v>
                </c:pt>
                <c:pt idx="1474">
                  <c:v>34638</c:v>
                </c:pt>
                <c:pt idx="1475">
                  <c:v>34639</c:v>
                </c:pt>
                <c:pt idx="1476">
                  <c:v>34640</c:v>
                </c:pt>
                <c:pt idx="1477">
                  <c:v>34641</c:v>
                </c:pt>
                <c:pt idx="1478">
                  <c:v>34642</c:v>
                </c:pt>
                <c:pt idx="1479">
                  <c:v>34645</c:v>
                </c:pt>
                <c:pt idx="1480">
                  <c:v>34646</c:v>
                </c:pt>
                <c:pt idx="1481">
                  <c:v>34647</c:v>
                </c:pt>
                <c:pt idx="1482">
                  <c:v>34648</c:v>
                </c:pt>
                <c:pt idx="1483">
                  <c:v>34649</c:v>
                </c:pt>
                <c:pt idx="1484">
                  <c:v>34652</c:v>
                </c:pt>
                <c:pt idx="1485">
                  <c:v>34653</c:v>
                </c:pt>
                <c:pt idx="1486">
                  <c:v>34654</c:v>
                </c:pt>
                <c:pt idx="1487">
                  <c:v>34655</c:v>
                </c:pt>
                <c:pt idx="1488">
                  <c:v>34656</c:v>
                </c:pt>
                <c:pt idx="1489">
                  <c:v>34659</c:v>
                </c:pt>
                <c:pt idx="1490">
                  <c:v>34660</c:v>
                </c:pt>
                <c:pt idx="1491">
                  <c:v>34661</c:v>
                </c:pt>
                <c:pt idx="1492">
                  <c:v>34662</c:v>
                </c:pt>
                <c:pt idx="1493">
                  <c:v>34663</c:v>
                </c:pt>
                <c:pt idx="1494">
                  <c:v>34666</c:v>
                </c:pt>
                <c:pt idx="1495">
                  <c:v>34667</c:v>
                </c:pt>
                <c:pt idx="1496">
                  <c:v>34668</c:v>
                </c:pt>
                <c:pt idx="1497">
                  <c:v>34669</c:v>
                </c:pt>
                <c:pt idx="1498">
                  <c:v>34670</c:v>
                </c:pt>
                <c:pt idx="1499">
                  <c:v>34673</c:v>
                </c:pt>
                <c:pt idx="1500">
                  <c:v>34674</c:v>
                </c:pt>
                <c:pt idx="1501">
                  <c:v>34675</c:v>
                </c:pt>
                <c:pt idx="1502">
                  <c:v>34676</c:v>
                </c:pt>
                <c:pt idx="1503">
                  <c:v>34677</c:v>
                </c:pt>
                <c:pt idx="1504">
                  <c:v>34680</c:v>
                </c:pt>
                <c:pt idx="1505">
                  <c:v>34681</c:v>
                </c:pt>
                <c:pt idx="1506">
                  <c:v>34682</c:v>
                </c:pt>
                <c:pt idx="1507">
                  <c:v>34683</c:v>
                </c:pt>
                <c:pt idx="1508">
                  <c:v>34684</c:v>
                </c:pt>
                <c:pt idx="1509">
                  <c:v>34687</c:v>
                </c:pt>
                <c:pt idx="1510">
                  <c:v>34688</c:v>
                </c:pt>
                <c:pt idx="1511">
                  <c:v>34689</c:v>
                </c:pt>
                <c:pt idx="1512">
                  <c:v>34690</c:v>
                </c:pt>
                <c:pt idx="1513">
                  <c:v>34691</c:v>
                </c:pt>
                <c:pt idx="1514">
                  <c:v>34696</c:v>
                </c:pt>
                <c:pt idx="1515">
                  <c:v>34697</c:v>
                </c:pt>
                <c:pt idx="1516">
                  <c:v>34698</c:v>
                </c:pt>
                <c:pt idx="1517">
                  <c:v>34702</c:v>
                </c:pt>
                <c:pt idx="1518">
                  <c:v>34703</c:v>
                </c:pt>
                <c:pt idx="1519">
                  <c:v>34704</c:v>
                </c:pt>
                <c:pt idx="1520">
                  <c:v>34705</c:v>
                </c:pt>
                <c:pt idx="1521">
                  <c:v>34708</c:v>
                </c:pt>
                <c:pt idx="1522">
                  <c:v>34709</c:v>
                </c:pt>
                <c:pt idx="1523">
                  <c:v>34710</c:v>
                </c:pt>
                <c:pt idx="1524">
                  <c:v>34711</c:v>
                </c:pt>
                <c:pt idx="1525">
                  <c:v>34712</c:v>
                </c:pt>
                <c:pt idx="1526">
                  <c:v>34715</c:v>
                </c:pt>
                <c:pt idx="1527">
                  <c:v>34716</c:v>
                </c:pt>
                <c:pt idx="1528">
                  <c:v>34717</c:v>
                </c:pt>
                <c:pt idx="1529">
                  <c:v>34718</c:v>
                </c:pt>
                <c:pt idx="1530">
                  <c:v>34719</c:v>
                </c:pt>
                <c:pt idx="1531">
                  <c:v>34722</c:v>
                </c:pt>
                <c:pt idx="1532">
                  <c:v>34723</c:v>
                </c:pt>
                <c:pt idx="1533">
                  <c:v>34724</c:v>
                </c:pt>
                <c:pt idx="1534">
                  <c:v>34725</c:v>
                </c:pt>
                <c:pt idx="1535">
                  <c:v>34726</c:v>
                </c:pt>
                <c:pt idx="1536">
                  <c:v>34729</c:v>
                </c:pt>
                <c:pt idx="1537">
                  <c:v>34730</c:v>
                </c:pt>
                <c:pt idx="1538">
                  <c:v>34731</c:v>
                </c:pt>
                <c:pt idx="1539">
                  <c:v>34732</c:v>
                </c:pt>
                <c:pt idx="1540">
                  <c:v>34733</c:v>
                </c:pt>
                <c:pt idx="1541">
                  <c:v>34736</c:v>
                </c:pt>
                <c:pt idx="1542">
                  <c:v>34737</c:v>
                </c:pt>
                <c:pt idx="1543">
                  <c:v>34738</c:v>
                </c:pt>
                <c:pt idx="1544">
                  <c:v>34739</c:v>
                </c:pt>
                <c:pt idx="1545">
                  <c:v>34740</c:v>
                </c:pt>
                <c:pt idx="1546">
                  <c:v>34743</c:v>
                </c:pt>
                <c:pt idx="1547">
                  <c:v>34744</c:v>
                </c:pt>
                <c:pt idx="1548">
                  <c:v>34745</c:v>
                </c:pt>
                <c:pt idx="1549">
                  <c:v>34746</c:v>
                </c:pt>
                <c:pt idx="1550">
                  <c:v>34747</c:v>
                </c:pt>
                <c:pt idx="1551">
                  <c:v>34750</c:v>
                </c:pt>
                <c:pt idx="1552">
                  <c:v>34751</c:v>
                </c:pt>
                <c:pt idx="1553">
                  <c:v>34752</c:v>
                </c:pt>
                <c:pt idx="1554">
                  <c:v>34753</c:v>
                </c:pt>
                <c:pt idx="1555">
                  <c:v>34754</c:v>
                </c:pt>
                <c:pt idx="1556">
                  <c:v>34757</c:v>
                </c:pt>
                <c:pt idx="1557">
                  <c:v>34758</c:v>
                </c:pt>
                <c:pt idx="1558">
                  <c:v>34759</c:v>
                </c:pt>
                <c:pt idx="1559">
                  <c:v>34760</c:v>
                </c:pt>
                <c:pt idx="1560">
                  <c:v>34761</c:v>
                </c:pt>
                <c:pt idx="1561">
                  <c:v>34764</c:v>
                </c:pt>
                <c:pt idx="1562">
                  <c:v>34765</c:v>
                </c:pt>
                <c:pt idx="1563">
                  <c:v>34766</c:v>
                </c:pt>
                <c:pt idx="1564">
                  <c:v>34767</c:v>
                </c:pt>
                <c:pt idx="1565">
                  <c:v>34768</c:v>
                </c:pt>
                <c:pt idx="1566">
                  <c:v>34771</c:v>
                </c:pt>
                <c:pt idx="1567">
                  <c:v>34772</c:v>
                </c:pt>
                <c:pt idx="1568">
                  <c:v>34773</c:v>
                </c:pt>
                <c:pt idx="1569">
                  <c:v>34774</c:v>
                </c:pt>
                <c:pt idx="1570">
                  <c:v>34775</c:v>
                </c:pt>
                <c:pt idx="1571">
                  <c:v>34778</c:v>
                </c:pt>
                <c:pt idx="1572">
                  <c:v>34779</c:v>
                </c:pt>
                <c:pt idx="1573">
                  <c:v>34780</c:v>
                </c:pt>
                <c:pt idx="1574">
                  <c:v>34781</c:v>
                </c:pt>
                <c:pt idx="1575">
                  <c:v>34782</c:v>
                </c:pt>
                <c:pt idx="1576">
                  <c:v>34785</c:v>
                </c:pt>
                <c:pt idx="1577">
                  <c:v>34786</c:v>
                </c:pt>
                <c:pt idx="1578">
                  <c:v>34787</c:v>
                </c:pt>
                <c:pt idx="1579">
                  <c:v>34788</c:v>
                </c:pt>
                <c:pt idx="1580">
                  <c:v>34789</c:v>
                </c:pt>
                <c:pt idx="1581">
                  <c:v>34792</c:v>
                </c:pt>
                <c:pt idx="1582">
                  <c:v>34793</c:v>
                </c:pt>
                <c:pt idx="1583">
                  <c:v>34794</c:v>
                </c:pt>
                <c:pt idx="1584">
                  <c:v>34795</c:v>
                </c:pt>
                <c:pt idx="1585">
                  <c:v>34796</c:v>
                </c:pt>
                <c:pt idx="1586">
                  <c:v>34799</c:v>
                </c:pt>
                <c:pt idx="1587">
                  <c:v>34800</c:v>
                </c:pt>
                <c:pt idx="1588">
                  <c:v>34801</c:v>
                </c:pt>
                <c:pt idx="1589">
                  <c:v>34802</c:v>
                </c:pt>
                <c:pt idx="1590">
                  <c:v>34807</c:v>
                </c:pt>
                <c:pt idx="1591">
                  <c:v>34808</c:v>
                </c:pt>
                <c:pt idx="1592">
                  <c:v>34809</c:v>
                </c:pt>
                <c:pt idx="1593">
                  <c:v>34810</c:v>
                </c:pt>
                <c:pt idx="1594">
                  <c:v>34813</c:v>
                </c:pt>
                <c:pt idx="1595">
                  <c:v>34814</c:v>
                </c:pt>
                <c:pt idx="1596">
                  <c:v>34815</c:v>
                </c:pt>
                <c:pt idx="1597">
                  <c:v>34816</c:v>
                </c:pt>
                <c:pt idx="1598">
                  <c:v>34817</c:v>
                </c:pt>
                <c:pt idx="1599">
                  <c:v>34820</c:v>
                </c:pt>
                <c:pt idx="1600">
                  <c:v>34821</c:v>
                </c:pt>
                <c:pt idx="1601">
                  <c:v>34822</c:v>
                </c:pt>
                <c:pt idx="1602">
                  <c:v>34823</c:v>
                </c:pt>
                <c:pt idx="1603">
                  <c:v>34824</c:v>
                </c:pt>
                <c:pt idx="1604">
                  <c:v>34828</c:v>
                </c:pt>
                <c:pt idx="1605">
                  <c:v>34829</c:v>
                </c:pt>
                <c:pt idx="1606">
                  <c:v>34830</c:v>
                </c:pt>
                <c:pt idx="1607">
                  <c:v>34831</c:v>
                </c:pt>
                <c:pt idx="1608">
                  <c:v>34834</c:v>
                </c:pt>
                <c:pt idx="1609">
                  <c:v>34835</c:v>
                </c:pt>
                <c:pt idx="1610">
                  <c:v>34836</c:v>
                </c:pt>
                <c:pt idx="1611">
                  <c:v>34837</c:v>
                </c:pt>
                <c:pt idx="1612">
                  <c:v>34838</c:v>
                </c:pt>
                <c:pt idx="1613">
                  <c:v>34841</c:v>
                </c:pt>
                <c:pt idx="1614">
                  <c:v>34842</c:v>
                </c:pt>
                <c:pt idx="1615">
                  <c:v>34843</c:v>
                </c:pt>
                <c:pt idx="1616">
                  <c:v>34844</c:v>
                </c:pt>
                <c:pt idx="1617">
                  <c:v>34845</c:v>
                </c:pt>
                <c:pt idx="1618">
                  <c:v>34849</c:v>
                </c:pt>
                <c:pt idx="1619">
                  <c:v>34850</c:v>
                </c:pt>
                <c:pt idx="1620">
                  <c:v>34851</c:v>
                </c:pt>
                <c:pt idx="1621">
                  <c:v>34852</c:v>
                </c:pt>
                <c:pt idx="1622">
                  <c:v>34855</c:v>
                </c:pt>
                <c:pt idx="1623">
                  <c:v>34856</c:v>
                </c:pt>
                <c:pt idx="1624">
                  <c:v>34857</c:v>
                </c:pt>
                <c:pt idx="1625">
                  <c:v>34858</c:v>
                </c:pt>
                <c:pt idx="1626">
                  <c:v>34859</c:v>
                </c:pt>
                <c:pt idx="1627">
                  <c:v>34862</c:v>
                </c:pt>
                <c:pt idx="1628">
                  <c:v>34863</c:v>
                </c:pt>
                <c:pt idx="1629">
                  <c:v>34864</c:v>
                </c:pt>
                <c:pt idx="1630">
                  <c:v>34865</c:v>
                </c:pt>
                <c:pt idx="1631">
                  <c:v>34866</c:v>
                </c:pt>
                <c:pt idx="1632">
                  <c:v>34869</c:v>
                </c:pt>
                <c:pt idx="1633">
                  <c:v>34870</c:v>
                </c:pt>
                <c:pt idx="1634">
                  <c:v>34871</c:v>
                </c:pt>
                <c:pt idx="1635">
                  <c:v>34872</c:v>
                </c:pt>
                <c:pt idx="1636">
                  <c:v>34873</c:v>
                </c:pt>
                <c:pt idx="1637">
                  <c:v>34876</c:v>
                </c:pt>
                <c:pt idx="1638">
                  <c:v>34877</c:v>
                </c:pt>
                <c:pt idx="1639">
                  <c:v>34878</c:v>
                </c:pt>
                <c:pt idx="1640">
                  <c:v>34879</c:v>
                </c:pt>
                <c:pt idx="1641">
                  <c:v>34880</c:v>
                </c:pt>
                <c:pt idx="1642">
                  <c:v>34883</c:v>
                </c:pt>
                <c:pt idx="1643">
                  <c:v>34884</c:v>
                </c:pt>
                <c:pt idx="1644">
                  <c:v>34885</c:v>
                </c:pt>
                <c:pt idx="1645">
                  <c:v>34886</c:v>
                </c:pt>
                <c:pt idx="1646">
                  <c:v>34887</c:v>
                </c:pt>
                <c:pt idx="1647">
                  <c:v>34890</c:v>
                </c:pt>
                <c:pt idx="1648">
                  <c:v>34891</c:v>
                </c:pt>
                <c:pt idx="1649">
                  <c:v>34892</c:v>
                </c:pt>
                <c:pt idx="1650">
                  <c:v>34893</c:v>
                </c:pt>
                <c:pt idx="1651">
                  <c:v>34894</c:v>
                </c:pt>
                <c:pt idx="1652">
                  <c:v>34897</c:v>
                </c:pt>
                <c:pt idx="1653">
                  <c:v>34898</c:v>
                </c:pt>
                <c:pt idx="1654">
                  <c:v>34899</c:v>
                </c:pt>
                <c:pt idx="1655">
                  <c:v>34900</c:v>
                </c:pt>
                <c:pt idx="1656">
                  <c:v>34901</c:v>
                </c:pt>
                <c:pt idx="1657">
                  <c:v>34904</c:v>
                </c:pt>
                <c:pt idx="1658">
                  <c:v>34905</c:v>
                </c:pt>
                <c:pt idx="1659">
                  <c:v>34906</c:v>
                </c:pt>
                <c:pt idx="1660">
                  <c:v>34907</c:v>
                </c:pt>
                <c:pt idx="1661">
                  <c:v>34908</c:v>
                </c:pt>
                <c:pt idx="1662">
                  <c:v>34911</c:v>
                </c:pt>
                <c:pt idx="1663">
                  <c:v>34912</c:v>
                </c:pt>
                <c:pt idx="1664">
                  <c:v>34913</c:v>
                </c:pt>
                <c:pt idx="1665">
                  <c:v>34914</c:v>
                </c:pt>
                <c:pt idx="1666">
                  <c:v>34915</c:v>
                </c:pt>
                <c:pt idx="1667">
                  <c:v>34918</c:v>
                </c:pt>
                <c:pt idx="1668">
                  <c:v>34919</c:v>
                </c:pt>
                <c:pt idx="1669">
                  <c:v>34920</c:v>
                </c:pt>
                <c:pt idx="1670">
                  <c:v>34921</c:v>
                </c:pt>
                <c:pt idx="1671">
                  <c:v>34922</c:v>
                </c:pt>
                <c:pt idx="1672">
                  <c:v>34925</c:v>
                </c:pt>
                <c:pt idx="1673">
                  <c:v>34926</c:v>
                </c:pt>
                <c:pt idx="1674">
                  <c:v>34927</c:v>
                </c:pt>
                <c:pt idx="1675">
                  <c:v>34928</c:v>
                </c:pt>
                <c:pt idx="1676">
                  <c:v>34929</c:v>
                </c:pt>
                <c:pt idx="1677">
                  <c:v>34932</c:v>
                </c:pt>
                <c:pt idx="1678">
                  <c:v>34933</c:v>
                </c:pt>
                <c:pt idx="1679">
                  <c:v>34934</c:v>
                </c:pt>
                <c:pt idx="1680">
                  <c:v>34935</c:v>
                </c:pt>
                <c:pt idx="1681">
                  <c:v>34936</c:v>
                </c:pt>
                <c:pt idx="1682">
                  <c:v>34940</c:v>
                </c:pt>
                <c:pt idx="1683">
                  <c:v>34941</c:v>
                </c:pt>
                <c:pt idx="1684">
                  <c:v>34942</c:v>
                </c:pt>
                <c:pt idx="1685">
                  <c:v>34943</c:v>
                </c:pt>
                <c:pt idx="1686">
                  <c:v>34946</c:v>
                </c:pt>
                <c:pt idx="1687">
                  <c:v>34947</c:v>
                </c:pt>
                <c:pt idx="1688">
                  <c:v>34948</c:v>
                </c:pt>
                <c:pt idx="1689">
                  <c:v>34949</c:v>
                </c:pt>
                <c:pt idx="1690">
                  <c:v>34950</c:v>
                </c:pt>
                <c:pt idx="1691">
                  <c:v>34953</c:v>
                </c:pt>
                <c:pt idx="1692">
                  <c:v>34954</c:v>
                </c:pt>
                <c:pt idx="1693">
                  <c:v>34955</c:v>
                </c:pt>
                <c:pt idx="1694">
                  <c:v>34956</c:v>
                </c:pt>
                <c:pt idx="1695">
                  <c:v>34957</c:v>
                </c:pt>
                <c:pt idx="1696">
                  <c:v>34960</c:v>
                </c:pt>
                <c:pt idx="1697">
                  <c:v>34961</c:v>
                </c:pt>
                <c:pt idx="1698">
                  <c:v>34962</c:v>
                </c:pt>
                <c:pt idx="1699">
                  <c:v>34963</c:v>
                </c:pt>
                <c:pt idx="1700">
                  <c:v>34964</c:v>
                </c:pt>
                <c:pt idx="1701">
                  <c:v>34967</c:v>
                </c:pt>
                <c:pt idx="1702">
                  <c:v>34968</c:v>
                </c:pt>
                <c:pt idx="1703">
                  <c:v>34969</c:v>
                </c:pt>
                <c:pt idx="1704">
                  <c:v>34970</c:v>
                </c:pt>
                <c:pt idx="1705">
                  <c:v>34971</c:v>
                </c:pt>
                <c:pt idx="1706">
                  <c:v>34974</c:v>
                </c:pt>
                <c:pt idx="1707">
                  <c:v>34975</c:v>
                </c:pt>
                <c:pt idx="1708">
                  <c:v>34976</c:v>
                </c:pt>
                <c:pt idx="1709">
                  <c:v>34977</c:v>
                </c:pt>
                <c:pt idx="1710">
                  <c:v>34978</c:v>
                </c:pt>
                <c:pt idx="1711">
                  <c:v>34981</c:v>
                </c:pt>
                <c:pt idx="1712">
                  <c:v>34982</c:v>
                </c:pt>
                <c:pt idx="1713">
                  <c:v>34983</c:v>
                </c:pt>
                <c:pt idx="1714">
                  <c:v>34984</c:v>
                </c:pt>
                <c:pt idx="1715">
                  <c:v>34985</c:v>
                </c:pt>
                <c:pt idx="1716">
                  <c:v>34988</c:v>
                </c:pt>
                <c:pt idx="1717">
                  <c:v>34989</c:v>
                </c:pt>
                <c:pt idx="1718">
                  <c:v>34990</c:v>
                </c:pt>
                <c:pt idx="1719">
                  <c:v>34991</c:v>
                </c:pt>
                <c:pt idx="1720">
                  <c:v>34992</c:v>
                </c:pt>
                <c:pt idx="1721">
                  <c:v>34995</c:v>
                </c:pt>
                <c:pt idx="1722">
                  <c:v>34996</c:v>
                </c:pt>
                <c:pt idx="1723">
                  <c:v>34997</c:v>
                </c:pt>
                <c:pt idx="1724">
                  <c:v>34998</c:v>
                </c:pt>
                <c:pt idx="1725">
                  <c:v>34999</c:v>
                </c:pt>
                <c:pt idx="1726">
                  <c:v>35002</c:v>
                </c:pt>
                <c:pt idx="1727">
                  <c:v>35003</c:v>
                </c:pt>
                <c:pt idx="1728">
                  <c:v>35004</c:v>
                </c:pt>
                <c:pt idx="1729">
                  <c:v>35005</c:v>
                </c:pt>
                <c:pt idx="1730">
                  <c:v>35006</c:v>
                </c:pt>
                <c:pt idx="1731">
                  <c:v>35009</c:v>
                </c:pt>
                <c:pt idx="1732">
                  <c:v>35010</c:v>
                </c:pt>
                <c:pt idx="1733">
                  <c:v>35011</c:v>
                </c:pt>
                <c:pt idx="1734">
                  <c:v>35012</c:v>
                </c:pt>
                <c:pt idx="1735">
                  <c:v>35013</c:v>
                </c:pt>
                <c:pt idx="1736">
                  <c:v>35016</c:v>
                </c:pt>
                <c:pt idx="1737">
                  <c:v>35017</c:v>
                </c:pt>
                <c:pt idx="1738">
                  <c:v>35018</c:v>
                </c:pt>
                <c:pt idx="1739">
                  <c:v>35019</c:v>
                </c:pt>
                <c:pt idx="1740">
                  <c:v>35020</c:v>
                </c:pt>
                <c:pt idx="1741">
                  <c:v>35023</c:v>
                </c:pt>
                <c:pt idx="1742">
                  <c:v>35024</c:v>
                </c:pt>
                <c:pt idx="1743">
                  <c:v>35025</c:v>
                </c:pt>
                <c:pt idx="1744">
                  <c:v>35026</c:v>
                </c:pt>
                <c:pt idx="1745">
                  <c:v>35027</c:v>
                </c:pt>
                <c:pt idx="1746">
                  <c:v>35030</c:v>
                </c:pt>
                <c:pt idx="1747">
                  <c:v>35031</c:v>
                </c:pt>
                <c:pt idx="1748">
                  <c:v>35032</c:v>
                </c:pt>
                <c:pt idx="1749">
                  <c:v>35033</c:v>
                </c:pt>
                <c:pt idx="1750">
                  <c:v>35034</c:v>
                </c:pt>
                <c:pt idx="1751">
                  <c:v>35037</c:v>
                </c:pt>
                <c:pt idx="1752">
                  <c:v>35038</c:v>
                </c:pt>
                <c:pt idx="1753">
                  <c:v>35039</c:v>
                </c:pt>
                <c:pt idx="1754">
                  <c:v>35040</c:v>
                </c:pt>
                <c:pt idx="1755">
                  <c:v>35041</c:v>
                </c:pt>
                <c:pt idx="1756">
                  <c:v>35044</c:v>
                </c:pt>
                <c:pt idx="1757">
                  <c:v>35045</c:v>
                </c:pt>
                <c:pt idx="1758">
                  <c:v>35046</c:v>
                </c:pt>
                <c:pt idx="1759">
                  <c:v>35047</c:v>
                </c:pt>
                <c:pt idx="1760">
                  <c:v>35048</c:v>
                </c:pt>
                <c:pt idx="1761">
                  <c:v>35051</c:v>
                </c:pt>
                <c:pt idx="1762">
                  <c:v>35052</c:v>
                </c:pt>
                <c:pt idx="1763">
                  <c:v>35053</c:v>
                </c:pt>
                <c:pt idx="1764">
                  <c:v>35054</c:v>
                </c:pt>
                <c:pt idx="1765">
                  <c:v>35055</c:v>
                </c:pt>
                <c:pt idx="1766">
                  <c:v>35060</c:v>
                </c:pt>
                <c:pt idx="1767">
                  <c:v>35061</c:v>
                </c:pt>
                <c:pt idx="1768">
                  <c:v>35062</c:v>
                </c:pt>
                <c:pt idx="1769">
                  <c:v>35066</c:v>
                </c:pt>
                <c:pt idx="1770">
                  <c:v>35067</c:v>
                </c:pt>
                <c:pt idx="1771">
                  <c:v>35068</c:v>
                </c:pt>
                <c:pt idx="1772">
                  <c:v>35069</c:v>
                </c:pt>
                <c:pt idx="1773">
                  <c:v>35072</c:v>
                </c:pt>
                <c:pt idx="1774">
                  <c:v>35073</c:v>
                </c:pt>
                <c:pt idx="1775">
                  <c:v>35074</c:v>
                </c:pt>
                <c:pt idx="1776">
                  <c:v>35075</c:v>
                </c:pt>
                <c:pt idx="1777">
                  <c:v>35076</c:v>
                </c:pt>
                <c:pt idx="1778">
                  <c:v>35079</c:v>
                </c:pt>
                <c:pt idx="1779">
                  <c:v>35080</c:v>
                </c:pt>
                <c:pt idx="1780">
                  <c:v>35081</c:v>
                </c:pt>
                <c:pt idx="1781">
                  <c:v>35082</c:v>
                </c:pt>
                <c:pt idx="1782">
                  <c:v>35083</c:v>
                </c:pt>
                <c:pt idx="1783">
                  <c:v>35086</c:v>
                </c:pt>
                <c:pt idx="1784">
                  <c:v>35087</c:v>
                </c:pt>
                <c:pt idx="1785">
                  <c:v>35088</c:v>
                </c:pt>
                <c:pt idx="1786">
                  <c:v>35089</c:v>
                </c:pt>
                <c:pt idx="1787">
                  <c:v>35090</c:v>
                </c:pt>
                <c:pt idx="1788">
                  <c:v>35093</c:v>
                </c:pt>
                <c:pt idx="1789">
                  <c:v>35094</c:v>
                </c:pt>
                <c:pt idx="1790">
                  <c:v>35095</c:v>
                </c:pt>
                <c:pt idx="1791">
                  <c:v>35096</c:v>
                </c:pt>
                <c:pt idx="1792">
                  <c:v>35097</c:v>
                </c:pt>
                <c:pt idx="1793">
                  <c:v>35100</c:v>
                </c:pt>
                <c:pt idx="1794">
                  <c:v>35101</c:v>
                </c:pt>
                <c:pt idx="1795">
                  <c:v>35102</c:v>
                </c:pt>
                <c:pt idx="1796">
                  <c:v>35103</c:v>
                </c:pt>
                <c:pt idx="1797">
                  <c:v>35104</c:v>
                </c:pt>
                <c:pt idx="1798">
                  <c:v>35107</c:v>
                </c:pt>
                <c:pt idx="1799">
                  <c:v>35108</c:v>
                </c:pt>
                <c:pt idx="1800">
                  <c:v>35109</c:v>
                </c:pt>
                <c:pt idx="1801">
                  <c:v>35110</c:v>
                </c:pt>
                <c:pt idx="1802">
                  <c:v>35111</c:v>
                </c:pt>
                <c:pt idx="1803">
                  <c:v>35114</c:v>
                </c:pt>
                <c:pt idx="1804">
                  <c:v>35115</c:v>
                </c:pt>
                <c:pt idx="1805">
                  <c:v>35116</c:v>
                </c:pt>
                <c:pt idx="1806">
                  <c:v>35117</c:v>
                </c:pt>
                <c:pt idx="1807">
                  <c:v>35118</c:v>
                </c:pt>
                <c:pt idx="1808">
                  <c:v>35121</c:v>
                </c:pt>
                <c:pt idx="1809">
                  <c:v>35122</c:v>
                </c:pt>
                <c:pt idx="1810">
                  <c:v>35123</c:v>
                </c:pt>
                <c:pt idx="1811">
                  <c:v>35124</c:v>
                </c:pt>
                <c:pt idx="1812">
                  <c:v>35125</c:v>
                </c:pt>
                <c:pt idx="1813">
                  <c:v>35128</c:v>
                </c:pt>
                <c:pt idx="1814">
                  <c:v>35129</c:v>
                </c:pt>
                <c:pt idx="1815">
                  <c:v>35130</c:v>
                </c:pt>
                <c:pt idx="1816">
                  <c:v>35131</c:v>
                </c:pt>
                <c:pt idx="1817">
                  <c:v>35132</c:v>
                </c:pt>
                <c:pt idx="1818">
                  <c:v>35135</c:v>
                </c:pt>
                <c:pt idx="1819">
                  <c:v>35136</c:v>
                </c:pt>
                <c:pt idx="1820">
                  <c:v>35137</c:v>
                </c:pt>
                <c:pt idx="1821">
                  <c:v>35138</c:v>
                </c:pt>
                <c:pt idx="1822">
                  <c:v>35139</c:v>
                </c:pt>
                <c:pt idx="1823">
                  <c:v>35142</c:v>
                </c:pt>
                <c:pt idx="1824">
                  <c:v>35143</c:v>
                </c:pt>
                <c:pt idx="1825">
                  <c:v>35144</c:v>
                </c:pt>
                <c:pt idx="1826">
                  <c:v>35145</c:v>
                </c:pt>
                <c:pt idx="1827">
                  <c:v>35146</c:v>
                </c:pt>
                <c:pt idx="1828">
                  <c:v>35149</c:v>
                </c:pt>
                <c:pt idx="1829">
                  <c:v>35150</c:v>
                </c:pt>
                <c:pt idx="1830">
                  <c:v>35151</c:v>
                </c:pt>
                <c:pt idx="1831">
                  <c:v>35152</c:v>
                </c:pt>
                <c:pt idx="1832">
                  <c:v>35153</c:v>
                </c:pt>
                <c:pt idx="1833">
                  <c:v>35156</c:v>
                </c:pt>
                <c:pt idx="1834">
                  <c:v>35157</c:v>
                </c:pt>
                <c:pt idx="1835">
                  <c:v>35158</c:v>
                </c:pt>
                <c:pt idx="1836">
                  <c:v>35159</c:v>
                </c:pt>
                <c:pt idx="1837">
                  <c:v>35164</c:v>
                </c:pt>
                <c:pt idx="1838">
                  <c:v>35165</c:v>
                </c:pt>
                <c:pt idx="1839">
                  <c:v>35166</c:v>
                </c:pt>
                <c:pt idx="1840">
                  <c:v>35167</c:v>
                </c:pt>
                <c:pt idx="1841">
                  <c:v>35170</c:v>
                </c:pt>
                <c:pt idx="1842">
                  <c:v>35171</c:v>
                </c:pt>
                <c:pt idx="1843">
                  <c:v>35172</c:v>
                </c:pt>
                <c:pt idx="1844">
                  <c:v>35173</c:v>
                </c:pt>
                <c:pt idx="1845">
                  <c:v>35174</c:v>
                </c:pt>
                <c:pt idx="1846">
                  <c:v>35177</c:v>
                </c:pt>
                <c:pt idx="1847">
                  <c:v>35178</c:v>
                </c:pt>
                <c:pt idx="1848">
                  <c:v>35179</c:v>
                </c:pt>
                <c:pt idx="1849">
                  <c:v>35180</c:v>
                </c:pt>
                <c:pt idx="1850">
                  <c:v>35181</c:v>
                </c:pt>
                <c:pt idx="1851">
                  <c:v>35184</c:v>
                </c:pt>
                <c:pt idx="1852">
                  <c:v>35185</c:v>
                </c:pt>
                <c:pt idx="1853">
                  <c:v>35186</c:v>
                </c:pt>
                <c:pt idx="1854">
                  <c:v>35187</c:v>
                </c:pt>
                <c:pt idx="1855">
                  <c:v>35188</c:v>
                </c:pt>
                <c:pt idx="1856">
                  <c:v>35192</c:v>
                </c:pt>
                <c:pt idx="1857">
                  <c:v>35193</c:v>
                </c:pt>
                <c:pt idx="1858">
                  <c:v>35194</c:v>
                </c:pt>
                <c:pt idx="1859">
                  <c:v>35195</c:v>
                </c:pt>
                <c:pt idx="1860">
                  <c:v>35198</c:v>
                </c:pt>
                <c:pt idx="1861">
                  <c:v>35199</c:v>
                </c:pt>
                <c:pt idx="1862">
                  <c:v>35200</c:v>
                </c:pt>
                <c:pt idx="1863">
                  <c:v>35201</c:v>
                </c:pt>
                <c:pt idx="1864">
                  <c:v>35202</c:v>
                </c:pt>
                <c:pt idx="1865">
                  <c:v>35205</c:v>
                </c:pt>
                <c:pt idx="1866">
                  <c:v>35206</c:v>
                </c:pt>
                <c:pt idx="1867">
                  <c:v>35207</c:v>
                </c:pt>
                <c:pt idx="1868">
                  <c:v>35208</c:v>
                </c:pt>
                <c:pt idx="1869">
                  <c:v>35209</c:v>
                </c:pt>
                <c:pt idx="1870">
                  <c:v>35213</c:v>
                </c:pt>
                <c:pt idx="1871">
                  <c:v>35214</c:v>
                </c:pt>
                <c:pt idx="1872">
                  <c:v>35215</c:v>
                </c:pt>
                <c:pt idx="1873">
                  <c:v>35216</c:v>
                </c:pt>
                <c:pt idx="1874">
                  <c:v>35219</c:v>
                </c:pt>
                <c:pt idx="1875">
                  <c:v>35220</c:v>
                </c:pt>
                <c:pt idx="1876">
                  <c:v>35221</c:v>
                </c:pt>
                <c:pt idx="1877">
                  <c:v>35222</c:v>
                </c:pt>
                <c:pt idx="1878">
                  <c:v>35223</c:v>
                </c:pt>
                <c:pt idx="1879">
                  <c:v>35226</c:v>
                </c:pt>
                <c:pt idx="1880">
                  <c:v>35227</c:v>
                </c:pt>
                <c:pt idx="1881">
                  <c:v>35228</c:v>
                </c:pt>
                <c:pt idx="1882">
                  <c:v>35229</c:v>
                </c:pt>
                <c:pt idx="1883">
                  <c:v>35230</c:v>
                </c:pt>
                <c:pt idx="1884">
                  <c:v>35233</c:v>
                </c:pt>
                <c:pt idx="1885">
                  <c:v>35234</c:v>
                </c:pt>
                <c:pt idx="1886">
                  <c:v>35235</c:v>
                </c:pt>
                <c:pt idx="1887">
                  <c:v>35236</c:v>
                </c:pt>
                <c:pt idx="1888">
                  <c:v>35237</c:v>
                </c:pt>
                <c:pt idx="1889">
                  <c:v>35240</c:v>
                </c:pt>
                <c:pt idx="1890">
                  <c:v>35241</c:v>
                </c:pt>
                <c:pt idx="1891">
                  <c:v>35242</c:v>
                </c:pt>
                <c:pt idx="1892">
                  <c:v>35243</c:v>
                </c:pt>
                <c:pt idx="1893">
                  <c:v>35244</c:v>
                </c:pt>
                <c:pt idx="1894">
                  <c:v>35247</c:v>
                </c:pt>
                <c:pt idx="1895">
                  <c:v>35248</c:v>
                </c:pt>
                <c:pt idx="1896">
                  <c:v>35249</c:v>
                </c:pt>
                <c:pt idx="1897">
                  <c:v>35250</c:v>
                </c:pt>
                <c:pt idx="1898">
                  <c:v>35251</c:v>
                </c:pt>
                <c:pt idx="1899">
                  <c:v>35254</c:v>
                </c:pt>
                <c:pt idx="1900">
                  <c:v>35255</c:v>
                </c:pt>
                <c:pt idx="1901">
                  <c:v>35256</c:v>
                </c:pt>
                <c:pt idx="1902">
                  <c:v>35257</c:v>
                </c:pt>
                <c:pt idx="1903">
                  <c:v>35258</c:v>
                </c:pt>
                <c:pt idx="1904">
                  <c:v>35261</c:v>
                </c:pt>
                <c:pt idx="1905">
                  <c:v>35262</c:v>
                </c:pt>
                <c:pt idx="1906">
                  <c:v>35263</c:v>
                </c:pt>
                <c:pt idx="1907">
                  <c:v>35264</c:v>
                </c:pt>
                <c:pt idx="1908">
                  <c:v>35265</c:v>
                </c:pt>
                <c:pt idx="1909">
                  <c:v>35268</c:v>
                </c:pt>
                <c:pt idx="1910">
                  <c:v>35269</c:v>
                </c:pt>
                <c:pt idx="1911">
                  <c:v>35270</c:v>
                </c:pt>
                <c:pt idx="1912">
                  <c:v>35271</c:v>
                </c:pt>
                <c:pt idx="1913">
                  <c:v>35272</c:v>
                </c:pt>
                <c:pt idx="1914">
                  <c:v>35275</c:v>
                </c:pt>
                <c:pt idx="1915">
                  <c:v>35276</c:v>
                </c:pt>
                <c:pt idx="1916">
                  <c:v>35277</c:v>
                </c:pt>
                <c:pt idx="1917">
                  <c:v>35278</c:v>
                </c:pt>
                <c:pt idx="1918">
                  <c:v>35279</c:v>
                </c:pt>
                <c:pt idx="1919">
                  <c:v>35282</c:v>
                </c:pt>
                <c:pt idx="1920">
                  <c:v>35283</c:v>
                </c:pt>
                <c:pt idx="1921">
                  <c:v>35284</c:v>
                </c:pt>
                <c:pt idx="1922">
                  <c:v>35285</c:v>
                </c:pt>
                <c:pt idx="1923">
                  <c:v>35286</c:v>
                </c:pt>
                <c:pt idx="1924">
                  <c:v>35289</c:v>
                </c:pt>
                <c:pt idx="1925">
                  <c:v>35290</c:v>
                </c:pt>
                <c:pt idx="1926">
                  <c:v>35291</c:v>
                </c:pt>
                <c:pt idx="1927">
                  <c:v>35292</c:v>
                </c:pt>
                <c:pt idx="1928">
                  <c:v>35293</c:v>
                </c:pt>
                <c:pt idx="1929">
                  <c:v>35296</c:v>
                </c:pt>
                <c:pt idx="1930">
                  <c:v>35297</c:v>
                </c:pt>
                <c:pt idx="1931">
                  <c:v>35298</c:v>
                </c:pt>
                <c:pt idx="1932">
                  <c:v>35299</c:v>
                </c:pt>
                <c:pt idx="1933">
                  <c:v>35300</c:v>
                </c:pt>
                <c:pt idx="1934">
                  <c:v>35304</c:v>
                </c:pt>
                <c:pt idx="1935">
                  <c:v>35305</c:v>
                </c:pt>
                <c:pt idx="1936">
                  <c:v>35306</c:v>
                </c:pt>
                <c:pt idx="1937">
                  <c:v>35307</c:v>
                </c:pt>
                <c:pt idx="1938">
                  <c:v>35310</c:v>
                </c:pt>
                <c:pt idx="1939">
                  <c:v>35311</c:v>
                </c:pt>
                <c:pt idx="1940">
                  <c:v>35312</c:v>
                </c:pt>
                <c:pt idx="1941">
                  <c:v>35313</c:v>
                </c:pt>
                <c:pt idx="1942">
                  <c:v>35314</c:v>
                </c:pt>
                <c:pt idx="1943">
                  <c:v>35317</c:v>
                </c:pt>
                <c:pt idx="1944">
                  <c:v>35318</c:v>
                </c:pt>
                <c:pt idx="1945">
                  <c:v>35319</c:v>
                </c:pt>
                <c:pt idx="1946">
                  <c:v>35320</c:v>
                </c:pt>
                <c:pt idx="1947">
                  <c:v>35321</c:v>
                </c:pt>
                <c:pt idx="1948">
                  <c:v>35324</c:v>
                </c:pt>
                <c:pt idx="1949">
                  <c:v>35325</c:v>
                </c:pt>
                <c:pt idx="1950">
                  <c:v>35326</c:v>
                </c:pt>
                <c:pt idx="1951">
                  <c:v>35327</c:v>
                </c:pt>
                <c:pt idx="1952">
                  <c:v>35328</c:v>
                </c:pt>
                <c:pt idx="1953">
                  <c:v>35331</c:v>
                </c:pt>
                <c:pt idx="1954">
                  <c:v>35332</c:v>
                </c:pt>
                <c:pt idx="1955">
                  <c:v>35333</c:v>
                </c:pt>
                <c:pt idx="1956">
                  <c:v>35334</c:v>
                </c:pt>
                <c:pt idx="1957">
                  <c:v>35335</c:v>
                </c:pt>
                <c:pt idx="1958">
                  <c:v>35338</c:v>
                </c:pt>
                <c:pt idx="1959">
                  <c:v>35339</c:v>
                </c:pt>
                <c:pt idx="1960">
                  <c:v>35340</c:v>
                </c:pt>
                <c:pt idx="1961">
                  <c:v>35341</c:v>
                </c:pt>
                <c:pt idx="1962">
                  <c:v>35342</c:v>
                </c:pt>
                <c:pt idx="1963">
                  <c:v>35345</c:v>
                </c:pt>
                <c:pt idx="1964">
                  <c:v>35346</c:v>
                </c:pt>
                <c:pt idx="1965">
                  <c:v>35347</c:v>
                </c:pt>
                <c:pt idx="1966">
                  <c:v>35348</c:v>
                </c:pt>
                <c:pt idx="1967">
                  <c:v>35349</c:v>
                </c:pt>
                <c:pt idx="1968">
                  <c:v>35352</c:v>
                </c:pt>
                <c:pt idx="1969">
                  <c:v>35353</c:v>
                </c:pt>
                <c:pt idx="1970">
                  <c:v>35354</c:v>
                </c:pt>
                <c:pt idx="1971">
                  <c:v>35355</c:v>
                </c:pt>
                <c:pt idx="1972">
                  <c:v>35356</c:v>
                </c:pt>
                <c:pt idx="1973">
                  <c:v>35359</c:v>
                </c:pt>
                <c:pt idx="1974">
                  <c:v>35360</c:v>
                </c:pt>
                <c:pt idx="1975">
                  <c:v>35361</c:v>
                </c:pt>
                <c:pt idx="1976">
                  <c:v>35362</c:v>
                </c:pt>
                <c:pt idx="1977">
                  <c:v>35363</c:v>
                </c:pt>
                <c:pt idx="1978">
                  <c:v>35366</c:v>
                </c:pt>
                <c:pt idx="1979">
                  <c:v>35367</c:v>
                </c:pt>
                <c:pt idx="1980">
                  <c:v>35368</c:v>
                </c:pt>
                <c:pt idx="1981">
                  <c:v>35369</c:v>
                </c:pt>
                <c:pt idx="1982">
                  <c:v>35370</c:v>
                </c:pt>
                <c:pt idx="1983">
                  <c:v>35373</c:v>
                </c:pt>
                <c:pt idx="1984">
                  <c:v>35374</c:v>
                </c:pt>
                <c:pt idx="1985">
                  <c:v>35375</c:v>
                </c:pt>
                <c:pt idx="1986">
                  <c:v>35376</c:v>
                </c:pt>
                <c:pt idx="1987">
                  <c:v>35377</c:v>
                </c:pt>
                <c:pt idx="1988">
                  <c:v>35380</c:v>
                </c:pt>
                <c:pt idx="1989">
                  <c:v>35381</c:v>
                </c:pt>
                <c:pt idx="1990">
                  <c:v>35382</c:v>
                </c:pt>
                <c:pt idx="1991">
                  <c:v>35383</c:v>
                </c:pt>
                <c:pt idx="1992">
                  <c:v>35384</c:v>
                </c:pt>
                <c:pt idx="1993">
                  <c:v>35387</c:v>
                </c:pt>
                <c:pt idx="1994">
                  <c:v>35388</c:v>
                </c:pt>
                <c:pt idx="1995">
                  <c:v>35389</c:v>
                </c:pt>
                <c:pt idx="1996">
                  <c:v>35390</c:v>
                </c:pt>
                <c:pt idx="1997">
                  <c:v>35391</c:v>
                </c:pt>
                <c:pt idx="1998">
                  <c:v>35394</c:v>
                </c:pt>
                <c:pt idx="1999">
                  <c:v>35395</c:v>
                </c:pt>
                <c:pt idx="2000">
                  <c:v>35396</c:v>
                </c:pt>
                <c:pt idx="2001">
                  <c:v>35397</c:v>
                </c:pt>
                <c:pt idx="2002">
                  <c:v>35398</c:v>
                </c:pt>
                <c:pt idx="2003">
                  <c:v>35401</c:v>
                </c:pt>
                <c:pt idx="2004">
                  <c:v>35402</c:v>
                </c:pt>
                <c:pt idx="2005">
                  <c:v>35403</c:v>
                </c:pt>
                <c:pt idx="2006">
                  <c:v>35404</c:v>
                </c:pt>
                <c:pt idx="2007">
                  <c:v>35405</c:v>
                </c:pt>
                <c:pt idx="2008">
                  <c:v>35408</c:v>
                </c:pt>
                <c:pt idx="2009">
                  <c:v>35409</c:v>
                </c:pt>
                <c:pt idx="2010">
                  <c:v>35410</c:v>
                </c:pt>
                <c:pt idx="2011">
                  <c:v>35411</c:v>
                </c:pt>
                <c:pt idx="2012">
                  <c:v>35412</c:v>
                </c:pt>
                <c:pt idx="2013">
                  <c:v>35415</c:v>
                </c:pt>
                <c:pt idx="2014">
                  <c:v>35416</c:v>
                </c:pt>
                <c:pt idx="2015">
                  <c:v>35417</c:v>
                </c:pt>
                <c:pt idx="2016">
                  <c:v>35418</c:v>
                </c:pt>
                <c:pt idx="2017">
                  <c:v>35419</c:v>
                </c:pt>
                <c:pt idx="2018">
                  <c:v>35422</c:v>
                </c:pt>
                <c:pt idx="2019">
                  <c:v>35423</c:v>
                </c:pt>
                <c:pt idx="2020">
                  <c:v>35426</c:v>
                </c:pt>
                <c:pt idx="2021">
                  <c:v>35429</c:v>
                </c:pt>
                <c:pt idx="2022">
                  <c:v>35430</c:v>
                </c:pt>
                <c:pt idx="2023">
                  <c:v>35432</c:v>
                </c:pt>
                <c:pt idx="2024">
                  <c:v>35433</c:v>
                </c:pt>
                <c:pt idx="2025">
                  <c:v>35436</c:v>
                </c:pt>
                <c:pt idx="2026">
                  <c:v>35437</c:v>
                </c:pt>
                <c:pt idx="2027">
                  <c:v>35438</c:v>
                </c:pt>
                <c:pt idx="2028">
                  <c:v>35439</c:v>
                </c:pt>
                <c:pt idx="2029">
                  <c:v>35440</c:v>
                </c:pt>
                <c:pt idx="2030">
                  <c:v>35443</c:v>
                </c:pt>
                <c:pt idx="2031">
                  <c:v>35444</c:v>
                </c:pt>
                <c:pt idx="2032">
                  <c:v>35445</c:v>
                </c:pt>
                <c:pt idx="2033">
                  <c:v>35446</c:v>
                </c:pt>
                <c:pt idx="2034">
                  <c:v>35447</c:v>
                </c:pt>
                <c:pt idx="2035">
                  <c:v>35450</c:v>
                </c:pt>
                <c:pt idx="2036">
                  <c:v>35451</c:v>
                </c:pt>
                <c:pt idx="2037">
                  <c:v>35452</c:v>
                </c:pt>
                <c:pt idx="2038">
                  <c:v>35453</c:v>
                </c:pt>
                <c:pt idx="2039">
                  <c:v>35454</c:v>
                </c:pt>
                <c:pt idx="2040">
                  <c:v>35457</c:v>
                </c:pt>
                <c:pt idx="2041">
                  <c:v>35458</c:v>
                </c:pt>
                <c:pt idx="2042">
                  <c:v>35459</c:v>
                </c:pt>
                <c:pt idx="2043">
                  <c:v>35460</c:v>
                </c:pt>
                <c:pt idx="2044">
                  <c:v>35461</c:v>
                </c:pt>
                <c:pt idx="2045">
                  <c:v>35464</c:v>
                </c:pt>
                <c:pt idx="2046">
                  <c:v>35465</c:v>
                </c:pt>
                <c:pt idx="2047">
                  <c:v>35466</c:v>
                </c:pt>
                <c:pt idx="2048">
                  <c:v>35467</c:v>
                </c:pt>
                <c:pt idx="2049">
                  <c:v>35468</c:v>
                </c:pt>
                <c:pt idx="2050">
                  <c:v>35471</c:v>
                </c:pt>
                <c:pt idx="2051">
                  <c:v>35472</c:v>
                </c:pt>
                <c:pt idx="2052">
                  <c:v>35473</c:v>
                </c:pt>
                <c:pt idx="2053">
                  <c:v>35474</c:v>
                </c:pt>
                <c:pt idx="2054">
                  <c:v>35475</c:v>
                </c:pt>
                <c:pt idx="2055">
                  <c:v>35478</c:v>
                </c:pt>
                <c:pt idx="2056">
                  <c:v>35479</c:v>
                </c:pt>
                <c:pt idx="2057">
                  <c:v>35480</c:v>
                </c:pt>
                <c:pt idx="2058">
                  <c:v>35481</c:v>
                </c:pt>
                <c:pt idx="2059">
                  <c:v>35482</c:v>
                </c:pt>
                <c:pt idx="2060">
                  <c:v>35485</c:v>
                </c:pt>
                <c:pt idx="2061">
                  <c:v>35486</c:v>
                </c:pt>
                <c:pt idx="2062">
                  <c:v>35487</c:v>
                </c:pt>
                <c:pt idx="2063">
                  <c:v>35488</c:v>
                </c:pt>
                <c:pt idx="2064">
                  <c:v>35489</c:v>
                </c:pt>
                <c:pt idx="2065">
                  <c:v>35492</c:v>
                </c:pt>
                <c:pt idx="2066">
                  <c:v>35493</c:v>
                </c:pt>
                <c:pt idx="2067">
                  <c:v>35494</c:v>
                </c:pt>
                <c:pt idx="2068">
                  <c:v>35495</c:v>
                </c:pt>
                <c:pt idx="2069">
                  <c:v>35496</c:v>
                </c:pt>
                <c:pt idx="2070">
                  <c:v>35499</c:v>
                </c:pt>
                <c:pt idx="2071">
                  <c:v>35500</c:v>
                </c:pt>
                <c:pt idx="2072">
                  <c:v>35501</c:v>
                </c:pt>
                <c:pt idx="2073">
                  <c:v>35502</c:v>
                </c:pt>
                <c:pt idx="2074">
                  <c:v>35503</c:v>
                </c:pt>
                <c:pt idx="2075">
                  <c:v>35506</c:v>
                </c:pt>
                <c:pt idx="2076">
                  <c:v>35507</c:v>
                </c:pt>
                <c:pt idx="2077">
                  <c:v>35508</c:v>
                </c:pt>
                <c:pt idx="2078">
                  <c:v>35509</c:v>
                </c:pt>
                <c:pt idx="2079">
                  <c:v>35510</c:v>
                </c:pt>
                <c:pt idx="2080">
                  <c:v>35513</c:v>
                </c:pt>
                <c:pt idx="2081">
                  <c:v>35514</c:v>
                </c:pt>
                <c:pt idx="2082">
                  <c:v>35515</c:v>
                </c:pt>
                <c:pt idx="2083">
                  <c:v>35516</c:v>
                </c:pt>
                <c:pt idx="2084">
                  <c:v>35521</c:v>
                </c:pt>
                <c:pt idx="2085">
                  <c:v>35522</c:v>
                </c:pt>
                <c:pt idx="2086">
                  <c:v>35523</c:v>
                </c:pt>
                <c:pt idx="2087">
                  <c:v>35524</c:v>
                </c:pt>
                <c:pt idx="2088">
                  <c:v>35527</c:v>
                </c:pt>
                <c:pt idx="2089">
                  <c:v>35528</c:v>
                </c:pt>
                <c:pt idx="2090">
                  <c:v>35529</c:v>
                </c:pt>
                <c:pt idx="2091">
                  <c:v>35530</c:v>
                </c:pt>
                <c:pt idx="2092">
                  <c:v>35531</c:v>
                </c:pt>
                <c:pt idx="2093">
                  <c:v>35534</c:v>
                </c:pt>
                <c:pt idx="2094">
                  <c:v>35535</c:v>
                </c:pt>
                <c:pt idx="2095">
                  <c:v>35536</c:v>
                </c:pt>
                <c:pt idx="2096">
                  <c:v>35537</c:v>
                </c:pt>
                <c:pt idx="2097">
                  <c:v>35538</c:v>
                </c:pt>
                <c:pt idx="2098">
                  <c:v>35541</c:v>
                </c:pt>
                <c:pt idx="2099">
                  <c:v>35542</c:v>
                </c:pt>
                <c:pt idx="2100">
                  <c:v>35543</c:v>
                </c:pt>
                <c:pt idx="2101">
                  <c:v>35544</c:v>
                </c:pt>
                <c:pt idx="2102">
                  <c:v>35545</c:v>
                </c:pt>
                <c:pt idx="2103">
                  <c:v>35548</c:v>
                </c:pt>
                <c:pt idx="2104">
                  <c:v>35549</c:v>
                </c:pt>
                <c:pt idx="2105">
                  <c:v>35550</c:v>
                </c:pt>
                <c:pt idx="2106">
                  <c:v>35551</c:v>
                </c:pt>
                <c:pt idx="2107">
                  <c:v>35552</c:v>
                </c:pt>
                <c:pt idx="2108">
                  <c:v>35556</c:v>
                </c:pt>
                <c:pt idx="2109">
                  <c:v>35557</c:v>
                </c:pt>
                <c:pt idx="2110">
                  <c:v>35558</c:v>
                </c:pt>
                <c:pt idx="2111">
                  <c:v>35559</c:v>
                </c:pt>
                <c:pt idx="2112">
                  <c:v>35562</c:v>
                </c:pt>
                <c:pt idx="2113">
                  <c:v>35563</c:v>
                </c:pt>
                <c:pt idx="2114">
                  <c:v>35564</c:v>
                </c:pt>
                <c:pt idx="2115">
                  <c:v>35565</c:v>
                </c:pt>
                <c:pt idx="2116">
                  <c:v>35566</c:v>
                </c:pt>
                <c:pt idx="2117">
                  <c:v>35569</c:v>
                </c:pt>
                <c:pt idx="2118">
                  <c:v>35570</c:v>
                </c:pt>
                <c:pt idx="2119">
                  <c:v>35571</c:v>
                </c:pt>
                <c:pt idx="2120">
                  <c:v>35572</c:v>
                </c:pt>
                <c:pt idx="2121">
                  <c:v>35573</c:v>
                </c:pt>
                <c:pt idx="2122">
                  <c:v>35577</c:v>
                </c:pt>
                <c:pt idx="2123">
                  <c:v>35578</c:v>
                </c:pt>
                <c:pt idx="2124">
                  <c:v>35579</c:v>
                </c:pt>
                <c:pt idx="2125">
                  <c:v>35580</c:v>
                </c:pt>
                <c:pt idx="2126">
                  <c:v>35583</c:v>
                </c:pt>
                <c:pt idx="2127">
                  <c:v>35584</c:v>
                </c:pt>
                <c:pt idx="2128">
                  <c:v>35585</c:v>
                </c:pt>
                <c:pt idx="2129">
                  <c:v>35586</c:v>
                </c:pt>
                <c:pt idx="2130">
                  <c:v>35587</c:v>
                </c:pt>
                <c:pt idx="2131">
                  <c:v>35590</c:v>
                </c:pt>
                <c:pt idx="2132">
                  <c:v>35591</c:v>
                </c:pt>
                <c:pt idx="2133">
                  <c:v>35592</c:v>
                </c:pt>
                <c:pt idx="2134">
                  <c:v>35593</c:v>
                </c:pt>
                <c:pt idx="2135">
                  <c:v>35594</c:v>
                </c:pt>
                <c:pt idx="2136">
                  <c:v>35597</c:v>
                </c:pt>
                <c:pt idx="2137">
                  <c:v>35598</c:v>
                </c:pt>
                <c:pt idx="2138">
                  <c:v>35599</c:v>
                </c:pt>
                <c:pt idx="2139">
                  <c:v>35600</c:v>
                </c:pt>
                <c:pt idx="2140">
                  <c:v>35601</c:v>
                </c:pt>
                <c:pt idx="2141">
                  <c:v>35604</c:v>
                </c:pt>
                <c:pt idx="2142">
                  <c:v>35605</c:v>
                </c:pt>
                <c:pt idx="2143">
                  <c:v>35606</c:v>
                </c:pt>
                <c:pt idx="2144">
                  <c:v>35607</c:v>
                </c:pt>
                <c:pt idx="2145">
                  <c:v>35608</c:v>
                </c:pt>
                <c:pt idx="2146">
                  <c:v>35611</c:v>
                </c:pt>
                <c:pt idx="2147">
                  <c:v>35612</c:v>
                </c:pt>
                <c:pt idx="2148">
                  <c:v>35613</c:v>
                </c:pt>
                <c:pt idx="2149">
                  <c:v>35614</c:v>
                </c:pt>
                <c:pt idx="2150">
                  <c:v>35615</c:v>
                </c:pt>
                <c:pt idx="2151">
                  <c:v>35618</c:v>
                </c:pt>
                <c:pt idx="2152">
                  <c:v>35619</c:v>
                </c:pt>
                <c:pt idx="2153">
                  <c:v>35620</c:v>
                </c:pt>
                <c:pt idx="2154">
                  <c:v>35621</c:v>
                </c:pt>
                <c:pt idx="2155">
                  <c:v>35622</c:v>
                </c:pt>
                <c:pt idx="2156">
                  <c:v>35625</c:v>
                </c:pt>
                <c:pt idx="2157">
                  <c:v>35626</c:v>
                </c:pt>
                <c:pt idx="2158">
                  <c:v>35627</c:v>
                </c:pt>
                <c:pt idx="2159">
                  <c:v>35628</c:v>
                </c:pt>
                <c:pt idx="2160">
                  <c:v>35629</c:v>
                </c:pt>
                <c:pt idx="2161">
                  <c:v>35632</c:v>
                </c:pt>
                <c:pt idx="2162">
                  <c:v>35633</c:v>
                </c:pt>
                <c:pt idx="2163">
                  <c:v>35634</c:v>
                </c:pt>
                <c:pt idx="2164">
                  <c:v>35635</c:v>
                </c:pt>
                <c:pt idx="2165">
                  <c:v>35636</c:v>
                </c:pt>
                <c:pt idx="2166">
                  <c:v>35639</c:v>
                </c:pt>
                <c:pt idx="2167">
                  <c:v>35640</c:v>
                </c:pt>
                <c:pt idx="2168">
                  <c:v>35641</c:v>
                </c:pt>
                <c:pt idx="2169">
                  <c:v>35642</c:v>
                </c:pt>
                <c:pt idx="2170">
                  <c:v>35643</c:v>
                </c:pt>
                <c:pt idx="2171">
                  <c:v>35646</c:v>
                </c:pt>
                <c:pt idx="2172">
                  <c:v>35647</c:v>
                </c:pt>
                <c:pt idx="2173">
                  <c:v>35648</c:v>
                </c:pt>
                <c:pt idx="2174">
                  <c:v>35649</c:v>
                </c:pt>
                <c:pt idx="2175">
                  <c:v>35650</c:v>
                </c:pt>
                <c:pt idx="2176">
                  <c:v>35653</c:v>
                </c:pt>
                <c:pt idx="2177">
                  <c:v>35654</c:v>
                </c:pt>
                <c:pt idx="2178">
                  <c:v>35655</c:v>
                </c:pt>
                <c:pt idx="2179">
                  <c:v>35656</c:v>
                </c:pt>
                <c:pt idx="2180">
                  <c:v>35657</c:v>
                </c:pt>
                <c:pt idx="2181">
                  <c:v>35660</c:v>
                </c:pt>
                <c:pt idx="2182">
                  <c:v>35661</c:v>
                </c:pt>
                <c:pt idx="2183">
                  <c:v>35662</c:v>
                </c:pt>
                <c:pt idx="2184">
                  <c:v>35663</c:v>
                </c:pt>
                <c:pt idx="2185">
                  <c:v>35664</c:v>
                </c:pt>
                <c:pt idx="2186">
                  <c:v>35668</c:v>
                </c:pt>
                <c:pt idx="2187">
                  <c:v>35669</c:v>
                </c:pt>
                <c:pt idx="2188">
                  <c:v>35670</c:v>
                </c:pt>
                <c:pt idx="2189">
                  <c:v>35671</c:v>
                </c:pt>
                <c:pt idx="2190">
                  <c:v>35674</c:v>
                </c:pt>
                <c:pt idx="2191">
                  <c:v>35675</c:v>
                </c:pt>
                <c:pt idx="2192">
                  <c:v>35676</c:v>
                </c:pt>
                <c:pt idx="2193">
                  <c:v>35677</c:v>
                </c:pt>
                <c:pt idx="2194">
                  <c:v>35678</c:v>
                </c:pt>
                <c:pt idx="2195">
                  <c:v>35681</c:v>
                </c:pt>
                <c:pt idx="2196">
                  <c:v>35682</c:v>
                </c:pt>
                <c:pt idx="2197">
                  <c:v>35683</c:v>
                </c:pt>
                <c:pt idx="2198">
                  <c:v>35684</c:v>
                </c:pt>
                <c:pt idx="2199">
                  <c:v>35685</c:v>
                </c:pt>
                <c:pt idx="2200">
                  <c:v>35688</c:v>
                </c:pt>
                <c:pt idx="2201">
                  <c:v>35689</c:v>
                </c:pt>
                <c:pt idx="2202">
                  <c:v>35690</c:v>
                </c:pt>
                <c:pt idx="2203">
                  <c:v>35691</c:v>
                </c:pt>
                <c:pt idx="2204">
                  <c:v>35692</c:v>
                </c:pt>
                <c:pt idx="2205">
                  <c:v>35695</c:v>
                </c:pt>
                <c:pt idx="2206">
                  <c:v>35696</c:v>
                </c:pt>
                <c:pt idx="2207">
                  <c:v>35697</c:v>
                </c:pt>
                <c:pt idx="2208">
                  <c:v>35698</c:v>
                </c:pt>
                <c:pt idx="2209">
                  <c:v>35699</c:v>
                </c:pt>
                <c:pt idx="2210">
                  <c:v>35702</c:v>
                </c:pt>
                <c:pt idx="2211">
                  <c:v>35703</c:v>
                </c:pt>
                <c:pt idx="2212">
                  <c:v>35704</c:v>
                </c:pt>
                <c:pt idx="2213">
                  <c:v>35705</c:v>
                </c:pt>
                <c:pt idx="2214">
                  <c:v>35706</c:v>
                </c:pt>
                <c:pt idx="2215">
                  <c:v>35709</c:v>
                </c:pt>
                <c:pt idx="2216">
                  <c:v>35710</c:v>
                </c:pt>
                <c:pt idx="2217">
                  <c:v>35711</c:v>
                </c:pt>
                <c:pt idx="2218">
                  <c:v>35712</c:v>
                </c:pt>
                <c:pt idx="2219">
                  <c:v>35713</c:v>
                </c:pt>
                <c:pt idx="2220">
                  <c:v>35716</c:v>
                </c:pt>
                <c:pt idx="2221">
                  <c:v>35717</c:v>
                </c:pt>
                <c:pt idx="2222">
                  <c:v>35718</c:v>
                </c:pt>
                <c:pt idx="2223">
                  <c:v>35719</c:v>
                </c:pt>
                <c:pt idx="2224">
                  <c:v>35720</c:v>
                </c:pt>
                <c:pt idx="2225">
                  <c:v>35723</c:v>
                </c:pt>
                <c:pt idx="2226">
                  <c:v>35724</c:v>
                </c:pt>
                <c:pt idx="2227">
                  <c:v>35725</c:v>
                </c:pt>
                <c:pt idx="2228">
                  <c:v>35726</c:v>
                </c:pt>
                <c:pt idx="2229">
                  <c:v>35727</c:v>
                </c:pt>
                <c:pt idx="2230">
                  <c:v>35730</c:v>
                </c:pt>
                <c:pt idx="2231">
                  <c:v>35731</c:v>
                </c:pt>
                <c:pt idx="2232">
                  <c:v>35732</c:v>
                </c:pt>
                <c:pt idx="2233">
                  <c:v>35733</c:v>
                </c:pt>
                <c:pt idx="2234">
                  <c:v>35734</c:v>
                </c:pt>
                <c:pt idx="2235">
                  <c:v>35737</c:v>
                </c:pt>
                <c:pt idx="2236">
                  <c:v>35738</c:v>
                </c:pt>
                <c:pt idx="2237">
                  <c:v>35739</c:v>
                </c:pt>
                <c:pt idx="2238">
                  <c:v>35740</c:v>
                </c:pt>
                <c:pt idx="2239">
                  <c:v>35741</c:v>
                </c:pt>
                <c:pt idx="2240">
                  <c:v>35744</c:v>
                </c:pt>
                <c:pt idx="2241">
                  <c:v>35745</c:v>
                </c:pt>
                <c:pt idx="2242">
                  <c:v>35746</c:v>
                </c:pt>
                <c:pt idx="2243">
                  <c:v>35747</c:v>
                </c:pt>
                <c:pt idx="2244">
                  <c:v>35748</c:v>
                </c:pt>
                <c:pt idx="2245">
                  <c:v>35751</c:v>
                </c:pt>
                <c:pt idx="2246">
                  <c:v>35752</c:v>
                </c:pt>
                <c:pt idx="2247">
                  <c:v>35753</c:v>
                </c:pt>
                <c:pt idx="2248">
                  <c:v>35754</c:v>
                </c:pt>
                <c:pt idx="2249">
                  <c:v>35755</c:v>
                </c:pt>
                <c:pt idx="2250">
                  <c:v>35758</c:v>
                </c:pt>
                <c:pt idx="2251">
                  <c:v>35759</c:v>
                </c:pt>
                <c:pt idx="2252">
                  <c:v>35760</c:v>
                </c:pt>
                <c:pt idx="2253">
                  <c:v>35761</c:v>
                </c:pt>
                <c:pt idx="2254">
                  <c:v>35762</c:v>
                </c:pt>
                <c:pt idx="2255">
                  <c:v>35765</c:v>
                </c:pt>
                <c:pt idx="2256">
                  <c:v>35766</c:v>
                </c:pt>
                <c:pt idx="2257">
                  <c:v>35767</c:v>
                </c:pt>
                <c:pt idx="2258">
                  <c:v>35768</c:v>
                </c:pt>
                <c:pt idx="2259">
                  <c:v>35769</c:v>
                </c:pt>
                <c:pt idx="2260">
                  <c:v>35772</c:v>
                </c:pt>
                <c:pt idx="2261">
                  <c:v>35773</c:v>
                </c:pt>
                <c:pt idx="2262">
                  <c:v>35774</c:v>
                </c:pt>
                <c:pt idx="2263">
                  <c:v>35775</c:v>
                </c:pt>
                <c:pt idx="2264">
                  <c:v>35776</c:v>
                </c:pt>
                <c:pt idx="2265">
                  <c:v>35779</c:v>
                </c:pt>
                <c:pt idx="2266">
                  <c:v>35780</c:v>
                </c:pt>
                <c:pt idx="2267">
                  <c:v>35781</c:v>
                </c:pt>
                <c:pt idx="2268">
                  <c:v>35782</c:v>
                </c:pt>
                <c:pt idx="2269">
                  <c:v>35783</c:v>
                </c:pt>
                <c:pt idx="2270">
                  <c:v>35786</c:v>
                </c:pt>
                <c:pt idx="2271">
                  <c:v>35787</c:v>
                </c:pt>
                <c:pt idx="2272">
                  <c:v>35788</c:v>
                </c:pt>
                <c:pt idx="2273">
                  <c:v>35793</c:v>
                </c:pt>
                <c:pt idx="2274">
                  <c:v>35794</c:v>
                </c:pt>
                <c:pt idx="2275">
                  <c:v>35795</c:v>
                </c:pt>
                <c:pt idx="2276">
                  <c:v>35797</c:v>
                </c:pt>
                <c:pt idx="2277">
                  <c:v>35800</c:v>
                </c:pt>
                <c:pt idx="2278">
                  <c:v>35801</c:v>
                </c:pt>
                <c:pt idx="2279">
                  <c:v>35802</c:v>
                </c:pt>
                <c:pt idx="2280">
                  <c:v>35803</c:v>
                </c:pt>
                <c:pt idx="2281">
                  <c:v>35804</c:v>
                </c:pt>
                <c:pt idx="2282">
                  <c:v>35807</c:v>
                </c:pt>
                <c:pt idx="2283">
                  <c:v>35808</c:v>
                </c:pt>
                <c:pt idx="2284">
                  <c:v>35809</c:v>
                </c:pt>
                <c:pt idx="2285">
                  <c:v>35810</c:v>
                </c:pt>
                <c:pt idx="2286">
                  <c:v>35811</c:v>
                </c:pt>
                <c:pt idx="2287">
                  <c:v>35814</c:v>
                </c:pt>
                <c:pt idx="2288">
                  <c:v>35815</c:v>
                </c:pt>
                <c:pt idx="2289">
                  <c:v>35816</c:v>
                </c:pt>
                <c:pt idx="2290">
                  <c:v>35817</c:v>
                </c:pt>
                <c:pt idx="2291">
                  <c:v>35818</c:v>
                </c:pt>
                <c:pt idx="2292">
                  <c:v>35821</c:v>
                </c:pt>
                <c:pt idx="2293">
                  <c:v>35822</c:v>
                </c:pt>
                <c:pt idx="2294">
                  <c:v>35823</c:v>
                </c:pt>
                <c:pt idx="2295">
                  <c:v>35824</c:v>
                </c:pt>
                <c:pt idx="2296">
                  <c:v>35825</c:v>
                </c:pt>
                <c:pt idx="2297">
                  <c:v>35828</c:v>
                </c:pt>
                <c:pt idx="2298">
                  <c:v>35829</c:v>
                </c:pt>
                <c:pt idx="2299">
                  <c:v>35830</c:v>
                </c:pt>
                <c:pt idx="2300">
                  <c:v>35831</c:v>
                </c:pt>
                <c:pt idx="2301">
                  <c:v>35832</c:v>
                </c:pt>
                <c:pt idx="2302">
                  <c:v>35835</c:v>
                </c:pt>
                <c:pt idx="2303">
                  <c:v>35836</c:v>
                </c:pt>
                <c:pt idx="2304">
                  <c:v>35837</c:v>
                </c:pt>
                <c:pt idx="2305">
                  <c:v>35838</c:v>
                </c:pt>
                <c:pt idx="2306">
                  <c:v>35839</c:v>
                </c:pt>
                <c:pt idx="2307">
                  <c:v>35842</c:v>
                </c:pt>
                <c:pt idx="2308">
                  <c:v>35843</c:v>
                </c:pt>
                <c:pt idx="2309">
                  <c:v>35844</c:v>
                </c:pt>
                <c:pt idx="2310">
                  <c:v>35845</c:v>
                </c:pt>
                <c:pt idx="2311">
                  <c:v>35846</c:v>
                </c:pt>
                <c:pt idx="2312">
                  <c:v>35849</c:v>
                </c:pt>
                <c:pt idx="2313">
                  <c:v>35850</c:v>
                </c:pt>
                <c:pt idx="2314">
                  <c:v>35851</c:v>
                </c:pt>
                <c:pt idx="2315">
                  <c:v>35852</c:v>
                </c:pt>
                <c:pt idx="2316">
                  <c:v>35853</c:v>
                </c:pt>
                <c:pt idx="2317">
                  <c:v>35856</c:v>
                </c:pt>
                <c:pt idx="2318">
                  <c:v>35857</c:v>
                </c:pt>
                <c:pt idx="2319">
                  <c:v>35858</c:v>
                </c:pt>
                <c:pt idx="2320">
                  <c:v>35859</c:v>
                </c:pt>
                <c:pt idx="2321">
                  <c:v>35860</c:v>
                </c:pt>
                <c:pt idx="2322">
                  <c:v>35863</c:v>
                </c:pt>
                <c:pt idx="2323">
                  <c:v>35864</c:v>
                </c:pt>
                <c:pt idx="2324">
                  <c:v>35865</c:v>
                </c:pt>
                <c:pt idx="2325">
                  <c:v>35866</c:v>
                </c:pt>
                <c:pt idx="2326">
                  <c:v>35867</c:v>
                </c:pt>
                <c:pt idx="2327">
                  <c:v>35870</c:v>
                </c:pt>
                <c:pt idx="2328">
                  <c:v>35871</c:v>
                </c:pt>
                <c:pt idx="2329">
                  <c:v>35872</c:v>
                </c:pt>
                <c:pt idx="2330">
                  <c:v>35873</c:v>
                </c:pt>
                <c:pt idx="2331">
                  <c:v>35874</c:v>
                </c:pt>
                <c:pt idx="2332">
                  <c:v>35877</c:v>
                </c:pt>
                <c:pt idx="2333">
                  <c:v>35878</c:v>
                </c:pt>
                <c:pt idx="2334">
                  <c:v>35879</c:v>
                </c:pt>
                <c:pt idx="2335">
                  <c:v>35880</c:v>
                </c:pt>
                <c:pt idx="2336">
                  <c:v>35881</c:v>
                </c:pt>
                <c:pt idx="2337">
                  <c:v>35884</c:v>
                </c:pt>
                <c:pt idx="2338">
                  <c:v>35885</c:v>
                </c:pt>
                <c:pt idx="2339">
                  <c:v>35886</c:v>
                </c:pt>
                <c:pt idx="2340">
                  <c:v>35887</c:v>
                </c:pt>
                <c:pt idx="2341">
                  <c:v>35888</c:v>
                </c:pt>
                <c:pt idx="2342">
                  <c:v>35891</c:v>
                </c:pt>
                <c:pt idx="2343">
                  <c:v>35892</c:v>
                </c:pt>
                <c:pt idx="2344">
                  <c:v>35893</c:v>
                </c:pt>
                <c:pt idx="2345">
                  <c:v>35894</c:v>
                </c:pt>
                <c:pt idx="2346">
                  <c:v>35899</c:v>
                </c:pt>
                <c:pt idx="2347">
                  <c:v>35900</c:v>
                </c:pt>
                <c:pt idx="2348">
                  <c:v>35901</c:v>
                </c:pt>
                <c:pt idx="2349">
                  <c:v>35902</c:v>
                </c:pt>
                <c:pt idx="2350">
                  <c:v>35905</c:v>
                </c:pt>
                <c:pt idx="2351">
                  <c:v>35906</c:v>
                </c:pt>
                <c:pt idx="2352">
                  <c:v>35907</c:v>
                </c:pt>
                <c:pt idx="2353">
                  <c:v>35908</c:v>
                </c:pt>
                <c:pt idx="2354">
                  <c:v>35909</c:v>
                </c:pt>
                <c:pt idx="2355">
                  <c:v>35912</c:v>
                </c:pt>
                <c:pt idx="2356">
                  <c:v>35913</c:v>
                </c:pt>
                <c:pt idx="2357">
                  <c:v>35914</c:v>
                </c:pt>
                <c:pt idx="2358">
                  <c:v>35915</c:v>
                </c:pt>
                <c:pt idx="2359">
                  <c:v>35916</c:v>
                </c:pt>
                <c:pt idx="2360">
                  <c:v>35920</c:v>
                </c:pt>
                <c:pt idx="2361">
                  <c:v>35921</c:v>
                </c:pt>
                <c:pt idx="2362">
                  <c:v>35922</c:v>
                </c:pt>
                <c:pt idx="2363">
                  <c:v>35923</c:v>
                </c:pt>
                <c:pt idx="2364">
                  <c:v>35926</c:v>
                </c:pt>
                <c:pt idx="2365">
                  <c:v>35927</c:v>
                </c:pt>
                <c:pt idx="2366">
                  <c:v>35928</c:v>
                </c:pt>
                <c:pt idx="2367">
                  <c:v>35929</c:v>
                </c:pt>
                <c:pt idx="2368">
                  <c:v>35930</c:v>
                </c:pt>
                <c:pt idx="2369">
                  <c:v>35933</c:v>
                </c:pt>
                <c:pt idx="2370">
                  <c:v>35934</c:v>
                </c:pt>
                <c:pt idx="2371">
                  <c:v>35935</c:v>
                </c:pt>
                <c:pt idx="2372">
                  <c:v>35936</c:v>
                </c:pt>
                <c:pt idx="2373">
                  <c:v>35937</c:v>
                </c:pt>
                <c:pt idx="2374">
                  <c:v>35941</c:v>
                </c:pt>
                <c:pt idx="2375">
                  <c:v>35942</c:v>
                </c:pt>
                <c:pt idx="2376">
                  <c:v>35943</c:v>
                </c:pt>
                <c:pt idx="2377">
                  <c:v>35944</c:v>
                </c:pt>
                <c:pt idx="2378">
                  <c:v>35947</c:v>
                </c:pt>
                <c:pt idx="2379">
                  <c:v>35948</c:v>
                </c:pt>
                <c:pt idx="2380">
                  <c:v>35949</c:v>
                </c:pt>
                <c:pt idx="2381">
                  <c:v>35950</c:v>
                </c:pt>
                <c:pt idx="2382">
                  <c:v>35951</c:v>
                </c:pt>
                <c:pt idx="2383">
                  <c:v>35954</c:v>
                </c:pt>
                <c:pt idx="2384">
                  <c:v>35955</c:v>
                </c:pt>
                <c:pt idx="2385">
                  <c:v>35956</c:v>
                </c:pt>
                <c:pt idx="2386">
                  <c:v>35957</c:v>
                </c:pt>
                <c:pt idx="2387">
                  <c:v>35958</c:v>
                </c:pt>
                <c:pt idx="2388">
                  <c:v>35961</c:v>
                </c:pt>
                <c:pt idx="2389">
                  <c:v>35962</c:v>
                </c:pt>
                <c:pt idx="2390">
                  <c:v>35963</c:v>
                </c:pt>
                <c:pt idx="2391">
                  <c:v>35964</c:v>
                </c:pt>
                <c:pt idx="2392">
                  <c:v>35965</c:v>
                </c:pt>
                <c:pt idx="2393">
                  <c:v>35968</c:v>
                </c:pt>
                <c:pt idx="2394">
                  <c:v>35969</c:v>
                </c:pt>
                <c:pt idx="2395">
                  <c:v>35970</c:v>
                </c:pt>
                <c:pt idx="2396">
                  <c:v>35971</c:v>
                </c:pt>
                <c:pt idx="2397">
                  <c:v>35972</c:v>
                </c:pt>
                <c:pt idx="2398">
                  <c:v>35975</c:v>
                </c:pt>
                <c:pt idx="2399">
                  <c:v>35976</c:v>
                </c:pt>
                <c:pt idx="2400">
                  <c:v>35977</c:v>
                </c:pt>
                <c:pt idx="2401">
                  <c:v>35978</c:v>
                </c:pt>
                <c:pt idx="2402">
                  <c:v>35979</c:v>
                </c:pt>
                <c:pt idx="2403">
                  <c:v>35982</c:v>
                </c:pt>
                <c:pt idx="2404">
                  <c:v>35983</c:v>
                </c:pt>
                <c:pt idx="2405">
                  <c:v>35984</c:v>
                </c:pt>
                <c:pt idx="2406">
                  <c:v>35985</c:v>
                </c:pt>
                <c:pt idx="2407">
                  <c:v>35986</c:v>
                </c:pt>
                <c:pt idx="2408">
                  <c:v>35989</c:v>
                </c:pt>
                <c:pt idx="2409">
                  <c:v>35990</c:v>
                </c:pt>
                <c:pt idx="2410">
                  <c:v>35991</c:v>
                </c:pt>
                <c:pt idx="2411">
                  <c:v>35992</c:v>
                </c:pt>
                <c:pt idx="2412">
                  <c:v>35993</c:v>
                </c:pt>
                <c:pt idx="2413">
                  <c:v>35996</c:v>
                </c:pt>
                <c:pt idx="2414">
                  <c:v>35997</c:v>
                </c:pt>
                <c:pt idx="2415">
                  <c:v>35998</c:v>
                </c:pt>
                <c:pt idx="2416">
                  <c:v>35999</c:v>
                </c:pt>
                <c:pt idx="2417">
                  <c:v>36000</c:v>
                </c:pt>
                <c:pt idx="2418">
                  <c:v>36003</c:v>
                </c:pt>
                <c:pt idx="2419">
                  <c:v>36004</c:v>
                </c:pt>
                <c:pt idx="2420">
                  <c:v>36005</c:v>
                </c:pt>
                <c:pt idx="2421">
                  <c:v>36006</c:v>
                </c:pt>
                <c:pt idx="2422">
                  <c:v>36007</c:v>
                </c:pt>
                <c:pt idx="2423">
                  <c:v>36010</c:v>
                </c:pt>
                <c:pt idx="2424">
                  <c:v>36011</c:v>
                </c:pt>
                <c:pt idx="2425">
                  <c:v>36012</c:v>
                </c:pt>
                <c:pt idx="2426">
                  <c:v>36013</c:v>
                </c:pt>
                <c:pt idx="2427">
                  <c:v>36014</c:v>
                </c:pt>
                <c:pt idx="2428">
                  <c:v>36017</c:v>
                </c:pt>
                <c:pt idx="2429">
                  <c:v>36018</c:v>
                </c:pt>
                <c:pt idx="2430">
                  <c:v>36019</c:v>
                </c:pt>
                <c:pt idx="2431">
                  <c:v>36020</c:v>
                </c:pt>
                <c:pt idx="2432">
                  <c:v>36021</c:v>
                </c:pt>
                <c:pt idx="2433">
                  <c:v>36024</c:v>
                </c:pt>
                <c:pt idx="2434">
                  <c:v>36025</c:v>
                </c:pt>
                <c:pt idx="2435">
                  <c:v>36026</c:v>
                </c:pt>
                <c:pt idx="2436">
                  <c:v>36027</c:v>
                </c:pt>
                <c:pt idx="2437">
                  <c:v>36028</c:v>
                </c:pt>
                <c:pt idx="2438">
                  <c:v>36031</c:v>
                </c:pt>
                <c:pt idx="2439">
                  <c:v>36032</c:v>
                </c:pt>
                <c:pt idx="2440">
                  <c:v>36033</c:v>
                </c:pt>
                <c:pt idx="2441">
                  <c:v>36034</c:v>
                </c:pt>
                <c:pt idx="2442">
                  <c:v>36035</c:v>
                </c:pt>
                <c:pt idx="2443">
                  <c:v>36039</c:v>
                </c:pt>
                <c:pt idx="2444">
                  <c:v>36040</c:v>
                </c:pt>
                <c:pt idx="2445">
                  <c:v>36041</c:v>
                </c:pt>
                <c:pt idx="2446">
                  <c:v>36042</c:v>
                </c:pt>
                <c:pt idx="2447">
                  <c:v>36045</c:v>
                </c:pt>
                <c:pt idx="2448">
                  <c:v>36046</c:v>
                </c:pt>
                <c:pt idx="2449">
                  <c:v>36047</c:v>
                </c:pt>
                <c:pt idx="2450">
                  <c:v>36048</c:v>
                </c:pt>
                <c:pt idx="2451">
                  <c:v>36049</c:v>
                </c:pt>
                <c:pt idx="2452">
                  <c:v>36052</c:v>
                </c:pt>
                <c:pt idx="2453">
                  <c:v>36053</c:v>
                </c:pt>
                <c:pt idx="2454">
                  <c:v>36054</c:v>
                </c:pt>
                <c:pt idx="2455">
                  <c:v>36055</c:v>
                </c:pt>
                <c:pt idx="2456">
                  <c:v>36056</c:v>
                </c:pt>
                <c:pt idx="2457">
                  <c:v>36059</c:v>
                </c:pt>
                <c:pt idx="2458">
                  <c:v>36060</c:v>
                </c:pt>
                <c:pt idx="2459">
                  <c:v>36061</c:v>
                </c:pt>
                <c:pt idx="2460">
                  <c:v>36062</c:v>
                </c:pt>
                <c:pt idx="2461">
                  <c:v>36063</c:v>
                </c:pt>
                <c:pt idx="2462">
                  <c:v>36066</c:v>
                </c:pt>
                <c:pt idx="2463">
                  <c:v>36067</c:v>
                </c:pt>
                <c:pt idx="2464">
                  <c:v>36068</c:v>
                </c:pt>
                <c:pt idx="2465">
                  <c:v>36069</c:v>
                </c:pt>
                <c:pt idx="2466">
                  <c:v>36070</c:v>
                </c:pt>
                <c:pt idx="2467">
                  <c:v>36073</c:v>
                </c:pt>
                <c:pt idx="2468">
                  <c:v>36074</c:v>
                </c:pt>
                <c:pt idx="2469">
                  <c:v>36075</c:v>
                </c:pt>
                <c:pt idx="2470">
                  <c:v>36076</c:v>
                </c:pt>
                <c:pt idx="2471">
                  <c:v>36077</c:v>
                </c:pt>
                <c:pt idx="2472">
                  <c:v>36080</c:v>
                </c:pt>
                <c:pt idx="2473">
                  <c:v>36081</c:v>
                </c:pt>
                <c:pt idx="2474">
                  <c:v>36082</c:v>
                </c:pt>
                <c:pt idx="2475">
                  <c:v>36083</c:v>
                </c:pt>
                <c:pt idx="2476">
                  <c:v>36084</c:v>
                </c:pt>
                <c:pt idx="2477">
                  <c:v>36087</c:v>
                </c:pt>
                <c:pt idx="2478">
                  <c:v>36088</c:v>
                </c:pt>
                <c:pt idx="2479">
                  <c:v>36089</c:v>
                </c:pt>
                <c:pt idx="2480">
                  <c:v>36090</c:v>
                </c:pt>
                <c:pt idx="2481">
                  <c:v>36091</c:v>
                </c:pt>
                <c:pt idx="2482">
                  <c:v>36094</c:v>
                </c:pt>
                <c:pt idx="2483">
                  <c:v>36095</c:v>
                </c:pt>
                <c:pt idx="2484">
                  <c:v>36096</c:v>
                </c:pt>
                <c:pt idx="2485">
                  <c:v>36097</c:v>
                </c:pt>
                <c:pt idx="2486">
                  <c:v>36098</c:v>
                </c:pt>
                <c:pt idx="2487">
                  <c:v>36101</c:v>
                </c:pt>
                <c:pt idx="2488">
                  <c:v>36102</c:v>
                </c:pt>
                <c:pt idx="2489">
                  <c:v>36103</c:v>
                </c:pt>
                <c:pt idx="2490">
                  <c:v>36104</c:v>
                </c:pt>
                <c:pt idx="2491">
                  <c:v>36105</c:v>
                </c:pt>
                <c:pt idx="2492">
                  <c:v>36108</c:v>
                </c:pt>
                <c:pt idx="2493">
                  <c:v>36109</c:v>
                </c:pt>
                <c:pt idx="2494">
                  <c:v>36110</c:v>
                </c:pt>
                <c:pt idx="2495">
                  <c:v>36111</c:v>
                </c:pt>
                <c:pt idx="2496">
                  <c:v>36112</c:v>
                </c:pt>
                <c:pt idx="2497">
                  <c:v>36115</c:v>
                </c:pt>
                <c:pt idx="2498">
                  <c:v>36116</c:v>
                </c:pt>
                <c:pt idx="2499">
                  <c:v>36117</c:v>
                </c:pt>
                <c:pt idx="2500">
                  <c:v>36118</c:v>
                </c:pt>
                <c:pt idx="2501">
                  <c:v>36119</c:v>
                </c:pt>
                <c:pt idx="2502">
                  <c:v>36122</c:v>
                </c:pt>
                <c:pt idx="2503">
                  <c:v>36123</c:v>
                </c:pt>
                <c:pt idx="2504">
                  <c:v>36124</c:v>
                </c:pt>
                <c:pt idx="2505">
                  <c:v>36125</c:v>
                </c:pt>
                <c:pt idx="2506">
                  <c:v>36126</c:v>
                </c:pt>
                <c:pt idx="2507">
                  <c:v>36129</c:v>
                </c:pt>
                <c:pt idx="2508">
                  <c:v>36130</c:v>
                </c:pt>
                <c:pt idx="2509">
                  <c:v>36131</c:v>
                </c:pt>
                <c:pt idx="2510">
                  <c:v>36132</c:v>
                </c:pt>
                <c:pt idx="2511">
                  <c:v>36133</c:v>
                </c:pt>
                <c:pt idx="2512">
                  <c:v>36136</c:v>
                </c:pt>
                <c:pt idx="2513">
                  <c:v>36137</c:v>
                </c:pt>
                <c:pt idx="2514">
                  <c:v>36138</c:v>
                </c:pt>
                <c:pt idx="2515">
                  <c:v>36139</c:v>
                </c:pt>
                <c:pt idx="2516">
                  <c:v>36140</c:v>
                </c:pt>
                <c:pt idx="2517">
                  <c:v>36143</c:v>
                </c:pt>
                <c:pt idx="2518">
                  <c:v>36144</c:v>
                </c:pt>
                <c:pt idx="2519">
                  <c:v>36145</c:v>
                </c:pt>
                <c:pt idx="2520">
                  <c:v>36146</c:v>
                </c:pt>
                <c:pt idx="2521">
                  <c:v>36147</c:v>
                </c:pt>
                <c:pt idx="2522">
                  <c:v>36150</c:v>
                </c:pt>
                <c:pt idx="2523">
                  <c:v>36151</c:v>
                </c:pt>
                <c:pt idx="2524">
                  <c:v>36152</c:v>
                </c:pt>
                <c:pt idx="2525">
                  <c:v>36153</c:v>
                </c:pt>
                <c:pt idx="2526">
                  <c:v>36158</c:v>
                </c:pt>
                <c:pt idx="2527">
                  <c:v>36159</c:v>
                </c:pt>
                <c:pt idx="2528">
                  <c:v>36160</c:v>
                </c:pt>
                <c:pt idx="2529">
                  <c:v>36164</c:v>
                </c:pt>
                <c:pt idx="2530">
                  <c:v>36165</c:v>
                </c:pt>
                <c:pt idx="2531">
                  <c:v>36166</c:v>
                </c:pt>
                <c:pt idx="2532">
                  <c:v>36167</c:v>
                </c:pt>
                <c:pt idx="2533">
                  <c:v>36168</c:v>
                </c:pt>
                <c:pt idx="2534">
                  <c:v>36171</c:v>
                </c:pt>
                <c:pt idx="2535">
                  <c:v>36172</c:v>
                </c:pt>
                <c:pt idx="2536">
                  <c:v>36173</c:v>
                </c:pt>
                <c:pt idx="2537">
                  <c:v>36174</c:v>
                </c:pt>
                <c:pt idx="2538">
                  <c:v>36175</c:v>
                </c:pt>
                <c:pt idx="2539">
                  <c:v>36178</c:v>
                </c:pt>
                <c:pt idx="2540">
                  <c:v>36179</c:v>
                </c:pt>
                <c:pt idx="2541">
                  <c:v>36180</c:v>
                </c:pt>
                <c:pt idx="2542">
                  <c:v>36181</c:v>
                </c:pt>
                <c:pt idx="2543">
                  <c:v>36182</c:v>
                </c:pt>
                <c:pt idx="2544">
                  <c:v>36185</c:v>
                </c:pt>
                <c:pt idx="2545">
                  <c:v>36186</c:v>
                </c:pt>
                <c:pt idx="2546">
                  <c:v>36187</c:v>
                </c:pt>
                <c:pt idx="2547">
                  <c:v>36188</c:v>
                </c:pt>
                <c:pt idx="2548">
                  <c:v>36189</c:v>
                </c:pt>
                <c:pt idx="2549">
                  <c:v>36192</c:v>
                </c:pt>
                <c:pt idx="2550">
                  <c:v>36193</c:v>
                </c:pt>
                <c:pt idx="2551">
                  <c:v>36194</c:v>
                </c:pt>
                <c:pt idx="2552">
                  <c:v>36195</c:v>
                </c:pt>
                <c:pt idx="2553">
                  <c:v>36196</c:v>
                </c:pt>
                <c:pt idx="2554">
                  <c:v>36199</c:v>
                </c:pt>
                <c:pt idx="2555">
                  <c:v>36200</c:v>
                </c:pt>
                <c:pt idx="2556">
                  <c:v>36201</c:v>
                </c:pt>
                <c:pt idx="2557">
                  <c:v>36202</c:v>
                </c:pt>
                <c:pt idx="2558">
                  <c:v>36203</c:v>
                </c:pt>
                <c:pt idx="2559">
                  <c:v>36206</c:v>
                </c:pt>
                <c:pt idx="2560">
                  <c:v>36207</c:v>
                </c:pt>
                <c:pt idx="2561">
                  <c:v>36208</c:v>
                </c:pt>
                <c:pt idx="2562">
                  <c:v>36209</c:v>
                </c:pt>
                <c:pt idx="2563">
                  <c:v>36210</c:v>
                </c:pt>
                <c:pt idx="2564">
                  <c:v>36213</c:v>
                </c:pt>
                <c:pt idx="2565">
                  <c:v>36214</c:v>
                </c:pt>
                <c:pt idx="2566">
                  <c:v>36215</c:v>
                </c:pt>
                <c:pt idx="2567">
                  <c:v>36216</c:v>
                </c:pt>
                <c:pt idx="2568">
                  <c:v>36217</c:v>
                </c:pt>
                <c:pt idx="2569">
                  <c:v>36220</c:v>
                </c:pt>
                <c:pt idx="2570">
                  <c:v>36221</c:v>
                </c:pt>
                <c:pt idx="2571">
                  <c:v>36222</c:v>
                </c:pt>
                <c:pt idx="2572">
                  <c:v>36223</c:v>
                </c:pt>
                <c:pt idx="2573">
                  <c:v>36224</c:v>
                </c:pt>
                <c:pt idx="2574">
                  <c:v>36227</c:v>
                </c:pt>
                <c:pt idx="2575">
                  <c:v>36228</c:v>
                </c:pt>
                <c:pt idx="2576">
                  <c:v>36229</c:v>
                </c:pt>
                <c:pt idx="2577">
                  <c:v>36230</c:v>
                </c:pt>
                <c:pt idx="2578">
                  <c:v>36231</c:v>
                </c:pt>
                <c:pt idx="2579">
                  <c:v>36234</c:v>
                </c:pt>
                <c:pt idx="2580">
                  <c:v>36235</c:v>
                </c:pt>
                <c:pt idx="2581">
                  <c:v>36236</c:v>
                </c:pt>
                <c:pt idx="2582">
                  <c:v>36237</c:v>
                </c:pt>
                <c:pt idx="2583">
                  <c:v>36238</c:v>
                </c:pt>
                <c:pt idx="2584">
                  <c:v>36241</c:v>
                </c:pt>
                <c:pt idx="2585">
                  <c:v>36242</c:v>
                </c:pt>
                <c:pt idx="2586">
                  <c:v>36243</c:v>
                </c:pt>
                <c:pt idx="2587">
                  <c:v>36244</c:v>
                </c:pt>
                <c:pt idx="2588">
                  <c:v>36245</c:v>
                </c:pt>
                <c:pt idx="2589">
                  <c:v>36248</c:v>
                </c:pt>
                <c:pt idx="2590">
                  <c:v>36249</c:v>
                </c:pt>
                <c:pt idx="2591">
                  <c:v>36250</c:v>
                </c:pt>
                <c:pt idx="2592">
                  <c:v>36251</c:v>
                </c:pt>
                <c:pt idx="2593">
                  <c:v>36256</c:v>
                </c:pt>
                <c:pt idx="2594">
                  <c:v>36257</c:v>
                </c:pt>
                <c:pt idx="2595">
                  <c:v>36258</c:v>
                </c:pt>
                <c:pt idx="2596">
                  <c:v>36259</c:v>
                </c:pt>
                <c:pt idx="2597">
                  <c:v>36262</c:v>
                </c:pt>
                <c:pt idx="2598">
                  <c:v>36263</c:v>
                </c:pt>
                <c:pt idx="2599">
                  <c:v>36264</c:v>
                </c:pt>
                <c:pt idx="2600">
                  <c:v>36265</c:v>
                </c:pt>
                <c:pt idx="2601">
                  <c:v>36266</c:v>
                </c:pt>
                <c:pt idx="2602">
                  <c:v>36269</c:v>
                </c:pt>
                <c:pt idx="2603">
                  <c:v>36270</c:v>
                </c:pt>
                <c:pt idx="2604">
                  <c:v>36271</c:v>
                </c:pt>
                <c:pt idx="2605">
                  <c:v>36272</c:v>
                </c:pt>
                <c:pt idx="2606">
                  <c:v>36273</c:v>
                </c:pt>
                <c:pt idx="2607">
                  <c:v>36276</c:v>
                </c:pt>
                <c:pt idx="2608">
                  <c:v>36277</c:v>
                </c:pt>
                <c:pt idx="2609">
                  <c:v>36278</c:v>
                </c:pt>
                <c:pt idx="2610">
                  <c:v>36279</c:v>
                </c:pt>
                <c:pt idx="2611">
                  <c:v>36280</c:v>
                </c:pt>
                <c:pt idx="2612">
                  <c:v>36284</c:v>
                </c:pt>
                <c:pt idx="2613">
                  <c:v>36285</c:v>
                </c:pt>
                <c:pt idx="2614">
                  <c:v>36286</c:v>
                </c:pt>
                <c:pt idx="2615">
                  <c:v>36287</c:v>
                </c:pt>
                <c:pt idx="2616">
                  <c:v>36290</c:v>
                </c:pt>
                <c:pt idx="2617">
                  <c:v>36291</c:v>
                </c:pt>
                <c:pt idx="2618">
                  <c:v>36292</c:v>
                </c:pt>
                <c:pt idx="2619">
                  <c:v>36293</c:v>
                </c:pt>
                <c:pt idx="2620">
                  <c:v>36294</c:v>
                </c:pt>
                <c:pt idx="2621">
                  <c:v>36297</c:v>
                </c:pt>
                <c:pt idx="2622">
                  <c:v>36298</c:v>
                </c:pt>
                <c:pt idx="2623">
                  <c:v>36299</c:v>
                </c:pt>
                <c:pt idx="2624">
                  <c:v>36300</c:v>
                </c:pt>
                <c:pt idx="2625">
                  <c:v>36301</c:v>
                </c:pt>
                <c:pt idx="2626">
                  <c:v>36304</c:v>
                </c:pt>
                <c:pt idx="2627">
                  <c:v>36305</c:v>
                </c:pt>
                <c:pt idx="2628">
                  <c:v>36306</c:v>
                </c:pt>
                <c:pt idx="2629">
                  <c:v>36307</c:v>
                </c:pt>
                <c:pt idx="2630">
                  <c:v>36308</c:v>
                </c:pt>
                <c:pt idx="2631">
                  <c:v>36312</c:v>
                </c:pt>
                <c:pt idx="2632">
                  <c:v>36313</c:v>
                </c:pt>
                <c:pt idx="2633">
                  <c:v>36314</c:v>
                </c:pt>
                <c:pt idx="2634">
                  <c:v>36315</c:v>
                </c:pt>
                <c:pt idx="2635">
                  <c:v>36318</c:v>
                </c:pt>
                <c:pt idx="2636">
                  <c:v>36319</c:v>
                </c:pt>
                <c:pt idx="2637">
                  <c:v>36320</c:v>
                </c:pt>
                <c:pt idx="2638">
                  <c:v>36321</c:v>
                </c:pt>
                <c:pt idx="2639">
                  <c:v>36322</c:v>
                </c:pt>
                <c:pt idx="2640">
                  <c:v>36325</c:v>
                </c:pt>
                <c:pt idx="2641">
                  <c:v>36326</c:v>
                </c:pt>
                <c:pt idx="2642">
                  <c:v>36327</c:v>
                </c:pt>
                <c:pt idx="2643">
                  <c:v>36328</c:v>
                </c:pt>
                <c:pt idx="2644">
                  <c:v>36329</c:v>
                </c:pt>
                <c:pt idx="2645">
                  <c:v>36332</c:v>
                </c:pt>
                <c:pt idx="2646">
                  <c:v>36333</c:v>
                </c:pt>
                <c:pt idx="2647">
                  <c:v>36334</c:v>
                </c:pt>
                <c:pt idx="2648">
                  <c:v>36335</c:v>
                </c:pt>
                <c:pt idx="2649">
                  <c:v>36336</c:v>
                </c:pt>
                <c:pt idx="2650">
                  <c:v>36339</c:v>
                </c:pt>
                <c:pt idx="2651">
                  <c:v>36340</c:v>
                </c:pt>
                <c:pt idx="2652">
                  <c:v>36341</c:v>
                </c:pt>
                <c:pt idx="2653">
                  <c:v>36342</c:v>
                </c:pt>
                <c:pt idx="2654">
                  <c:v>36343</c:v>
                </c:pt>
                <c:pt idx="2655">
                  <c:v>36346</c:v>
                </c:pt>
                <c:pt idx="2656">
                  <c:v>36347</c:v>
                </c:pt>
                <c:pt idx="2657">
                  <c:v>36348</c:v>
                </c:pt>
                <c:pt idx="2658">
                  <c:v>36349</c:v>
                </c:pt>
                <c:pt idx="2659">
                  <c:v>36350</c:v>
                </c:pt>
                <c:pt idx="2660">
                  <c:v>36353</c:v>
                </c:pt>
                <c:pt idx="2661">
                  <c:v>36354</c:v>
                </c:pt>
                <c:pt idx="2662">
                  <c:v>36355</c:v>
                </c:pt>
                <c:pt idx="2663">
                  <c:v>36356</c:v>
                </c:pt>
                <c:pt idx="2664">
                  <c:v>36357</c:v>
                </c:pt>
                <c:pt idx="2665">
                  <c:v>36360</c:v>
                </c:pt>
                <c:pt idx="2666">
                  <c:v>36361</c:v>
                </c:pt>
                <c:pt idx="2667">
                  <c:v>36362</c:v>
                </c:pt>
                <c:pt idx="2668">
                  <c:v>36363</c:v>
                </c:pt>
                <c:pt idx="2669">
                  <c:v>36364</c:v>
                </c:pt>
                <c:pt idx="2670">
                  <c:v>36367</c:v>
                </c:pt>
                <c:pt idx="2671">
                  <c:v>36368</c:v>
                </c:pt>
                <c:pt idx="2672">
                  <c:v>36369</c:v>
                </c:pt>
                <c:pt idx="2673">
                  <c:v>36370</c:v>
                </c:pt>
                <c:pt idx="2674">
                  <c:v>36371</c:v>
                </c:pt>
                <c:pt idx="2675">
                  <c:v>36374</c:v>
                </c:pt>
                <c:pt idx="2676">
                  <c:v>36375</c:v>
                </c:pt>
                <c:pt idx="2677">
                  <c:v>36376</c:v>
                </c:pt>
                <c:pt idx="2678">
                  <c:v>36377</c:v>
                </c:pt>
                <c:pt idx="2679">
                  <c:v>36378</c:v>
                </c:pt>
                <c:pt idx="2680">
                  <c:v>36381</c:v>
                </c:pt>
                <c:pt idx="2681">
                  <c:v>36382</c:v>
                </c:pt>
                <c:pt idx="2682">
                  <c:v>36383</c:v>
                </c:pt>
                <c:pt idx="2683">
                  <c:v>36384</c:v>
                </c:pt>
                <c:pt idx="2684">
                  <c:v>36385</c:v>
                </c:pt>
                <c:pt idx="2685">
                  <c:v>36388</c:v>
                </c:pt>
                <c:pt idx="2686">
                  <c:v>36389</c:v>
                </c:pt>
                <c:pt idx="2687">
                  <c:v>36390</c:v>
                </c:pt>
                <c:pt idx="2688">
                  <c:v>36391</c:v>
                </c:pt>
                <c:pt idx="2689">
                  <c:v>36392</c:v>
                </c:pt>
                <c:pt idx="2690">
                  <c:v>36395</c:v>
                </c:pt>
                <c:pt idx="2691">
                  <c:v>36396</c:v>
                </c:pt>
                <c:pt idx="2692">
                  <c:v>36397</c:v>
                </c:pt>
                <c:pt idx="2693">
                  <c:v>36398</c:v>
                </c:pt>
                <c:pt idx="2694">
                  <c:v>36399</c:v>
                </c:pt>
                <c:pt idx="2695">
                  <c:v>36403</c:v>
                </c:pt>
                <c:pt idx="2696">
                  <c:v>36404</c:v>
                </c:pt>
                <c:pt idx="2697">
                  <c:v>36405</c:v>
                </c:pt>
                <c:pt idx="2698">
                  <c:v>36406</c:v>
                </c:pt>
                <c:pt idx="2699">
                  <c:v>36409</c:v>
                </c:pt>
                <c:pt idx="2700">
                  <c:v>36410</c:v>
                </c:pt>
                <c:pt idx="2701">
                  <c:v>36411</c:v>
                </c:pt>
                <c:pt idx="2702">
                  <c:v>36412</c:v>
                </c:pt>
                <c:pt idx="2703">
                  <c:v>36413</c:v>
                </c:pt>
                <c:pt idx="2704">
                  <c:v>36416</c:v>
                </c:pt>
                <c:pt idx="2705">
                  <c:v>36417</c:v>
                </c:pt>
                <c:pt idx="2706">
                  <c:v>36418</c:v>
                </c:pt>
                <c:pt idx="2707">
                  <c:v>36419</c:v>
                </c:pt>
                <c:pt idx="2708">
                  <c:v>36420</c:v>
                </c:pt>
                <c:pt idx="2709">
                  <c:v>36423</c:v>
                </c:pt>
                <c:pt idx="2710">
                  <c:v>36424</c:v>
                </c:pt>
                <c:pt idx="2711">
                  <c:v>36425</c:v>
                </c:pt>
                <c:pt idx="2712">
                  <c:v>36426</c:v>
                </c:pt>
                <c:pt idx="2713">
                  <c:v>36427</c:v>
                </c:pt>
                <c:pt idx="2714">
                  <c:v>36430</c:v>
                </c:pt>
                <c:pt idx="2715">
                  <c:v>36431</c:v>
                </c:pt>
                <c:pt idx="2716">
                  <c:v>36432</c:v>
                </c:pt>
                <c:pt idx="2717">
                  <c:v>36433</c:v>
                </c:pt>
                <c:pt idx="2718">
                  <c:v>36434</c:v>
                </c:pt>
                <c:pt idx="2719">
                  <c:v>36437</c:v>
                </c:pt>
                <c:pt idx="2720">
                  <c:v>36438</c:v>
                </c:pt>
                <c:pt idx="2721">
                  <c:v>36439</c:v>
                </c:pt>
                <c:pt idx="2722">
                  <c:v>36440</c:v>
                </c:pt>
                <c:pt idx="2723">
                  <c:v>36441</c:v>
                </c:pt>
                <c:pt idx="2724">
                  <c:v>36444</c:v>
                </c:pt>
                <c:pt idx="2725">
                  <c:v>36445</c:v>
                </c:pt>
                <c:pt idx="2726">
                  <c:v>36446</c:v>
                </c:pt>
                <c:pt idx="2727">
                  <c:v>36447</c:v>
                </c:pt>
                <c:pt idx="2728">
                  <c:v>36448</c:v>
                </c:pt>
                <c:pt idx="2729">
                  <c:v>36451</c:v>
                </c:pt>
                <c:pt idx="2730">
                  <c:v>36452</c:v>
                </c:pt>
                <c:pt idx="2731">
                  <c:v>36453</c:v>
                </c:pt>
                <c:pt idx="2732">
                  <c:v>36454</c:v>
                </c:pt>
                <c:pt idx="2733">
                  <c:v>36455</c:v>
                </c:pt>
                <c:pt idx="2734">
                  <c:v>36458</c:v>
                </c:pt>
                <c:pt idx="2735">
                  <c:v>36459</c:v>
                </c:pt>
                <c:pt idx="2736">
                  <c:v>36460</c:v>
                </c:pt>
                <c:pt idx="2737">
                  <c:v>36461</c:v>
                </c:pt>
                <c:pt idx="2738">
                  <c:v>36462</c:v>
                </c:pt>
                <c:pt idx="2739">
                  <c:v>36465</c:v>
                </c:pt>
                <c:pt idx="2740">
                  <c:v>36466</c:v>
                </c:pt>
                <c:pt idx="2741">
                  <c:v>36467</c:v>
                </c:pt>
                <c:pt idx="2742">
                  <c:v>36468</c:v>
                </c:pt>
                <c:pt idx="2743">
                  <c:v>36469</c:v>
                </c:pt>
                <c:pt idx="2744">
                  <c:v>36472</c:v>
                </c:pt>
                <c:pt idx="2745">
                  <c:v>36473</c:v>
                </c:pt>
                <c:pt idx="2746">
                  <c:v>36474</c:v>
                </c:pt>
                <c:pt idx="2747">
                  <c:v>36475</c:v>
                </c:pt>
                <c:pt idx="2748">
                  <c:v>36476</c:v>
                </c:pt>
                <c:pt idx="2749">
                  <c:v>36479</c:v>
                </c:pt>
                <c:pt idx="2750">
                  <c:v>36480</c:v>
                </c:pt>
                <c:pt idx="2751">
                  <c:v>36481</c:v>
                </c:pt>
                <c:pt idx="2752">
                  <c:v>36482</c:v>
                </c:pt>
                <c:pt idx="2753">
                  <c:v>36483</c:v>
                </c:pt>
                <c:pt idx="2754">
                  <c:v>36486</c:v>
                </c:pt>
                <c:pt idx="2755">
                  <c:v>36487</c:v>
                </c:pt>
                <c:pt idx="2756">
                  <c:v>36488</c:v>
                </c:pt>
                <c:pt idx="2757">
                  <c:v>36489</c:v>
                </c:pt>
                <c:pt idx="2758">
                  <c:v>36490</c:v>
                </c:pt>
                <c:pt idx="2759">
                  <c:v>36493</c:v>
                </c:pt>
                <c:pt idx="2760">
                  <c:v>36494</c:v>
                </c:pt>
                <c:pt idx="2761">
                  <c:v>36495</c:v>
                </c:pt>
                <c:pt idx="2762">
                  <c:v>36496</c:v>
                </c:pt>
                <c:pt idx="2763">
                  <c:v>36497</c:v>
                </c:pt>
                <c:pt idx="2764">
                  <c:v>36500</c:v>
                </c:pt>
                <c:pt idx="2765">
                  <c:v>36501</c:v>
                </c:pt>
                <c:pt idx="2766">
                  <c:v>36502</c:v>
                </c:pt>
                <c:pt idx="2767">
                  <c:v>36503</c:v>
                </c:pt>
                <c:pt idx="2768">
                  <c:v>36504</c:v>
                </c:pt>
                <c:pt idx="2769">
                  <c:v>36507</c:v>
                </c:pt>
                <c:pt idx="2770">
                  <c:v>36508</c:v>
                </c:pt>
                <c:pt idx="2771">
                  <c:v>36509</c:v>
                </c:pt>
                <c:pt idx="2772">
                  <c:v>36510</c:v>
                </c:pt>
                <c:pt idx="2773">
                  <c:v>36511</c:v>
                </c:pt>
                <c:pt idx="2774">
                  <c:v>36514</c:v>
                </c:pt>
                <c:pt idx="2775">
                  <c:v>36515</c:v>
                </c:pt>
                <c:pt idx="2776">
                  <c:v>36516</c:v>
                </c:pt>
                <c:pt idx="2777">
                  <c:v>36517</c:v>
                </c:pt>
                <c:pt idx="2778">
                  <c:v>36518</c:v>
                </c:pt>
                <c:pt idx="2779">
                  <c:v>36523</c:v>
                </c:pt>
                <c:pt idx="2780">
                  <c:v>36524</c:v>
                </c:pt>
                <c:pt idx="2781">
                  <c:v>36529</c:v>
                </c:pt>
                <c:pt idx="2782">
                  <c:v>36530</c:v>
                </c:pt>
                <c:pt idx="2783">
                  <c:v>36531</c:v>
                </c:pt>
                <c:pt idx="2784">
                  <c:v>36532</c:v>
                </c:pt>
                <c:pt idx="2785">
                  <c:v>36535</c:v>
                </c:pt>
                <c:pt idx="2786">
                  <c:v>36536</c:v>
                </c:pt>
                <c:pt idx="2787">
                  <c:v>36537</c:v>
                </c:pt>
                <c:pt idx="2788">
                  <c:v>36538</c:v>
                </c:pt>
                <c:pt idx="2789">
                  <c:v>36539</c:v>
                </c:pt>
                <c:pt idx="2790">
                  <c:v>36542</c:v>
                </c:pt>
                <c:pt idx="2791">
                  <c:v>36543</c:v>
                </c:pt>
                <c:pt idx="2792">
                  <c:v>36544</c:v>
                </c:pt>
                <c:pt idx="2793">
                  <c:v>36545</c:v>
                </c:pt>
                <c:pt idx="2794">
                  <c:v>36546</c:v>
                </c:pt>
                <c:pt idx="2795">
                  <c:v>36549</c:v>
                </c:pt>
                <c:pt idx="2796">
                  <c:v>36550</c:v>
                </c:pt>
                <c:pt idx="2797">
                  <c:v>36551</c:v>
                </c:pt>
                <c:pt idx="2798">
                  <c:v>36552</c:v>
                </c:pt>
                <c:pt idx="2799">
                  <c:v>36553</c:v>
                </c:pt>
                <c:pt idx="2800">
                  <c:v>36556</c:v>
                </c:pt>
                <c:pt idx="2801">
                  <c:v>36557</c:v>
                </c:pt>
                <c:pt idx="2802">
                  <c:v>36558</c:v>
                </c:pt>
                <c:pt idx="2803">
                  <c:v>36559</c:v>
                </c:pt>
                <c:pt idx="2804">
                  <c:v>36560</c:v>
                </c:pt>
                <c:pt idx="2805">
                  <c:v>36563</c:v>
                </c:pt>
                <c:pt idx="2806">
                  <c:v>36564</c:v>
                </c:pt>
                <c:pt idx="2807">
                  <c:v>36565</c:v>
                </c:pt>
                <c:pt idx="2808">
                  <c:v>36566</c:v>
                </c:pt>
                <c:pt idx="2809">
                  <c:v>36567</c:v>
                </c:pt>
                <c:pt idx="2810">
                  <c:v>36570</c:v>
                </c:pt>
                <c:pt idx="2811">
                  <c:v>36571</c:v>
                </c:pt>
                <c:pt idx="2812">
                  <c:v>36572</c:v>
                </c:pt>
                <c:pt idx="2813">
                  <c:v>36573</c:v>
                </c:pt>
                <c:pt idx="2814">
                  <c:v>36574</c:v>
                </c:pt>
                <c:pt idx="2815">
                  <c:v>36577</c:v>
                </c:pt>
                <c:pt idx="2816">
                  <c:v>36578</c:v>
                </c:pt>
                <c:pt idx="2817">
                  <c:v>36579</c:v>
                </c:pt>
                <c:pt idx="2818">
                  <c:v>36580</c:v>
                </c:pt>
                <c:pt idx="2819">
                  <c:v>36581</c:v>
                </c:pt>
                <c:pt idx="2820">
                  <c:v>36584</c:v>
                </c:pt>
                <c:pt idx="2821">
                  <c:v>36585</c:v>
                </c:pt>
                <c:pt idx="2822">
                  <c:v>36586</c:v>
                </c:pt>
                <c:pt idx="2823">
                  <c:v>36587</c:v>
                </c:pt>
                <c:pt idx="2824">
                  <c:v>36588</c:v>
                </c:pt>
                <c:pt idx="2825">
                  <c:v>36591</c:v>
                </c:pt>
                <c:pt idx="2826">
                  <c:v>36592</c:v>
                </c:pt>
                <c:pt idx="2827">
                  <c:v>36593</c:v>
                </c:pt>
                <c:pt idx="2828">
                  <c:v>36594</c:v>
                </c:pt>
                <c:pt idx="2829">
                  <c:v>36595</c:v>
                </c:pt>
                <c:pt idx="2830">
                  <c:v>36598</c:v>
                </c:pt>
                <c:pt idx="2831">
                  <c:v>36599</c:v>
                </c:pt>
                <c:pt idx="2832">
                  <c:v>36600</c:v>
                </c:pt>
                <c:pt idx="2833">
                  <c:v>36601</c:v>
                </c:pt>
                <c:pt idx="2834">
                  <c:v>36602</c:v>
                </c:pt>
                <c:pt idx="2835">
                  <c:v>36605</c:v>
                </c:pt>
                <c:pt idx="2836">
                  <c:v>36606</c:v>
                </c:pt>
                <c:pt idx="2837">
                  <c:v>36607</c:v>
                </c:pt>
                <c:pt idx="2838">
                  <c:v>36608</c:v>
                </c:pt>
                <c:pt idx="2839">
                  <c:v>36609</c:v>
                </c:pt>
                <c:pt idx="2840">
                  <c:v>36612</c:v>
                </c:pt>
                <c:pt idx="2841">
                  <c:v>36613</c:v>
                </c:pt>
                <c:pt idx="2842">
                  <c:v>36614</c:v>
                </c:pt>
                <c:pt idx="2843">
                  <c:v>36615</c:v>
                </c:pt>
                <c:pt idx="2844">
                  <c:v>36616</c:v>
                </c:pt>
                <c:pt idx="2845">
                  <c:v>36619</c:v>
                </c:pt>
                <c:pt idx="2846">
                  <c:v>36620</c:v>
                </c:pt>
                <c:pt idx="2847">
                  <c:v>36621</c:v>
                </c:pt>
                <c:pt idx="2848">
                  <c:v>36622</c:v>
                </c:pt>
                <c:pt idx="2849">
                  <c:v>36623</c:v>
                </c:pt>
                <c:pt idx="2850">
                  <c:v>36626</c:v>
                </c:pt>
                <c:pt idx="2851">
                  <c:v>36627</c:v>
                </c:pt>
                <c:pt idx="2852">
                  <c:v>36628</c:v>
                </c:pt>
                <c:pt idx="2853">
                  <c:v>36629</c:v>
                </c:pt>
                <c:pt idx="2854">
                  <c:v>36630</c:v>
                </c:pt>
                <c:pt idx="2855">
                  <c:v>36633</c:v>
                </c:pt>
                <c:pt idx="2856">
                  <c:v>36634</c:v>
                </c:pt>
                <c:pt idx="2857">
                  <c:v>36635</c:v>
                </c:pt>
                <c:pt idx="2858">
                  <c:v>36636</c:v>
                </c:pt>
                <c:pt idx="2859">
                  <c:v>36641</c:v>
                </c:pt>
                <c:pt idx="2860">
                  <c:v>36642</c:v>
                </c:pt>
                <c:pt idx="2861">
                  <c:v>36643</c:v>
                </c:pt>
                <c:pt idx="2862">
                  <c:v>36644</c:v>
                </c:pt>
                <c:pt idx="2863">
                  <c:v>36648</c:v>
                </c:pt>
                <c:pt idx="2864">
                  <c:v>36649</c:v>
                </c:pt>
                <c:pt idx="2865">
                  <c:v>36650</c:v>
                </c:pt>
                <c:pt idx="2866">
                  <c:v>36651</c:v>
                </c:pt>
                <c:pt idx="2867">
                  <c:v>36654</c:v>
                </c:pt>
                <c:pt idx="2868">
                  <c:v>36655</c:v>
                </c:pt>
                <c:pt idx="2869">
                  <c:v>36656</c:v>
                </c:pt>
                <c:pt idx="2870">
                  <c:v>36657</c:v>
                </c:pt>
                <c:pt idx="2871">
                  <c:v>36658</c:v>
                </c:pt>
                <c:pt idx="2872">
                  <c:v>36661</c:v>
                </c:pt>
                <c:pt idx="2873">
                  <c:v>36662</c:v>
                </c:pt>
                <c:pt idx="2874">
                  <c:v>36663</c:v>
                </c:pt>
                <c:pt idx="2875">
                  <c:v>36664</c:v>
                </c:pt>
                <c:pt idx="2876">
                  <c:v>36665</c:v>
                </c:pt>
                <c:pt idx="2877">
                  <c:v>36668</c:v>
                </c:pt>
                <c:pt idx="2878">
                  <c:v>36669</c:v>
                </c:pt>
                <c:pt idx="2879">
                  <c:v>36670</c:v>
                </c:pt>
                <c:pt idx="2880">
                  <c:v>36671</c:v>
                </c:pt>
                <c:pt idx="2881">
                  <c:v>36672</c:v>
                </c:pt>
                <c:pt idx="2882">
                  <c:v>36676</c:v>
                </c:pt>
                <c:pt idx="2883">
                  <c:v>36677</c:v>
                </c:pt>
                <c:pt idx="2884">
                  <c:v>36678</c:v>
                </c:pt>
                <c:pt idx="2885">
                  <c:v>36679</c:v>
                </c:pt>
                <c:pt idx="2886">
                  <c:v>36682</c:v>
                </c:pt>
                <c:pt idx="2887">
                  <c:v>36683</c:v>
                </c:pt>
                <c:pt idx="2888">
                  <c:v>36684</c:v>
                </c:pt>
                <c:pt idx="2889">
                  <c:v>36685</c:v>
                </c:pt>
                <c:pt idx="2890">
                  <c:v>36686</c:v>
                </c:pt>
                <c:pt idx="2891">
                  <c:v>36689</c:v>
                </c:pt>
                <c:pt idx="2892">
                  <c:v>36690</c:v>
                </c:pt>
                <c:pt idx="2893">
                  <c:v>36691</c:v>
                </c:pt>
                <c:pt idx="2894">
                  <c:v>36692</c:v>
                </c:pt>
                <c:pt idx="2895">
                  <c:v>36693</c:v>
                </c:pt>
                <c:pt idx="2896">
                  <c:v>36696</c:v>
                </c:pt>
                <c:pt idx="2897">
                  <c:v>36697</c:v>
                </c:pt>
                <c:pt idx="2898">
                  <c:v>36698</c:v>
                </c:pt>
                <c:pt idx="2899">
                  <c:v>36699</c:v>
                </c:pt>
                <c:pt idx="2900">
                  <c:v>36700</c:v>
                </c:pt>
                <c:pt idx="2901">
                  <c:v>36703</c:v>
                </c:pt>
                <c:pt idx="2902">
                  <c:v>36704</c:v>
                </c:pt>
                <c:pt idx="2903">
                  <c:v>36705</c:v>
                </c:pt>
                <c:pt idx="2904">
                  <c:v>36706</c:v>
                </c:pt>
                <c:pt idx="2905">
                  <c:v>36707</c:v>
                </c:pt>
                <c:pt idx="2906">
                  <c:v>36710</c:v>
                </c:pt>
                <c:pt idx="2907">
                  <c:v>36711</c:v>
                </c:pt>
                <c:pt idx="2908">
                  <c:v>36712</c:v>
                </c:pt>
                <c:pt idx="2909">
                  <c:v>36713</c:v>
                </c:pt>
                <c:pt idx="2910">
                  <c:v>36714</c:v>
                </c:pt>
                <c:pt idx="2911">
                  <c:v>36717</c:v>
                </c:pt>
                <c:pt idx="2912">
                  <c:v>36718</c:v>
                </c:pt>
                <c:pt idx="2913">
                  <c:v>36719</c:v>
                </c:pt>
                <c:pt idx="2914">
                  <c:v>36720</c:v>
                </c:pt>
                <c:pt idx="2915">
                  <c:v>36721</c:v>
                </c:pt>
                <c:pt idx="2916">
                  <c:v>36724</c:v>
                </c:pt>
                <c:pt idx="2917">
                  <c:v>36725</c:v>
                </c:pt>
                <c:pt idx="2918">
                  <c:v>36726</c:v>
                </c:pt>
                <c:pt idx="2919">
                  <c:v>36727</c:v>
                </c:pt>
                <c:pt idx="2920">
                  <c:v>36728</c:v>
                </c:pt>
                <c:pt idx="2921">
                  <c:v>36731</c:v>
                </c:pt>
                <c:pt idx="2922">
                  <c:v>36732</c:v>
                </c:pt>
                <c:pt idx="2923">
                  <c:v>36733</c:v>
                </c:pt>
                <c:pt idx="2924">
                  <c:v>36734</c:v>
                </c:pt>
                <c:pt idx="2925">
                  <c:v>36735</c:v>
                </c:pt>
                <c:pt idx="2926">
                  <c:v>36738</c:v>
                </c:pt>
                <c:pt idx="2927">
                  <c:v>36739</c:v>
                </c:pt>
                <c:pt idx="2928">
                  <c:v>36740</c:v>
                </c:pt>
                <c:pt idx="2929">
                  <c:v>36741</c:v>
                </c:pt>
                <c:pt idx="2930">
                  <c:v>36742</c:v>
                </c:pt>
                <c:pt idx="2931">
                  <c:v>36745</c:v>
                </c:pt>
                <c:pt idx="2932">
                  <c:v>36746</c:v>
                </c:pt>
                <c:pt idx="2933">
                  <c:v>36747</c:v>
                </c:pt>
                <c:pt idx="2934">
                  <c:v>36748</c:v>
                </c:pt>
                <c:pt idx="2935">
                  <c:v>36749</c:v>
                </c:pt>
                <c:pt idx="2936">
                  <c:v>36752</c:v>
                </c:pt>
                <c:pt idx="2937">
                  <c:v>36753</c:v>
                </c:pt>
                <c:pt idx="2938">
                  <c:v>36754</c:v>
                </c:pt>
                <c:pt idx="2939">
                  <c:v>36755</c:v>
                </c:pt>
                <c:pt idx="2940">
                  <c:v>36756</c:v>
                </c:pt>
                <c:pt idx="2941">
                  <c:v>36759</c:v>
                </c:pt>
                <c:pt idx="2942">
                  <c:v>36760</c:v>
                </c:pt>
                <c:pt idx="2943">
                  <c:v>36761</c:v>
                </c:pt>
                <c:pt idx="2944">
                  <c:v>36762</c:v>
                </c:pt>
                <c:pt idx="2945">
                  <c:v>36763</c:v>
                </c:pt>
                <c:pt idx="2946">
                  <c:v>36767</c:v>
                </c:pt>
                <c:pt idx="2947">
                  <c:v>36768</c:v>
                </c:pt>
                <c:pt idx="2948">
                  <c:v>36769</c:v>
                </c:pt>
                <c:pt idx="2949">
                  <c:v>36770</c:v>
                </c:pt>
                <c:pt idx="2950">
                  <c:v>36773</c:v>
                </c:pt>
                <c:pt idx="2951">
                  <c:v>36774</c:v>
                </c:pt>
                <c:pt idx="2952">
                  <c:v>36775</c:v>
                </c:pt>
                <c:pt idx="2953">
                  <c:v>36776</c:v>
                </c:pt>
                <c:pt idx="2954">
                  <c:v>36777</c:v>
                </c:pt>
                <c:pt idx="2955">
                  <c:v>36780</c:v>
                </c:pt>
                <c:pt idx="2956">
                  <c:v>36781</c:v>
                </c:pt>
                <c:pt idx="2957">
                  <c:v>36782</c:v>
                </c:pt>
                <c:pt idx="2958">
                  <c:v>36783</c:v>
                </c:pt>
                <c:pt idx="2959">
                  <c:v>36784</c:v>
                </c:pt>
                <c:pt idx="2960">
                  <c:v>36787</c:v>
                </c:pt>
                <c:pt idx="2961">
                  <c:v>36788</c:v>
                </c:pt>
                <c:pt idx="2962">
                  <c:v>36789</c:v>
                </c:pt>
                <c:pt idx="2963">
                  <c:v>36790</c:v>
                </c:pt>
                <c:pt idx="2964">
                  <c:v>36791</c:v>
                </c:pt>
                <c:pt idx="2965">
                  <c:v>36794</c:v>
                </c:pt>
                <c:pt idx="2966">
                  <c:v>36795</c:v>
                </c:pt>
                <c:pt idx="2967">
                  <c:v>36796</c:v>
                </c:pt>
                <c:pt idx="2968">
                  <c:v>36797</c:v>
                </c:pt>
                <c:pt idx="2969">
                  <c:v>36798</c:v>
                </c:pt>
                <c:pt idx="2970">
                  <c:v>36801</c:v>
                </c:pt>
                <c:pt idx="2971">
                  <c:v>36802</c:v>
                </c:pt>
                <c:pt idx="2972">
                  <c:v>36803</c:v>
                </c:pt>
                <c:pt idx="2973">
                  <c:v>36804</c:v>
                </c:pt>
                <c:pt idx="2974">
                  <c:v>36805</c:v>
                </c:pt>
                <c:pt idx="2975">
                  <c:v>36808</c:v>
                </c:pt>
                <c:pt idx="2976">
                  <c:v>36809</c:v>
                </c:pt>
                <c:pt idx="2977">
                  <c:v>36810</c:v>
                </c:pt>
                <c:pt idx="2978">
                  <c:v>36811</c:v>
                </c:pt>
                <c:pt idx="2979">
                  <c:v>36812</c:v>
                </c:pt>
                <c:pt idx="2980">
                  <c:v>36815</c:v>
                </c:pt>
                <c:pt idx="2981">
                  <c:v>36816</c:v>
                </c:pt>
                <c:pt idx="2982">
                  <c:v>36817</c:v>
                </c:pt>
                <c:pt idx="2983">
                  <c:v>36818</c:v>
                </c:pt>
                <c:pt idx="2984">
                  <c:v>36819</c:v>
                </c:pt>
                <c:pt idx="2985">
                  <c:v>36822</c:v>
                </c:pt>
                <c:pt idx="2986">
                  <c:v>36823</c:v>
                </c:pt>
                <c:pt idx="2987">
                  <c:v>36824</c:v>
                </c:pt>
                <c:pt idx="2988">
                  <c:v>36825</c:v>
                </c:pt>
                <c:pt idx="2989">
                  <c:v>36826</c:v>
                </c:pt>
                <c:pt idx="2990">
                  <c:v>36829</c:v>
                </c:pt>
                <c:pt idx="2991">
                  <c:v>36830</c:v>
                </c:pt>
                <c:pt idx="2992">
                  <c:v>36831</c:v>
                </c:pt>
                <c:pt idx="2993">
                  <c:v>36832</c:v>
                </c:pt>
                <c:pt idx="2994">
                  <c:v>36833</c:v>
                </c:pt>
                <c:pt idx="2995">
                  <c:v>36836</c:v>
                </c:pt>
                <c:pt idx="2996">
                  <c:v>36837</c:v>
                </c:pt>
                <c:pt idx="2997">
                  <c:v>36838</c:v>
                </c:pt>
                <c:pt idx="2998">
                  <c:v>36839</c:v>
                </c:pt>
                <c:pt idx="2999">
                  <c:v>36840</c:v>
                </c:pt>
                <c:pt idx="3000">
                  <c:v>36843</c:v>
                </c:pt>
                <c:pt idx="3001">
                  <c:v>36844</c:v>
                </c:pt>
                <c:pt idx="3002">
                  <c:v>36845</c:v>
                </c:pt>
                <c:pt idx="3003">
                  <c:v>36846</c:v>
                </c:pt>
                <c:pt idx="3004">
                  <c:v>36847</c:v>
                </c:pt>
                <c:pt idx="3005">
                  <c:v>36850</c:v>
                </c:pt>
                <c:pt idx="3006">
                  <c:v>36851</c:v>
                </c:pt>
                <c:pt idx="3007">
                  <c:v>36852</c:v>
                </c:pt>
                <c:pt idx="3008">
                  <c:v>36853</c:v>
                </c:pt>
                <c:pt idx="3009">
                  <c:v>36854</c:v>
                </c:pt>
                <c:pt idx="3010">
                  <c:v>36857</c:v>
                </c:pt>
                <c:pt idx="3011">
                  <c:v>36858</c:v>
                </c:pt>
                <c:pt idx="3012">
                  <c:v>36859</c:v>
                </c:pt>
                <c:pt idx="3013">
                  <c:v>36860</c:v>
                </c:pt>
                <c:pt idx="3014">
                  <c:v>36861</c:v>
                </c:pt>
                <c:pt idx="3015">
                  <c:v>36864</c:v>
                </c:pt>
                <c:pt idx="3016">
                  <c:v>36865</c:v>
                </c:pt>
                <c:pt idx="3017">
                  <c:v>36866</c:v>
                </c:pt>
                <c:pt idx="3018">
                  <c:v>36867</c:v>
                </c:pt>
                <c:pt idx="3019">
                  <c:v>36868</c:v>
                </c:pt>
                <c:pt idx="3020">
                  <c:v>36871</c:v>
                </c:pt>
                <c:pt idx="3021">
                  <c:v>36872</c:v>
                </c:pt>
                <c:pt idx="3022">
                  <c:v>36873</c:v>
                </c:pt>
                <c:pt idx="3023">
                  <c:v>36874</c:v>
                </c:pt>
                <c:pt idx="3024">
                  <c:v>36875</c:v>
                </c:pt>
                <c:pt idx="3025">
                  <c:v>36878</c:v>
                </c:pt>
                <c:pt idx="3026">
                  <c:v>36879</c:v>
                </c:pt>
                <c:pt idx="3027">
                  <c:v>36880</c:v>
                </c:pt>
                <c:pt idx="3028">
                  <c:v>36881</c:v>
                </c:pt>
                <c:pt idx="3029">
                  <c:v>36882</c:v>
                </c:pt>
                <c:pt idx="3030">
                  <c:v>36887</c:v>
                </c:pt>
                <c:pt idx="3031">
                  <c:v>36888</c:v>
                </c:pt>
                <c:pt idx="3032">
                  <c:v>36889</c:v>
                </c:pt>
                <c:pt idx="3033">
                  <c:v>36893</c:v>
                </c:pt>
                <c:pt idx="3034">
                  <c:v>36894</c:v>
                </c:pt>
                <c:pt idx="3035">
                  <c:v>36895</c:v>
                </c:pt>
                <c:pt idx="3036">
                  <c:v>36896</c:v>
                </c:pt>
                <c:pt idx="3037">
                  <c:v>36899</c:v>
                </c:pt>
                <c:pt idx="3038">
                  <c:v>36900</c:v>
                </c:pt>
                <c:pt idx="3039">
                  <c:v>36901</c:v>
                </c:pt>
                <c:pt idx="3040">
                  <c:v>36902</c:v>
                </c:pt>
                <c:pt idx="3041">
                  <c:v>36903</c:v>
                </c:pt>
                <c:pt idx="3042">
                  <c:v>36906</c:v>
                </c:pt>
                <c:pt idx="3043">
                  <c:v>36907</c:v>
                </c:pt>
                <c:pt idx="3044">
                  <c:v>36908</c:v>
                </c:pt>
                <c:pt idx="3045">
                  <c:v>36909</c:v>
                </c:pt>
                <c:pt idx="3046">
                  <c:v>36910</c:v>
                </c:pt>
                <c:pt idx="3047">
                  <c:v>36913</c:v>
                </c:pt>
                <c:pt idx="3048">
                  <c:v>36914</c:v>
                </c:pt>
                <c:pt idx="3049">
                  <c:v>36915</c:v>
                </c:pt>
                <c:pt idx="3050">
                  <c:v>36916</c:v>
                </c:pt>
                <c:pt idx="3051">
                  <c:v>36917</c:v>
                </c:pt>
                <c:pt idx="3052">
                  <c:v>36920</c:v>
                </c:pt>
                <c:pt idx="3053">
                  <c:v>36921</c:v>
                </c:pt>
                <c:pt idx="3054">
                  <c:v>36922</c:v>
                </c:pt>
                <c:pt idx="3055">
                  <c:v>36923</c:v>
                </c:pt>
                <c:pt idx="3056">
                  <c:v>36924</c:v>
                </c:pt>
                <c:pt idx="3057">
                  <c:v>36927</c:v>
                </c:pt>
                <c:pt idx="3058">
                  <c:v>36928</c:v>
                </c:pt>
                <c:pt idx="3059">
                  <c:v>36929</c:v>
                </c:pt>
                <c:pt idx="3060">
                  <c:v>36930</c:v>
                </c:pt>
                <c:pt idx="3061">
                  <c:v>36931</c:v>
                </c:pt>
                <c:pt idx="3062">
                  <c:v>36934</c:v>
                </c:pt>
                <c:pt idx="3063">
                  <c:v>36935</c:v>
                </c:pt>
                <c:pt idx="3064">
                  <c:v>36936</c:v>
                </c:pt>
                <c:pt idx="3065">
                  <c:v>36937</c:v>
                </c:pt>
                <c:pt idx="3066">
                  <c:v>36938</c:v>
                </c:pt>
                <c:pt idx="3067">
                  <c:v>36941</c:v>
                </c:pt>
                <c:pt idx="3068">
                  <c:v>36942</c:v>
                </c:pt>
                <c:pt idx="3069">
                  <c:v>36943</c:v>
                </c:pt>
                <c:pt idx="3070">
                  <c:v>36944</c:v>
                </c:pt>
                <c:pt idx="3071">
                  <c:v>36945</c:v>
                </c:pt>
                <c:pt idx="3072">
                  <c:v>36948</c:v>
                </c:pt>
                <c:pt idx="3073">
                  <c:v>36949</c:v>
                </c:pt>
                <c:pt idx="3074">
                  <c:v>36950</c:v>
                </c:pt>
                <c:pt idx="3075">
                  <c:v>36951</c:v>
                </c:pt>
                <c:pt idx="3076">
                  <c:v>36952</c:v>
                </c:pt>
                <c:pt idx="3077">
                  <c:v>36955</c:v>
                </c:pt>
                <c:pt idx="3078">
                  <c:v>36956</c:v>
                </c:pt>
                <c:pt idx="3079">
                  <c:v>36957</c:v>
                </c:pt>
                <c:pt idx="3080">
                  <c:v>36958</c:v>
                </c:pt>
                <c:pt idx="3081">
                  <c:v>36959</c:v>
                </c:pt>
                <c:pt idx="3082">
                  <c:v>36962</c:v>
                </c:pt>
                <c:pt idx="3083">
                  <c:v>36963</c:v>
                </c:pt>
                <c:pt idx="3084">
                  <c:v>36964</c:v>
                </c:pt>
                <c:pt idx="3085">
                  <c:v>36965</c:v>
                </c:pt>
                <c:pt idx="3086">
                  <c:v>36966</c:v>
                </c:pt>
                <c:pt idx="3087">
                  <c:v>36969</c:v>
                </c:pt>
                <c:pt idx="3088">
                  <c:v>36970</c:v>
                </c:pt>
                <c:pt idx="3089">
                  <c:v>36971</c:v>
                </c:pt>
                <c:pt idx="3090">
                  <c:v>36972</c:v>
                </c:pt>
                <c:pt idx="3091">
                  <c:v>36973</c:v>
                </c:pt>
                <c:pt idx="3092">
                  <c:v>36976</c:v>
                </c:pt>
                <c:pt idx="3093">
                  <c:v>36977</c:v>
                </c:pt>
                <c:pt idx="3094">
                  <c:v>36978</c:v>
                </c:pt>
                <c:pt idx="3095">
                  <c:v>36979</c:v>
                </c:pt>
                <c:pt idx="3096">
                  <c:v>36980</c:v>
                </c:pt>
                <c:pt idx="3097">
                  <c:v>36983</c:v>
                </c:pt>
                <c:pt idx="3098">
                  <c:v>36984</c:v>
                </c:pt>
                <c:pt idx="3099">
                  <c:v>36985</c:v>
                </c:pt>
                <c:pt idx="3100">
                  <c:v>36986</c:v>
                </c:pt>
                <c:pt idx="3101">
                  <c:v>36987</c:v>
                </c:pt>
                <c:pt idx="3102">
                  <c:v>36990</c:v>
                </c:pt>
                <c:pt idx="3103">
                  <c:v>36991</c:v>
                </c:pt>
                <c:pt idx="3104">
                  <c:v>36992</c:v>
                </c:pt>
                <c:pt idx="3105">
                  <c:v>36993</c:v>
                </c:pt>
                <c:pt idx="3106">
                  <c:v>36994</c:v>
                </c:pt>
                <c:pt idx="3107">
                  <c:v>36997</c:v>
                </c:pt>
                <c:pt idx="3108">
                  <c:v>36998</c:v>
                </c:pt>
                <c:pt idx="3109">
                  <c:v>36999</c:v>
                </c:pt>
                <c:pt idx="3110">
                  <c:v>37000</c:v>
                </c:pt>
                <c:pt idx="3111">
                  <c:v>37001</c:v>
                </c:pt>
                <c:pt idx="3112">
                  <c:v>37004</c:v>
                </c:pt>
                <c:pt idx="3113">
                  <c:v>37005</c:v>
                </c:pt>
                <c:pt idx="3114">
                  <c:v>37006</c:v>
                </c:pt>
                <c:pt idx="3115">
                  <c:v>37007</c:v>
                </c:pt>
                <c:pt idx="3116">
                  <c:v>37008</c:v>
                </c:pt>
                <c:pt idx="3117">
                  <c:v>37011</c:v>
                </c:pt>
                <c:pt idx="3118">
                  <c:v>37012</c:v>
                </c:pt>
                <c:pt idx="3119">
                  <c:v>37013</c:v>
                </c:pt>
                <c:pt idx="3120">
                  <c:v>37014</c:v>
                </c:pt>
                <c:pt idx="3121">
                  <c:v>37015</c:v>
                </c:pt>
                <c:pt idx="3122">
                  <c:v>37018</c:v>
                </c:pt>
                <c:pt idx="3123">
                  <c:v>37019</c:v>
                </c:pt>
                <c:pt idx="3124">
                  <c:v>37020</c:v>
                </c:pt>
                <c:pt idx="3125">
                  <c:v>37021</c:v>
                </c:pt>
                <c:pt idx="3126">
                  <c:v>37022</c:v>
                </c:pt>
                <c:pt idx="3127">
                  <c:v>37025</c:v>
                </c:pt>
                <c:pt idx="3128">
                  <c:v>37026</c:v>
                </c:pt>
                <c:pt idx="3129">
                  <c:v>37027</c:v>
                </c:pt>
                <c:pt idx="3130">
                  <c:v>37028</c:v>
                </c:pt>
                <c:pt idx="3131">
                  <c:v>37029</c:v>
                </c:pt>
                <c:pt idx="3132">
                  <c:v>37032</c:v>
                </c:pt>
                <c:pt idx="3133">
                  <c:v>37033</c:v>
                </c:pt>
                <c:pt idx="3134">
                  <c:v>37034</c:v>
                </c:pt>
                <c:pt idx="3135">
                  <c:v>37035</c:v>
                </c:pt>
                <c:pt idx="3136">
                  <c:v>37036</c:v>
                </c:pt>
                <c:pt idx="3137">
                  <c:v>37039</c:v>
                </c:pt>
                <c:pt idx="3138">
                  <c:v>37040</c:v>
                </c:pt>
                <c:pt idx="3139">
                  <c:v>37041</c:v>
                </c:pt>
                <c:pt idx="3140">
                  <c:v>37042</c:v>
                </c:pt>
                <c:pt idx="3141">
                  <c:v>37043</c:v>
                </c:pt>
                <c:pt idx="3142">
                  <c:v>37046</c:v>
                </c:pt>
                <c:pt idx="3143">
                  <c:v>37047</c:v>
                </c:pt>
                <c:pt idx="3144">
                  <c:v>37048</c:v>
                </c:pt>
                <c:pt idx="3145">
                  <c:v>37049</c:v>
                </c:pt>
                <c:pt idx="3146">
                  <c:v>37050</c:v>
                </c:pt>
                <c:pt idx="3147">
                  <c:v>37053</c:v>
                </c:pt>
                <c:pt idx="3148">
                  <c:v>37054</c:v>
                </c:pt>
                <c:pt idx="3149">
                  <c:v>37055</c:v>
                </c:pt>
                <c:pt idx="3150">
                  <c:v>37056</c:v>
                </c:pt>
                <c:pt idx="3151">
                  <c:v>37057</c:v>
                </c:pt>
                <c:pt idx="3152">
                  <c:v>37060</c:v>
                </c:pt>
                <c:pt idx="3153">
                  <c:v>37061</c:v>
                </c:pt>
                <c:pt idx="3154">
                  <c:v>37062</c:v>
                </c:pt>
                <c:pt idx="3155">
                  <c:v>37063</c:v>
                </c:pt>
                <c:pt idx="3156">
                  <c:v>37064</c:v>
                </c:pt>
                <c:pt idx="3157">
                  <c:v>37067</c:v>
                </c:pt>
                <c:pt idx="3158">
                  <c:v>37068</c:v>
                </c:pt>
                <c:pt idx="3159">
                  <c:v>37069</c:v>
                </c:pt>
                <c:pt idx="3160">
                  <c:v>37070</c:v>
                </c:pt>
                <c:pt idx="3161">
                  <c:v>37071</c:v>
                </c:pt>
                <c:pt idx="3162">
                  <c:v>37074</c:v>
                </c:pt>
                <c:pt idx="3163">
                  <c:v>37075</c:v>
                </c:pt>
                <c:pt idx="3164">
                  <c:v>37076</c:v>
                </c:pt>
                <c:pt idx="3165">
                  <c:v>37077</c:v>
                </c:pt>
                <c:pt idx="3166">
                  <c:v>37078</c:v>
                </c:pt>
                <c:pt idx="3167">
                  <c:v>37081</c:v>
                </c:pt>
                <c:pt idx="3168">
                  <c:v>37082</c:v>
                </c:pt>
                <c:pt idx="3169">
                  <c:v>37083</c:v>
                </c:pt>
                <c:pt idx="3170">
                  <c:v>37084</c:v>
                </c:pt>
                <c:pt idx="3171">
                  <c:v>37085</c:v>
                </c:pt>
                <c:pt idx="3172">
                  <c:v>37088</c:v>
                </c:pt>
                <c:pt idx="3173">
                  <c:v>37089</c:v>
                </c:pt>
                <c:pt idx="3174">
                  <c:v>37090</c:v>
                </c:pt>
                <c:pt idx="3175">
                  <c:v>37091</c:v>
                </c:pt>
                <c:pt idx="3176">
                  <c:v>37092</c:v>
                </c:pt>
                <c:pt idx="3177">
                  <c:v>37095</c:v>
                </c:pt>
                <c:pt idx="3178">
                  <c:v>37096</c:v>
                </c:pt>
                <c:pt idx="3179">
                  <c:v>37097</c:v>
                </c:pt>
                <c:pt idx="3180">
                  <c:v>37098</c:v>
                </c:pt>
                <c:pt idx="3181">
                  <c:v>37099</c:v>
                </c:pt>
                <c:pt idx="3182">
                  <c:v>37102</c:v>
                </c:pt>
                <c:pt idx="3183">
                  <c:v>37103</c:v>
                </c:pt>
                <c:pt idx="3184">
                  <c:v>37104</c:v>
                </c:pt>
                <c:pt idx="3185">
                  <c:v>37105</c:v>
                </c:pt>
                <c:pt idx="3186">
                  <c:v>37106</c:v>
                </c:pt>
                <c:pt idx="3187">
                  <c:v>37109</c:v>
                </c:pt>
                <c:pt idx="3188">
                  <c:v>37110</c:v>
                </c:pt>
                <c:pt idx="3189">
                  <c:v>37111</c:v>
                </c:pt>
                <c:pt idx="3190">
                  <c:v>37112</c:v>
                </c:pt>
                <c:pt idx="3191">
                  <c:v>37113</c:v>
                </c:pt>
                <c:pt idx="3192">
                  <c:v>37116</c:v>
                </c:pt>
                <c:pt idx="3193">
                  <c:v>37117</c:v>
                </c:pt>
                <c:pt idx="3194">
                  <c:v>37118</c:v>
                </c:pt>
                <c:pt idx="3195">
                  <c:v>37119</c:v>
                </c:pt>
                <c:pt idx="3196">
                  <c:v>37120</c:v>
                </c:pt>
                <c:pt idx="3197">
                  <c:v>37123</c:v>
                </c:pt>
                <c:pt idx="3198">
                  <c:v>37124</c:v>
                </c:pt>
                <c:pt idx="3199">
                  <c:v>37125</c:v>
                </c:pt>
                <c:pt idx="3200">
                  <c:v>37126</c:v>
                </c:pt>
                <c:pt idx="3201">
                  <c:v>37127</c:v>
                </c:pt>
                <c:pt idx="3202">
                  <c:v>37130</c:v>
                </c:pt>
                <c:pt idx="3203">
                  <c:v>37131</c:v>
                </c:pt>
                <c:pt idx="3204">
                  <c:v>37132</c:v>
                </c:pt>
                <c:pt idx="3205">
                  <c:v>37133</c:v>
                </c:pt>
                <c:pt idx="3206">
                  <c:v>37134</c:v>
                </c:pt>
                <c:pt idx="3207">
                  <c:v>37137</c:v>
                </c:pt>
                <c:pt idx="3208">
                  <c:v>37138</c:v>
                </c:pt>
                <c:pt idx="3209">
                  <c:v>37139</c:v>
                </c:pt>
                <c:pt idx="3210">
                  <c:v>37140</c:v>
                </c:pt>
                <c:pt idx="3211">
                  <c:v>37141</c:v>
                </c:pt>
                <c:pt idx="3212">
                  <c:v>37144</c:v>
                </c:pt>
                <c:pt idx="3213">
                  <c:v>37145</c:v>
                </c:pt>
                <c:pt idx="3214">
                  <c:v>37146</c:v>
                </c:pt>
                <c:pt idx="3215">
                  <c:v>37147</c:v>
                </c:pt>
                <c:pt idx="3216">
                  <c:v>37148</c:v>
                </c:pt>
                <c:pt idx="3217">
                  <c:v>37151</c:v>
                </c:pt>
                <c:pt idx="3218">
                  <c:v>37152</c:v>
                </c:pt>
                <c:pt idx="3219">
                  <c:v>37153</c:v>
                </c:pt>
                <c:pt idx="3220">
                  <c:v>37154</c:v>
                </c:pt>
                <c:pt idx="3221">
                  <c:v>37155</c:v>
                </c:pt>
                <c:pt idx="3222">
                  <c:v>37158</c:v>
                </c:pt>
                <c:pt idx="3223">
                  <c:v>37159</c:v>
                </c:pt>
                <c:pt idx="3224">
                  <c:v>37160</c:v>
                </c:pt>
                <c:pt idx="3225">
                  <c:v>37161</c:v>
                </c:pt>
                <c:pt idx="3226">
                  <c:v>37162</c:v>
                </c:pt>
                <c:pt idx="3227">
                  <c:v>37165</c:v>
                </c:pt>
                <c:pt idx="3228">
                  <c:v>37166</c:v>
                </c:pt>
                <c:pt idx="3229">
                  <c:v>37167</c:v>
                </c:pt>
                <c:pt idx="3230">
                  <c:v>37168</c:v>
                </c:pt>
                <c:pt idx="3231">
                  <c:v>37169</c:v>
                </c:pt>
                <c:pt idx="3232">
                  <c:v>37172</c:v>
                </c:pt>
                <c:pt idx="3233">
                  <c:v>37173</c:v>
                </c:pt>
                <c:pt idx="3234">
                  <c:v>37174</c:v>
                </c:pt>
                <c:pt idx="3235">
                  <c:v>37175</c:v>
                </c:pt>
                <c:pt idx="3236">
                  <c:v>37176</c:v>
                </c:pt>
                <c:pt idx="3237">
                  <c:v>37179</c:v>
                </c:pt>
                <c:pt idx="3238">
                  <c:v>37180</c:v>
                </c:pt>
                <c:pt idx="3239">
                  <c:v>37181</c:v>
                </c:pt>
                <c:pt idx="3240">
                  <c:v>37182</c:v>
                </c:pt>
                <c:pt idx="3241">
                  <c:v>37183</c:v>
                </c:pt>
                <c:pt idx="3242">
                  <c:v>37186</c:v>
                </c:pt>
                <c:pt idx="3243">
                  <c:v>37187</c:v>
                </c:pt>
                <c:pt idx="3244">
                  <c:v>37188</c:v>
                </c:pt>
                <c:pt idx="3245">
                  <c:v>37189</c:v>
                </c:pt>
                <c:pt idx="3246">
                  <c:v>37190</c:v>
                </c:pt>
                <c:pt idx="3247">
                  <c:v>37193</c:v>
                </c:pt>
                <c:pt idx="3248">
                  <c:v>37194</c:v>
                </c:pt>
                <c:pt idx="3249">
                  <c:v>37195</c:v>
                </c:pt>
                <c:pt idx="3250">
                  <c:v>37196</c:v>
                </c:pt>
                <c:pt idx="3251">
                  <c:v>37197</c:v>
                </c:pt>
                <c:pt idx="3252">
                  <c:v>37200</c:v>
                </c:pt>
                <c:pt idx="3253">
                  <c:v>37201</c:v>
                </c:pt>
                <c:pt idx="3254">
                  <c:v>37202</c:v>
                </c:pt>
                <c:pt idx="3255">
                  <c:v>37203</c:v>
                </c:pt>
                <c:pt idx="3256">
                  <c:v>37204</c:v>
                </c:pt>
                <c:pt idx="3257">
                  <c:v>37207</c:v>
                </c:pt>
                <c:pt idx="3258">
                  <c:v>37208</c:v>
                </c:pt>
                <c:pt idx="3259">
                  <c:v>37209</c:v>
                </c:pt>
                <c:pt idx="3260">
                  <c:v>37210</c:v>
                </c:pt>
                <c:pt idx="3261">
                  <c:v>37211</c:v>
                </c:pt>
                <c:pt idx="3262">
                  <c:v>37214</c:v>
                </c:pt>
                <c:pt idx="3263">
                  <c:v>37215</c:v>
                </c:pt>
                <c:pt idx="3264">
                  <c:v>37216</c:v>
                </c:pt>
                <c:pt idx="3265">
                  <c:v>37217</c:v>
                </c:pt>
                <c:pt idx="3266">
                  <c:v>37218</c:v>
                </c:pt>
                <c:pt idx="3267">
                  <c:v>37221</c:v>
                </c:pt>
                <c:pt idx="3268">
                  <c:v>37222</c:v>
                </c:pt>
                <c:pt idx="3269">
                  <c:v>37223</c:v>
                </c:pt>
                <c:pt idx="3270">
                  <c:v>37224</c:v>
                </c:pt>
                <c:pt idx="3271">
                  <c:v>37225</c:v>
                </c:pt>
                <c:pt idx="3272">
                  <c:v>37228</c:v>
                </c:pt>
                <c:pt idx="3273">
                  <c:v>37229</c:v>
                </c:pt>
                <c:pt idx="3274">
                  <c:v>37230</c:v>
                </c:pt>
                <c:pt idx="3275">
                  <c:v>37231</c:v>
                </c:pt>
                <c:pt idx="3276">
                  <c:v>37232</c:v>
                </c:pt>
                <c:pt idx="3277">
                  <c:v>37235</c:v>
                </c:pt>
                <c:pt idx="3278">
                  <c:v>37236</c:v>
                </c:pt>
                <c:pt idx="3279">
                  <c:v>37237</c:v>
                </c:pt>
                <c:pt idx="3280">
                  <c:v>37238</c:v>
                </c:pt>
                <c:pt idx="3281">
                  <c:v>37239</c:v>
                </c:pt>
                <c:pt idx="3282">
                  <c:v>37242</c:v>
                </c:pt>
                <c:pt idx="3283">
                  <c:v>37243</c:v>
                </c:pt>
                <c:pt idx="3284">
                  <c:v>37244</c:v>
                </c:pt>
                <c:pt idx="3285">
                  <c:v>37245</c:v>
                </c:pt>
                <c:pt idx="3286">
                  <c:v>37246</c:v>
                </c:pt>
                <c:pt idx="3287">
                  <c:v>37249</c:v>
                </c:pt>
                <c:pt idx="3288">
                  <c:v>37250</c:v>
                </c:pt>
                <c:pt idx="3289">
                  <c:v>37251</c:v>
                </c:pt>
                <c:pt idx="3290">
                  <c:v>37252</c:v>
                </c:pt>
                <c:pt idx="3291">
                  <c:v>37253</c:v>
                </c:pt>
                <c:pt idx="3292">
                  <c:v>37256</c:v>
                </c:pt>
                <c:pt idx="3293">
                  <c:v>37257</c:v>
                </c:pt>
                <c:pt idx="3294">
                  <c:v>37258</c:v>
                </c:pt>
                <c:pt idx="3295">
                  <c:v>37259</c:v>
                </c:pt>
                <c:pt idx="3296">
                  <c:v>37260</c:v>
                </c:pt>
                <c:pt idx="3297">
                  <c:v>37263</c:v>
                </c:pt>
                <c:pt idx="3298">
                  <c:v>37264</c:v>
                </c:pt>
                <c:pt idx="3299">
                  <c:v>37265</c:v>
                </c:pt>
                <c:pt idx="3300">
                  <c:v>37266</c:v>
                </c:pt>
                <c:pt idx="3301">
                  <c:v>37267</c:v>
                </c:pt>
                <c:pt idx="3302">
                  <c:v>37270</c:v>
                </c:pt>
                <c:pt idx="3303">
                  <c:v>37271</c:v>
                </c:pt>
                <c:pt idx="3304">
                  <c:v>37272</c:v>
                </c:pt>
                <c:pt idx="3305">
                  <c:v>37273</c:v>
                </c:pt>
                <c:pt idx="3306">
                  <c:v>37274</c:v>
                </c:pt>
                <c:pt idx="3307">
                  <c:v>37277</c:v>
                </c:pt>
                <c:pt idx="3308">
                  <c:v>37278</c:v>
                </c:pt>
                <c:pt idx="3309">
                  <c:v>37279</c:v>
                </c:pt>
                <c:pt idx="3310">
                  <c:v>37280</c:v>
                </c:pt>
                <c:pt idx="3311">
                  <c:v>37281</c:v>
                </c:pt>
                <c:pt idx="3312">
                  <c:v>37284</c:v>
                </c:pt>
                <c:pt idx="3313">
                  <c:v>37285</c:v>
                </c:pt>
                <c:pt idx="3314">
                  <c:v>37286</c:v>
                </c:pt>
                <c:pt idx="3315">
                  <c:v>37287</c:v>
                </c:pt>
                <c:pt idx="3316">
                  <c:v>37288</c:v>
                </c:pt>
                <c:pt idx="3317">
                  <c:v>37291</c:v>
                </c:pt>
                <c:pt idx="3318">
                  <c:v>37292</c:v>
                </c:pt>
                <c:pt idx="3319">
                  <c:v>37293</c:v>
                </c:pt>
                <c:pt idx="3320">
                  <c:v>37294</c:v>
                </c:pt>
                <c:pt idx="3321">
                  <c:v>37295</c:v>
                </c:pt>
                <c:pt idx="3322">
                  <c:v>37298</c:v>
                </c:pt>
                <c:pt idx="3323">
                  <c:v>37299</c:v>
                </c:pt>
                <c:pt idx="3324">
                  <c:v>37300</c:v>
                </c:pt>
                <c:pt idx="3325">
                  <c:v>37301</c:v>
                </c:pt>
                <c:pt idx="3326">
                  <c:v>37302</c:v>
                </c:pt>
                <c:pt idx="3327">
                  <c:v>37305</c:v>
                </c:pt>
                <c:pt idx="3328">
                  <c:v>37306</c:v>
                </c:pt>
                <c:pt idx="3329">
                  <c:v>37307</c:v>
                </c:pt>
                <c:pt idx="3330">
                  <c:v>37308</c:v>
                </c:pt>
                <c:pt idx="3331">
                  <c:v>37309</c:v>
                </c:pt>
                <c:pt idx="3332">
                  <c:v>37312</c:v>
                </c:pt>
                <c:pt idx="3333">
                  <c:v>37313</c:v>
                </c:pt>
                <c:pt idx="3334">
                  <c:v>37314</c:v>
                </c:pt>
                <c:pt idx="3335">
                  <c:v>37315</c:v>
                </c:pt>
                <c:pt idx="3336">
                  <c:v>37316</c:v>
                </c:pt>
                <c:pt idx="3337">
                  <c:v>37319</c:v>
                </c:pt>
                <c:pt idx="3338">
                  <c:v>37320</c:v>
                </c:pt>
                <c:pt idx="3339">
                  <c:v>37321</c:v>
                </c:pt>
                <c:pt idx="3340">
                  <c:v>37322</c:v>
                </c:pt>
                <c:pt idx="3341">
                  <c:v>37323</c:v>
                </c:pt>
                <c:pt idx="3342">
                  <c:v>37326</c:v>
                </c:pt>
                <c:pt idx="3343">
                  <c:v>37327</c:v>
                </c:pt>
                <c:pt idx="3344">
                  <c:v>37328</c:v>
                </c:pt>
                <c:pt idx="3345">
                  <c:v>37329</c:v>
                </c:pt>
                <c:pt idx="3346">
                  <c:v>37330</c:v>
                </c:pt>
                <c:pt idx="3347">
                  <c:v>37333</c:v>
                </c:pt>
                <c:pt idx="3348">
                  <c:v>37334</c:v>
                </c:pt>
                <c:pt idx="3349">
                  <c:v>37335</c:v>
                </c:pt>
                <c:pt idx="3350">
                  <c:v>37336</c:v>
                </c:pt>
                <c:pt idx="3351">
                  <c:v>37337</c:v>
                </c:pt>
                <c:pt idx="3352">
                  <c:v>37340</c:v>
                </c:pt>
                <c:pt idx="3353">
                  <c:v>37341</c:v>
                </c:pt>
                <c:pt idx="3354">
                  <c:v>37342</c:v>
                </c:pt>
                <c:pt idx="3355">
                  <c:v>37343</c:v>
                </c:pt>
                <c:pt idx="3356">
                  <c:v>37344</c:v>
                </c:pt>
                <c:pt idx="3357">
                  <c:v>37347</c:v>
                </c:pt>
                <c:pt idx="3358">
                  <c:v>37348</c:v>
                </c:pt>
                <c:pt idx="3359">
                  <c:v>37349</c:v>
                </c:pt>
                <c:pt idx="3360">
                  <c:v>37350</c:v>
                </c:pt>
                <c:pt idx="3361">
                  <c:v>37351</c:v>
                </c:pt>
                <c:pt idx="3362">
                  <c:v>37354</c:v>
                </c:pt>
                <c:pt idx="3363">
                  <c:v>37355</c:v>
                </c:pt>
                <c:pt idx="3364">
                  <c:v>37356</c:v>
                </c:pt>
                <c:pt idx="3365">
                  <c:v>37357</c:v>
                </c:pt>
                <c:pt idx="3366">
                  <c:v>37358</c:v>
                </c:pt>
                <c:pt idx="3367">
                  <c:v>37361</c:v>
                </c:pt>
                <c:pt idx="3368">
                  <c:v>37362</c:v>
                </c:pt>
                <c:pt idx="3369">
                  <c:v>37363</c:v>
                </c:pt>
                <c:pt idx="3370">
                  <c:v>37364</c:v>
                </c:pt>
                <c:pt idx="3371">
                  <c:v>37365</c:v>
                </c:pt>
                <c:pt idx="3372">
                  <c:v>37368</c:v>
                </c:pt>
                <c:pt idx="3373">
                  <c:v>37369</c:v>
                </c:pt>
                <c:pt idx="3374">
                  <c:v>37370</c:v>
                </c:pt>
                <c:pt idx="3375">
                  <c:v>37371</c:v>
                </c:pt>
                <c:pt idx="3376">
                  <c:v>37372</c:v>
                </c:pt>
                <c:pt idx="3377">
                  <c:v>37375</c:v>
                </c:pt>
                <c:pt idx="3378">
                  <c:v>37376</c:v>
                </c:pt>
                <c:pt idx="3379">
                  <c:v>37377</c:v>
                </c:pt>
                <c:pt idx="3380">
                  <c:v>37378</c:v>
                </c:pt>
                <c:pt idx="3381">
                  <c:v>37379</c:v>
                </c:pt>
                <c:pt idx="3382">
                  <c:v>37382</c:v>
                </c:pt>
                <c:pt idx="3383">
                  <c:v>37383</c:v>
                </c:pt>
                <c:pt idx="3384">
                  <c:v>37384</c:v>
                </c:pt>
                <c:pt idx="3385">
                  <c:v>37385</c:v>
                </c:pt>
                <c:pt idx="3386">
                  <c:v>37386</c:v>
                </c:pt>
                <c:pt idx="3387">
                  <c:v>37389</c:v>
                </c:pt>
                <c:pt idx="3388">
                  <c:v>37390</c:v>
                </c:pt>
                <c:pt idx="3389">
                  <c:v>37391</c:v>
                </c:pt>
                <c:pt idx="3390">
                  <c:v>37392</c:v>
                </c:pt>
                <c:pt idx="3391">
                  <c:v>37393</c:v>
                </c:pt>
                <c:pt idx="3392">
                  <c:v>37396</c:v>
                </c:pt>
                <c:pt idx="3393">
                  <c:v>37397</c:v>
                </c:pt>
                <c:pt idx="3394">
                  <c:v>37398</c:v>
                </c:pt>
                <c:pt idx="3395">
                  <c:v>37399</c:v>
                </c:pt>
                <c:pt idx="3396">
                  <c:v>37400</c:v>
                </c:pt>
                <c:pt idx="3397">
                  <c:v>37403</c:v>
                </c:pt>
                <c:pt idx="3398">
                  <c:v>37404</c:v>
                </c:pt>
                <c:pt idx="3399">
                  <c:v>37405</c:v>
                </c:pt>
                <c:pt idx="3400">
                  <c:v>37406</c:v>
                </c:pt>
                <c:pt idx="3401">
                  <c:v>37407</c:v>
                </c:pt>
                <c:pt idx="3402">
                  <c:v>37410</c:v>
                </c:pt>
                <c:pt idx="3403">
                  <c:v>37411</c:v>
                </c:pt>
                <c:pt idx="3404">
                  <c:v>37412</c:v>
                </c:pt>
                <c:pt idx="3405">
                  <c:v>37413</c:v>
                </c:pt>
                <c:pt idx="3406">
                  <c:v>37414</c:v>
                </c:pt>
                <c:pt idx="3407">
                  <c:v>37417</c:v>
                </c:pt>
                <c:pt idx="3408">
                  <c:v>37418</c:v>
                </c:pt>
                <c:pt idx="3409">
                  <c:v>37419</c:v>
                </c:pt>
                <c:pt idx="3410">
                  <c:v>37420</c:v>
                </c:pt>
                <c:pt idx="3411">
                  <c:v>37421</c:v>
                </c:pt>
                <c:pt idx="3412">
                  <c:v>37424</c:v>
                </c:pt>
                <c:pt idx="3413">
                  <c:v>37425</c:v>
                </c:pt>
                <c:pt idx="3414">
                  <c:v>37426</c:v>
                </c:pt>
                <c:pt idx="3415">
                  <c:v>37427</c:v>
                </c:pt>
                <c:pt idx="3416">
                  <c:v>37428</c:v>
                </c:pt>
                <c:pt idx="3417">
                  <c:v>37431</c:v>
                </c:pt>
                <c:pt idx="3418">
                  <c:v>37432</c:v>
                </c:pt>
                <c:pt idx="3419">
                  <c:v>37433</c:v>
                </c:pt>
                <c:pt idx="3420">
                  <c:v>37434</c:v>
                </c:pt>
                <c:pt idx="3421">
                  <c:v>37435</c:v>
                </c:pt>
                <c:pt idx="3422">
                  <c:v>37438</c:v>
                </c:pt>
                <c:pt idx="3423">
                  <c:v>37439</c:v>
                </c:pt>
                <c:pt idx="3424">
                  <c:v>37440</c:v>
                </c:pt>
                <c:pt idx="3425">
                  <c:v>37441</c:v>
                </c:pt>
                <c:pt idx="3426">
                  <c:v>37442</c:v>
                </c:pt>
                <c:pt idx="3427">
                  <c:v>37445</c:v>
                </c:pt>
                <c:pt idx="3428">
                  <c:v>37446</c:v>
                </c:pt>
                <c:pt idx="3429">
                  <c:v>37447</c:v>
                </c:pt>
                <c:pt idx="3430">
                  <c:v>37448</c:v>
                </c:pt>
                <c:pt idx="3431">
                  <c:v>37449</c:v>
                </c:pt>
                <c:pt idx="3432">
                  <c:v>37452</c:v>
                </c:pt>
                <c:pt idx="3433">
                  <c:v>37453</c:v>
                </c:pt>
                <c:pt idx="3434">
                  <c:v>37454</c:v>
                </c:pt>
                <c:pt idx="3435">
                  <c:v>37455</c:v>
                </c:pt>
                <c:pt idx="3436">
                  <c:v>37456</c:v>
                </c:pt>
                <c:pt idx="3437">
                  <c:v>37459</c:v>
                </c:pt>
                <c:pt idx="3438">
                  <c:v>37460</c:v>
                </c:pt>
                <c:pt idx="3439">
                  <c:v>37461</c:v>
                </c:pt>
                <c:pt idx="3440">
                  <c:v>37462</c:v>
                </c:pt>
                <c:pt idx="3441">
                  <c:v>37463</c:v>
                </c:pt>
                <c:pt idx="3442">
                  <c:v>37466</c:v>
                </c:pt>
                <c:pt idx="3443">
                  <c:v>37467</c:v>
                </c:pt>
                <c:pt idx="3444">
                  <c:v>37468</c:v>
                </c:pt>
                <c:pt idx="3445">
                  <c:v>37469</c:v>
                </c:pt>
                <c:pt idx="3446">
                  <c:v>37470</c:v>
                </c:pt>
                <c:pt idx="3447">
                  <c:v>37473</c:v>
                </c:pt>
                <c:pt idx="3448">
                  <c:v>37474</c:v>
                </c:pt>
                <c:pt idx="3449">
                  <c:v>37475</c:v>
                </c:pt>
                <c:pt idx="3450">
                  <c:v>37476</c:v>
                </c:pt>
                <c:pt idx="3451">
                  <c:v>37477</c:v>
                </c:pt>
                <c:pt idx="3452">
                  <c:v>37480</c:v>
                </c:pt>
                <c:pt idx="3453">
                  <c:v>37481</c:v>
                </c:pt>
                <c:pt idx="3454">
                  <c:v>37482</c:v>
                </c:pt>
                <c:pt idx="3455">
                  <c:v>37483</c:v>
                </c:pt>
                <c:pt idx="3456">
                  <c:v>37484</c:v>
                </c:pt>
                <c:pt idx="3457">
                  <c:v>37487</c:v>
                </c:pt>
                <c:pt idx="3458">
                  <c:v>37488</c:v>
                </c:pt>
                <c:pt idx="3459">
                  <c:v>37489</c:v>
                </c:pt>
                <c:pt idx="3460">
                  <c:v>37490</c:v>
                </c:pt>
                <c:pt idx="3461">
                  <c:v>37491</c:v>
                </c:pt>
                <c:pt idx="3462">
                  <c:v>37494</c:v>
                </c:pt>
                <c:pt idx="3463">
                  <c:v>37495</c:v>
                </c:pt>
                <c:pt idx="3464">
                  <c:v>37496</c:v>
                </c:pt>
                <c:pt idx="3465">
                  <c:v>37497</c:v>
                </c:pt>
                <c:pt idx="3466">
                  <c:v>37498</c:v>
                </c:pt>
                <c:pt idx="3467">
                  <c:v>37501</c:v>
                </c:pt>
                <c:pt idx="3468">
                  <c:v>37502</c:v>
                </c:pt>
                <c:pt idx="3469">
                  <c:v>37503</c:v>
                </c:pt>
                <c:pt idx="3470">
                  <c:v>37504</c:v>
                </c:pt>
                <c:pt idx="3471">
                  <c:v>37505</c:v>
                </c:pt>
                <c:pt idx="3472">
                  <c:v>37508</c:v>
                </c:pt>
                <c:pt idx="3473">
                  <c:v>37509</c:v>
                </c:pt>
                <c:pt idx="3474">
                  <c:v>37510</c:v>
                </c:pt>
                <c:pt idx="3475">
                  <c:v>37511</c:v>
                </c:pt>
                <c:pt idx="3476">
                  <c:v>37512</c:v>
                </c:pt>
                <c:pt idx="3477">
                  <c:v>37515</c:v>
                </c:pt>
                <c:pt idx="3478">
                  <c:v>37516</c:v>
                </c:pt>
                <c:pt idx="3479">
                  <c:v>37517</c:v>
                </c:pt>
                <c:pt idx="3480">
                  <c:v>37518</c:v>
                </c:pt>
                <c:pt idx="3481">
                  <c:v>37519</c:v>
                </c:pt>
                <c:pt idx="3482">
                  <c:v>37522</c:v>
                </c:pt>
                <c:pt idx="3483">
                  <c:v>37523</c:v>
                </c:pt>
                <c:pt idx="3484">
                  <c:v>37524</c:v>
                </c:pt>
                <c:pt idx="3485">
                  <c:v>37525</c:v>
                </c:pt>
                <c:pt idx="3486">
                  <c:v>37526</c:v>
                </c:pt>
                <c:pt idx="3487">
                  <c:v>37529</c:v>
                </c:pt>
                <c:pt idx="3488">
                  <c:v>37530</c:v>
                </c:pt>
                <c:pt idx="3489">
                  <c:v>37531</c:v>
                </c:pt>
                <c:pt idx="3490">
                  <c:v>37532</c:v>
                </c:pt>
                <c:pt idx="3491">
                  <c:v>37533</c:v>
                </c:pt>
                <c:pt idx="3492">
                  <c:v>37536</c:v>
                </c:pt>
                <c:pt idx="3493">
                  <c:v>37537</c:v>
                </c:pt>
                <c:pt idx="3494">
                  <c:v>37538</c:v>
                </c:pt>
                <c:pt idx="3495">
                  <c:v>37539</c:v>
                </c:pt>
                <c:pt idx="3496">
                  <c:v>37540</c:v>
                </c:pt>
                <c:pt idx="3497">
                  <c:v>37543</c:v>
                </c:pt>
                <c:pt idx="3498">
                  <c:v>37544</c:v>
                </c:pt>
                <c:pt idx="3499">
                  <c:v>37545</c:v>
                </c:pt>
                <c:pt idx="3500">
                  <c:v>37546</c:v>
                </c:pt>
                <c:pt idx="3501">
                  <c:v>37547</c:v>
                </c:pt>
                <c:pt idx="3502">
                  <c:v>37550</c:v>
                </c:pt>
                <c:pt idx="3503">
                  <c:v>37551</c:v>
                </c:pt>
                <c:pt idx="3504">
                  <c:v>37552</c:v>
                </c:pt>
                <c:pt idx="3505">
                  <c:v>37553</c:v>
                </c:pt>
                <c:pt idx="3506">
                  <c:v>37554</c:v>
                </c:pt>
                <c:pt idx="3507">
                  <c:v>37557</c:v>
                </c:pt>
                <c:pt idx="3508">
                  <c:v>37558</c:v>
                </c:pt>
                <c:pt idx="3509">
                  <c:v>37559</c:v>
                </c:pt>
                <c:pt idx="3510">
                  <c:v>37560</c:v>
                </c:pt>
                <c:pt idx="3511">
                  <c:v>37561</c:v>
                </c:pt>
                <c:pt idx="3512">
                  <c:v>37564</c:v>
                </c:pt>
                <c:pt idx="3513">
                  <c:v>37565</c:v>
                </c:pt>
                <c:pt idx="3514">
                  <c:v>37566</c:v>
                </c:pt>
                <c:pt idx="3515">
                  <c:v>37567</c:v>
                </c:pt>
                <c:pt idx="3516">
                  <c:v>37568</c:v>
                </c:pt>
                <c:pt idx="3517">
                  <c:v>37571</c:v>
                </c:pt>
                <c:pt idx="3518">
                  <c:v>37572</c:v>
                </c:pt>
                <c:pt idx="3519">
                  <c:v>37573</c:v>
                </c:pt>
                <c:pt idx="3520">
                  <c:v>37574</c:v>
                </c:pt>
                <c:pt idx="3521">
                  <c:v>37575</c:v>
                </c:pt>
                <c:pt idx="3522">
                  <c:v>37578</c:v>
                </c:pt>
                <c:pt idx="3523">
                  <c:v>37579</c:v>
                </c:pt>
                <c:pt idx="3524">
                  <c:v>37580</c:v>
                </c:pt>
                <c:pt idx="3525">
                  <c:v>37581</c:v>
                </c:pt>
                <c:pt idx="3526">
                  <c:v>37582</c:v>
                </c:pt>
                <c:pt idx="3527">
                  <c:v>37585</c:v>
                </c:pt>
                <c:pt idx="3528">
                  <c:v>37586</c:v>
                </c:pt>
                <c:pt idx="3529">
                  <c:v>37587</c:v>
                </c:pt>
                <c:pt idx="3530">
                  <c:v>37588</c:v>
                </c:pt>
                <c:pt idx="3531">
                  <c:v>37589</c:v>
                </c:pt>
                <c:pt idx="3532">
                  <c:v>37592</c:v>
                </c:pt>
                <c:pt idx="3533">
                  <c:v>37593</c:v>
                </c:pt>
                <c:pt idx="3534">
                  <c:v>37594</c:v>
                </c:pt>
                <c:pt idx="3535">
                  <c:v>37595</c:v>
                </c:pt>
                <c:pt idx="3536">
                  <c:v>37596</c:v>
                </c:pt>
                <c:pt idx="3537">
                  <c:v>37599</c:v>
                </c:pt>
                <c:pt idx="3538">
                  <c:v>37600</c:v>
                </c:pt>
                <c:pt idx="3539">
                  <c:v>37601</c:v>
                </c:pt>
                <c:pt idx="3540">
                  <c:v>37602</c:v>
                </c:pt>
                <c:pt idx="3541">
                  <c:v>37603</c:v>
                </c:pt>
                <c:pt idx="3542">
                  <c:v>37606</c:v>
                </c:pt>
                <c:pt idx="3543">
                  <c:v>37607</c:v>
                </c:pt>
                <c:pt idx="3544">
                  <c:v>37608</c:v>
                </c:pt>
                <c:pt idx="3545">
                  <c:v>37609</c:v>
                </c:pt>
                <c:pt idx="3546">
                  <c:v>37610</c:v>
                </c:pt>
                <c:pt idx="3547">
                  <c:v>37613</c:v>
                </c:pt>
                <c:pt idx="3548">
                  <c:v>37614</c:v>
                </c:pt>
                <c:pt idx="3549">
                  <c:v>37615</c:v>
                </c:pt>
                <c:pt idx="3550">
                  <c:v>37616</c:v>
                </c:pt>
                <c:pt idx="3551">
                  <c:v>37617</c:v>
                </c:pt>
                <c:pt idx="3552">
                  <c:v>37620</c:v>
                </c:pt>
                <c:pt idx="3553">
                  <c:v>37621</c:v>
                </c:pt>
                <c:pt idx="3554">
                  <c:v>37622</c:v>
                </c:pt>
                <c:pt idx="3555">
                  <c:v>37623</c:v>
                </c:pt>
                <c:pt idx="3556">
                  <c:v>37624</c:v>
                </c:pt>
                <c:pt idx="3557">
                  <c:v>37627</c:v>
                </c:pt>
                <c:pt idx="3558">
                  <c:v>37628</c:v>
                </c:pt>
                <c:pt idx="3559">
                  <c:v>37629</c:v>
                </c:pt>
                <c:pt idx="3560">
                  <c:v>37630</c:v>
                </c:pt>
                <c:pt idx="3561">
                  <c:v>37631</c:v>
                </c:pt>
                <c:pt idx="3562">
                  <c:v>37634</c:v>
                </c:pt>
                <c:pt idx="3563">
                  <c:v>37635</c:v>
                </c:pt>
                <c:pt idx="3564">
                  <c:v>37636</c:v>
                </c:pt>
                <c:pt idx="3565">
                  <c:v>37637</c:v>
                </c:pt>
                <c:pt idx="3566">
                  <c:v>37638</c:v>
                </c:pt>
                <c:pt idx="3567">
                  <c:v>37641</c:v>
                </c:pt>
                <c:pt idx="3568">
                  <c:v>37642</c:v>
                </c:pt>
                <c:pt idx="3569">
                  <c:v>37643</c:v>
                </c:pt>
                <c:pt idx="3570">
                  <c:v>37644</c:v>
                </c:pt>
                <c:pt idx="3571">
                  <c:v>37645</c:v>
                </c:pt>
                <c:pt idx="3572">
                  <c:v>37648</c:v>
                </c:pt>
                <c:pt idx="3573">
                  <c:v>37649</c:v>
                </c:pt>
                <c:pt idx="3574">
                  <c:v>37650</c:v>
                </c:pt>
                <c:pt idx="3575">
                  <c:v>37651</c:v>
                </c:pt>
                <c:pt idx="3576">
                  <c:v>37652</c:v>
                </c:pt>
                <c:pt idx="3577">
                  <c:v>37655</c:v>
                </c:pt>
                <c:pt idx="3578">
                  <c:v>37656</c:v>
                </c:pt>
                <c:pt idx="3579">
                  <c:v>37657</c:v>
                </c:pt>
                <c:pt idx="3580">
                  <c:v>37658</c:v>
                </c:pt>
                <c:pt idx="3581">
                  <c:v>37659</c:v>
                </c:pt>
                <c:pt idx="3582">
                  <c:v>37662</c:v>
                </c:pt>
                <c:pt idx="3583">
                  <c:v>37663</c:v>
                </c:pt>
                <c:pt idx="3584">
                  <c:v>37664</c:v>
                </c:pt>
                <c:pt idx="3585">
                  <c:v>37665</c:v>
                </c:pt>
                <c:pt idx="3586">
                  <c:v>37666</c:v>
                </c:pt>
                <c:pt idx="3587">
                  <c:v>37669</c:v>
                </c:pt>
                <c:pt idx="3588">
                  <c:v>37670</c:v>
                </c:pt>
                <c:pt idx="3589">
                  <c:v>37671</c:v>
                </c:pt>
                <c:pt idx="3590">
                  <c:v>37672</c:v>
                </c:pt>
                <c:pt idx="3591">
                  <c:v>37673</c:v>
                </c:pt>
                <c:pt idx="3592">
                  <c:v>37676</c:v>
                </c:pt>
                <c:pt idx="3593">
                  <c:v>37677</c:v>
                </c:pt>
                <c:pt idx="3594">
                  <c:v>37678</c:v>
                </c:pt>
                <c:pt idx="3595">
                  <c:v>37679</c:v>
                </c:pt>
                <c:pt idx="3596">
                  <c:v>37680</c:v>
                </c:pt>
                <c:pt idx="3597">
                  <c:v>37683</c:v>
                </c:pt>
                <c:pt idx="3598">
                  <c:v>37684</c:v>
                </c:pt>
                <c:pt idx="3599">
                  <c:v>37685</c:v>
                </c:pt>
                <c:pt idx="3600">
                  <c:v>37686</c:v>
                </c:pt>
                <c:pt idx="3601">
                  <c:v>37687</c:v>
                </c:pt>
                <c:pt idx="3602">
                  <c:v>37690</c:v>
                </c:pt>
                <c:pt idx="3603">
                  <c:v>37691</c:v>
                </c:pt>
                <c:pt idx="3604">
                  <c:v>37692</c:v>
                </c:pt>
                <c:pt idx="3605">
                  <c:v>37693</c:v>
                </c:pt>
                <c:pt idx="3606">
                  <c:v>37694</c:v>
                </c:pt>
                <c:pt idx="3607">
                  <c:v>37697</c:v>
                </c:pt>
                <c:pt idx="3608">
                  <c:v>37698</c:v>
                </c:pt>
                <c:pt idx="3609">
                  <c:v>37699</c:v>
                </c:pt>
                <c:pt idx="3610">
                  <c:v>37700</c:v>
                </c:pt>
                <c:pt idx="3611">
                  <c:v>37701</c:v>
                </c:pt>
                <c:pt idx="3612">
                  <c:v>37704</c:v>
                </c:pt>
                <c:pt idx="3613">
                  <c:v>37705</c:v>
                </c:pt>
                <c:pt idx="3614">
                  <c:v>37706</c:v>
                </c:pt>
                <c:pt idx="3615">
                  <c:v>37707</c:v>
                </c:pt>
                <c:pt idx="3616">
                  <c:v>37708</c:v>
                </c:pt>
                <c:pt idx="3617">
                  <c:v>37711</c:v>
                </c:pt>
                <c:pt idx="3618">
                  <c:v>37712</c:v>
                </c:pt>
                <c:pt idx="3619">
                  <c:v>37713</c:v>
                </c:pt>
                <c:pt idx="3620">
                  <c:v>37714</c:v>
                </c:pt>
                <c:pt idx="3621">
                  <c:v>37715</c:v>
                </c:pt>
                <c:pt idx="3622">
                  <c:v>37718</c:v>
                </c:pt>
                <c:pt idx="3623">
                  <c:v>37719</c:v>
                </c:pt>
                <c:pt idx="3624">
                  <c:v>37720</c:v>
                </c:pt>
                <c:pt idx="3625">
                  <c:v>37721</c:v>
                </c:pt>
                <c:pt idx="3626">
                  <c:v>37722</c:v>
                </c:pt>
                <c:pt idx="3627">
                  <c:v>37725</c:v>
                </c:pt>
                <c:pt idx="3628">
                  <c:v>37726</c:v>
                </c:pt>
                <c:pt idx="3629">
                  <c:v>37727</c:v>
                </c:pt>
                <c:pt idx="3630">
                  <c:v>37728</c:v>
                </c:pt>
                <c:pt idx="3631">
                  <c:v>37729</c:v>
                </c:pt>
                <c:pt idx="3632">
                  <c:v>37732</c:v>
                </c:pt>
                <c:pt idx="3633">
                  <c:v>37733</c:v>
                </c:pt>
                <c:pt idx="3634">
                  <c:v>37734</c:v>
                </c:pt>
                <c:pt idx="3635">
                  <c:v>37735</c:v>
                </c:pt>
                <c:pt idx="3636">
                  <c:v>37736</c:v>
                </c:pt>
                <c:pt idx="3637">
                  <c:v>37739</c:v>
                </c:pt>
                <c:pt idx="3638">
                  <c:v>37740</c:v>
                </c:pt>
                <c:pt idx="3639">
                  <c:v>37741</c:v>
                </c:pt>
                <c:pt idx="3640">
                  <c:v>37742</c:v>
                </c:pt>
                <c:pt idx="3641">
                  <c:v>37743</c:v>
                </c:pt>
                <c:pt idx="3642">
                  <c:v>37746</c:v>
                </c:pt>
                <c:pt idx="3643">
                  <c:v>37747</c:v>
                </c:pt>
                <c:pt idx="3644">
                  <c:v>37748</c:v>
                </c:pt>
                <c:pt idx="3645">
                  <c:v>37749</c:v>
                </c:pt>
                <c:pt idx="3646">
                  <c:v>37750</c:v>
                </c:pt>
                <c:pt idx="3647">
                  <c:v>37753</c:v>
                </c:pt>
                <c:pt idx="3648">
                  <c:v>37754</c:v>
                </c:pt>
                <c:pt idx="3649">
                  <c:v>37755</c:v>
                </c:pt>
                <c:pt idx="3650">
                  <c:v>37756</c:v>
                </c:pt>
                <c:pt idx="3651">
                  <c:v>37757</c:v>
                </c:pt>
                <c:pt idx="3652">
                  <c:v>37760</c:v>
                </c:pt>
                <c:pt idx="3653">
                  <c:v>37761</c:v>
                </c:pt>
                <c:pt idx="3654">
                  <c:v>37762</c:v>
                </c:pt>
                <c:pt idx="3655">
                  <c:v>37763</c:v>
                </c:pt>
                <c:pt idx="3656">
                  <c:v>37764</c:v>
                </c:pt>
                <c:pt idx="3657">
                  <c:v>37767</c:v>
                </c:pt>
                <c:pt idx="3658">
                  <c:v>37768</c:v>
                </c:pt>
                <c:pt idx="3659">
                  <c:v>37769</c:v>
                </c:pt>
                <c:pt idx="3660">
                  <c:v>37770</c:v>
                </c:pt>
                <c:pt idx="3661">
                  <c:v>37771</c:v>
                </c:pt>
                <c:pt idx="3662">
                  <c:v>37774</c:v>
                </c:pt>
                <c:pt idx="3663">
                  <c:v>37775</c:v>
                </c:pt>
                <c:pt idx="3664">
                  <c:v>37776</c:v>
                </c:pt>
                <c:pt idx="3665">
                  <c:v>37777</c:v>
                </c:pt>
                <c:pt idx="3666">
                  <c:v>37778</c:v>
                </c:pt>
                <c:pt idx="3667">
                  <c:v>37781</c:v>
                </c:pt>
                <c:pt idx="3668">
                  <c:v>37782</c:v>
                </c:pt>
                <c:pt idx="3669">
                  <c:v>37783</c:v>
                </c:pt>
                <c:pt idx="3670">
                  <c:v>37784</c:v>
                </c:pt>
                <c:pt idx="3671">
                  <c:v>37785</c:v>
                </c:pt>
                <c:pt idx="3672">
                  <c:v>37788</c:v>
                </c:pt>
                <c:pt idx="3673">
                  <c:v>37789</c:v>
                </c:pt>
                <c:pt idx="3674">
                  <c:v>37790</c:v>
                </c:pt>
                <c:pt idx="3675">
                  <c:v>37791</c:v>
                </c:pt>
                <c:pt idx="3676">
                  <c:v>37792</c:v>
                </c:pt>
                <c:pt idx="3677">
                  <c:v>37795</c:v>
                </c:pt>
                <c:pt idx="3678">
                  <c:v>37796</c:v>
                </c:pt>
                <c:pt idx="3679">
                  <c:v>37797</c:v>
                </c:pt>
                <c:pt idx="3680">
                  <c:v>37798</c:v>
                </c:pt>
                <c:pt idx="3681">
                  <c:v>37799</c:v>
                </c:pt>
                <c:pt idx="3682">
                  <c:v>37802</c:v>
                </c:pt>
                <c:pt idx="3683">
                  <c:v>37803</c:v>
                </c:pt>
                <c:pt idx="3684">
                  <c:v>37804</c:v>
                </c:pt>
                <c:pt idx="3685">
                  <c:v>37805</c:v>
                </c:pt>
                <c:pt idx="3686">
                  <c:v>37806</c:v>
                </c:pt>
                <c:pt idx="3687">
                  <c:v>37809</c:v>
                </c:pt>
                <c:pt idx="3688">
                  <c:v>37810</c:v>
                </c:pt>
                <c:pt idx="3689">
                  <c:v>37811</c:v>
                </c:pt>
                <c:pt idx="3690">
                  <c:v>37812</c:v>
                </c:pt>
                <c:pt idx="3691">
                  <c:v>37813</c:v>
                </c:pt>
                <c:pt idx="3692">
                  <c:v>37816</c:v>
                </c:pt>
                <c:pt idx="3693">
                  <c:v>37817</c:v>
                </c:pt>
                <c:pt idx="3694">
                  <c:v>37818</c:v>
                </c:pt>
                <c:pt idx="3695">
                  <c:v>37819</c:v>
                </c:pt>
                <c:pt idx="3696">
                  <c:v>37820</c:v>
                </c:pt>
                <c:pt idx="3697">
                  <c:v>37823</c:v>
                </c:pt>
                <c:pt idx="3698">
                  <c:v>37824</c:v>
                </c:pt>
                <c:pt idx="3699">
                  <c:v>37825</c:v>
                </c:pt>
                <c:pt idx="3700">
                  <c:v>37826</c:v>
                </c:pt>
                <c:pt idx="3701">
                  <c:v>37827</c:v>
                </c:pt>
                <c:pt idx="3702">
                  <c:v>37830</c:v>
                </c:pt>
                <c:pt idx="3703">
                  <c:v>37831</c:v>
                </c:pt>
                <c:pt idx="3704">
                  <c:v>37832</c:v>
                </c:pt>
                <c:pt idx="3705">
                  <c:v>37833</c:v>
                </c:pt>
                <c:pt idx="3706">
                  <c:v>37834</c:v>
                </c:pt>
                <c:pt idx="3707">
                  <c:v>37837</c:v>
                </c:pt>
                <c:pt idx="3708">
                  <c:v>37838</c:v>
                </c:pt>
                <c:pt idx="3709">
                  <c:v>37839</c:v>
                </c:pt>
                <c:pt idx="3710">
                  <c:v>37840</c:v>
                </c:pt>
                <c:pt idx="3711">
                  <c:v>37841</c:v>
                </c:pt>
                <c:pt idx="3712">
                  <c:v>37844</c:v>
                </c:pt>
                <c:pt idx="3713">
                  <c:v>37845</c:v>
                </c:pt>
                <c:pt idx="3714">
                  <c:v>37846</c:v>
                </c:pt>
                <c:pt idx="3715">
                  <c:v>37847</c:v>
                </c:pt>
                <c:pt idx="3716">
                  <c:v>37848</c:v>
                </c:pt>
                <c:pt idx="3717">
                  <c:v>37851</c:v>
                </c:pt>
                <c:pt idx="3718">
                  <c:v>37852</c:v>
                </c:pt>
                <c:pt idx="3719">
                  <c:v>37853</c:v>
                </c:pt>
                <c:pt idx="3720">
                  <c:v>37854</c:v>
                </c:pt>
                <c:pt idx="3721">
                  <c:v>37855</c:v>
                </c:pt>
                <c:pt idx="3722">
                  <c:v>37858</c:v>
                </c:pt>
                <c:pt idx="3723">
                  <c:v>37859</c:v>
                </c:pt>
                <c:pt idx="3724">
                  <c:v>37860</c:v>
                </c:pt>
                <c:pt idx="3725">
                  <c:v>37861</c:v>
                </c:pt>
                <c:pt idx="3726">
                  <c:v>37862</c:v>
                </c:pt>
                <c:pt idx="3727">
                  <c:v>37865</c:v>
                </c:pt>
                <c:pt idx="3728">
                  <c:v>37866</c:v>
                </c:pt>
                <c:pt idx="3729">
                  <c:v>37867</c:v>
                </c:pt>
                <c:pt idx="3730">
                  <c:v>37868</c:v>
                </c:pt>
                <c:pt idx="3731">
                  <c:v>37869</c:v>
                </c:pt>
                <c:pt idx="3732">
                  <c:v>37872</c:v>
                </c:pt>
                <c:pt idx="3733">
                  <c:v>37873</c:v>
                </c:pt>
                <c:pt idx="3734">
                  <c:v>37874</c:v>
                </c:pt>
                <c:pt idx="3735">
                  <c:v>37875</c:v>
                </c:pt>
                <c:pt idx="3736">
                  <c:v>37876</c:v>
                </c:pt>
                <c:pt idx="3737">
                  <c:v>37879</c:v>
                </c:pt>
                <c:pt idx="3738">
                  <c:v>37880</c:v>
                </c:pt>
                <c:pt idx="3739">
                  <c:v>37881</c:v>
                </c:pt>
                <c:pt idx="3740">
                  <c:v>37882</c:v>
                </c:pt>
                <c:pt idx="3741">
                  <c:v>37883</c:v>
                </c:pt>
                <c:pt idx="3742">
                  <c:v>37886</c:v>
                </c:pt>
                <c:pt idx="3743">
                  <c:v>37887</c:v>
                </c:pt>
                <c:pt idx="3744">
                  <c:v>37888</c:v>
                </c:pt>
                <c:pt idx="3745">
                  <c:v>37889</c:v>
                </c:pt>
                <c:pt idx="3746">
                  <c:v>37890</c:v>
                </c:pt>
                <c:pt idx="3747">
                  <c:v>37893</c:v>
                </c:pt>
                <c:pt idx="3748">
                  <c:v>37894</c:v>
                </c:pt>
                <c:pt idx="3749">
                  <c:v>37895</c:v>
                </c:pt>
                <c:pt idx="3750">
                  <c:v>37896</c:v>
                </c:pt>
                <c:pt idx="3751">
                  <c:v>37897</c:v>
                </c:pt>
                <c:pt idx="3752">
                  <c:v>37900</c:v>
                </c:pt>
                <c:pt idx="3753">
                  <c:v>37901</c:v>
                </c:pt>
                <c:pt idx="3754">
                  <c:v>37902</c:v>
                </c:pt>
                <c:pt idx="3755">
                  <c:v>37903</c:v>
                </c:pt>
                <c:pt idx="3756">
                  <c:v>37904</c:v>
                </c:pt>
                <c:pt idx="3757">
                  <c:v>37907</c:v>
                </c:pt>
                <c:pt idx="3758">
                  <c:v>37908</c:v>
                </c:pt>
                <c:pt idx="3759">
                  <c:v>37909</c:v>
                </c:pt>
                <c:pt idx="3760">
                  <c:v>37910</c:v>
                </c:pt>
                <c:pt idx="3761">
                  <c:v>37911</c:v>
                </c:pt>
                <c:pt idx="3762">
                  <c:v>37914</c:v>
                </c:pt>
                <c:pt idx="3763">
                  <c:v>37915</c:v>
                </c:pt>
                <c:pt idx="3764">
                  <c:v>37916</c:v>
                </c:pt>
                <c:pt idx="3765">
                  <c:v>37917</c:v>
                </c:pt>
                <c:pt idx="3766">
                  <c:v>37918</c:v>
                </c:pt>
                <c:pt idx="3767">
                  <c:v>37921</c:v>
                </c:pt>
                <c:pt idx="3768">
                  <c:v>37922</c:v>
                </c:pt>
                <c:pt idx="3769">
                  <c:v>37923</c:v>
                </c:pt>
                <c:pt idx="3770">
                  <c:v>37924</c:v>
                </c:pt>
                <c:pt idx="3771">
                  <c:v>37925</c:v>
                </c:pt>
                <c:pt idx="3772">
                  <c:v>37928</c:v>
                </c:pt>
                <c:pt idx="3773">
                  <c:v>37929</c:v>
                </c:pt>
                <c:pt idx="3774">
                  <c:v>37930</c:v>
                </c:pt>
                <c:pt idx="3775">
                  <c:v>37931</c:v>
                </c:pt>
                <c:pt idx="3776">
                  <c:v>37932</c:v>
                </c:pt>
                <c:pt idx="3777">
                  <c:v>37935</c:v>
                </c:pt>
                <c:pt idx="3778">
                  <c:v>37936</c:v>
                </c:pt>
                <c:pt idx="3779">
                  <c:v>37937</c:v>
                </c:pt>
                <c:pt idx="3780">
                  <c:v>37938</c:v>
                </c:pt>
                <c:pt idx="3781">
                  <c:v>37939</c:v>
                </c:pt>
                <c:pt idx="3782">
                  <c:v>37942</c:v>
                </c:pt>
                <c:pt idx="3783">
                  <c:v>37943</c:v>
                </c:pt>
                <c:pt idx="3784">
                  <c:v>37944</c:v>
                </c:pt>
                <c:pt idx="3785">
                  <c:v>37945</c:v>
                </c:pt>
                <c:pt idx="3786">
                  <c:v>37946</c:v>
                </c:pt>
                <c:pt idx="3787">
                  <c:v>37949</c:v>
                </c:pt>
                <c:pt idx="3788">
                  <c:v>37950</c:v>
                </c:pt>
                <c:pt idx="3789">
                  <c:v>37951</c:v>
                </c:pt>
                <c:pt idx="3790">
                  <c:v>37952</c:v>
                </c:pt>
                <c:pt idx="3791">
                  <c:v>37953</c:v>
                </c:pt>
                <c:pt idx="3792">
                  <c:v>37956</c:v>
                </c:pt>
                <c:pt idx="3793">
                  <c:v>37957</c:v>
                </c:pt>
                <c:pt idx="3794">
                  <c:v>37958</c:v>
                </c:pt>
                <c:pt idx="3795">
                  <c:v>37959</c:v>
                </c:pt>
                <c:pt idx="3796">
                  <c:v>37960</c:v>
                </c:pt>
                <c:pt idx="3797">
                  <c:v>37963</c:v>
                </c:pt>
                <c:pt idx="3798">
                  <c:v>37964</c:v>
                </c:pt>
                <c:pt idx="3799">
                  <c:v>37965</c:v>
                </c:pt>
                <c:pt idx="3800">
                  <c:v>37966</c:v>
                </c:pt>
                <c:pt idx="3801">
                  <c:v>37967</c:v>
                </c:pt>
                <c:pt idx="3802">
                  <c:v>37970</c:v>
                </c:pt>
                <c:pt idx="3803">
                  <c:v>37971</c:v>
                </c:pt>
                <c:pt idx="3804">
                  <c:v>37972</c:v>
                </c:pt>
                <c:pt idx="3805">
                  <c:v>37973</c:v>
                </c:pt>
                <c:pt idx="3806">
                  <c:v>37974</c:v>
                </c:pt>
                <c:pt idx="3807">
                  <c:v>37977</c:v>
                </c:pt>
                <c:pt idx="3808">
                  <c:v>37978</c:v>
                </c:pt>
                <c:pt idx="3809">
                  <c:v>37979</c:v>
                </c:pt>
                <c:pt idx="3810">
                  <c:v>37980</c:v>
                </c:pt>
                <c:pt idx="3811">
                  <c:v>37981</c:v>
                </c:pt>
                <c:pt idx="3812">
                  <c:v>37984</c:v>
                </c:pt>
                <c:pt idx="3813">
                  <c:v>37985</c:v>
                </c:pt>
                <c:pt idx="3814">
                  <c:v>37986</c:v>
                </c:pt>
                <c:pt idx="3815">
                  <c:v>37987</c:v>
                </c:pt>
                <c:pt idx="3816">
                  <c:v>37988</c:v>
                </c:pt>
                <c:pt idx="3817">
                  <c:v>37991</c:v>
                </c:pt>
                <c:pt idx="3818">
                  <c:v>37992</c:v>
                </c:pt>
                <c:pt idx="3819">
                  <c:v>37993</c:v>
                </c:pt>
                <c:pt idx="3820">
                  <c:v>37994</c:v>
                </c:pt>
                <c:pt idx="3821">
                  <c:v>37995</c:v>
                </c:pt>
                <c:pt idx="3822">
                  <c:v>37998</c:v>
                </c:pt>
                <c:pt idx="3823">
                  <c:v>37999</c:v>
                </c:pt>
                <c:pt idx="3824">
                  <c:v>38000</c:v>
                </c:pt>
                <c:pt idx="3825">
                  <c:v>38001</c:v>
                </c:pt>
                <c:pt idx="3826">
                  <c:v>38002</c:v>
                </c:pt>
                <c:pt idx="3827">
                  <c:v>38005</c:v>
                </c:pt>
                <c:pt idx="3828">
                  <c:v>38006</c:v>
                </c:pt>
                <c:pt idx="3829">
                  <c:v>38007</c:v>
                </c:pt>
                <c:pt idx="3830">
                  <c:v>38008</c:v>
                </c:pt>
                <c:pt idx="3831">
                  <c:v>38009</c:v>
                </c:pt>
                <c:pt idx="3832">
                  <c:v>38012</c:v>
                </c:pt>
                <c:pt idx="3833">
                  <c:v>38013</c:v>
                </c:pt>
                <c:pt idx="3834">
                  <c:v>38014</c:v>
                </c:pt>
                <c:pt idx="3835">
                  <c:v>38015</c:v>
                </c:pt>
                <c:pt idx="3836">
                  <c:v>38016</c:v>
                </c:pt>
                <c:pt idx="3837">
                  <c:v>38019</c:v>
                </c:pt>
                <c:pt idx="3838">
                  <c:v>38020</c:v>
                </c:pt>
                <c:pt idx="3839">
                  <c:v>38021</c:v>
                </c:pt>
                <c:pt idx="3840">
                  <c:v>38022</c:v>
                </c:pt>
                <c:pt idx="3841">
                  <c:v>38023</c:v>
                </c:pt>
                <c:pt idx="3842">
                  <c:v>38026</c:v>
                </c:pt>
                <c:pt idx="3843">
                  <c:v>38027</c:v>
                </c:pt>
                <c:pt idx="3844">
                  <c:v>38028</c:v>
                </c:pt>
                <c:pt idx="3845">
                  <c:v>38029</c:v>
                </c:pt>
                <c:pt idx="3846">
                  <c:v>38030</c:v>
                </c:pt>
                <c:pt idx="3847">
                  <c:v>38033</c:v>
                </c:pt>
                <c:pt idx="3848">
                  <c:v>38034</c:v>
                </c:pt>
                <c:pt idx="3849">
                  <c:v>38035</c:v>
                </c:pt>
                <c:pt idx="3850">
                  <c:v>38036</c:v>
                </c:pt>
                <c:pt idx="3851">
                  <c:v>38037</c:v>
                </c:pt>
                <c:pt idx="3852">
                  <c:v>38040</c:v>
                </c:pt>
                <c:pt idx="3853">
                  <c:v>38041</c:v>
                </c:pt>
                <c:pt idx="3854">
                  <c:v>38042</c:v>
                </c:pt>
                <c:pt idx="3855">
                  <c:v>38043</c:v>
                </c:pt>
                <c:pt idx="3856">
                  <c:v>38044</c:v>
                </c:pt>
                <c:pt idx="3857">
                  <c:v>38047</c:v>
                </c:pt>
                <c:pt idx="3858">
                  <c:v>38048</c:v>
                </c:pt>
                <c:pt idx="3859">
                  <c:v>38049</c:v>
                </c:pt>
                <c:pt idx="3860">
                  <c:v>38050</c:v>
                </c:pt>
                <c:pt idx="3861">
                  <c:v>38051</c:v>
                </c:pt>
                <c:pt idx="3862">
                  <c:v>38054</c:v>
                </c:pt>
                <c:pt idx="3863">
                  <c:v>38055</c:v>
                </c:pt>
                <c:pt idx="3864">
                  <c:v>38056</c:v>
                </c:pt>
                <c:pt idx="3865">
                  <c:v>38057</c:v>
                </c:pt>
                <c:pt idx="3866">
                  <c:v>38058</c:v>
                </c:pt>
                <c:pt idx="3867">
                  <c:v>38061</c:v>
                </c:pt>
                <c:pt idx="3868">
                  <c:v>38062</c:v>
                </c:pt>
                <c:pt idx="3869">
                  <c:v>38063</c:v>
                </c:pt>
                <c:pt idx="3870">
                  <c:v>38064</c:v>
                </c:pt>
                <c:pt idx="3871">
                  <c:v>38065</c:v>
                </c:pt>
                <c:pt idx="3872">
                  <c:v>38068</c:v>
                </c:pt>
                <c:pt idx="3873">
                  <c:v>38069</c:v>
                </c:pt>
                <c:pt idx="3874">
                  <c:v>38070</c:v>
                </c:pt>
                <c:pt idx="3875">
                  <c:v>38071</c:v>
                </c:pt>
                <c:pt idx="3876">
                  <c:v>38072</c:v>
                </c:pt>
                <c:pt idx="3877">
                  <c:v>38075</c:v>
                </c:pt>
                <c:pt idx="3878">
                  <c:v>38076</c:v>
                </c:pt>
                <c:pt idx="3879">
                  <c:v>38077</c:v>
                </c:pt>
                <c:pt idx="3880">
                  <c:v>38078</c:v>
                </c:pt>
                <c:pt idx="3881">
                  <c:v>38079</c:v>
                </c:pt>
                <c:pt idx="3882">
                  <c:v>38082</c:v>
                </c:pt>
                <c:pt idx="3883">
                  <c:v>38083</c:v>
                </c:pt>
                <c:pt idx="3884">
                  <c:v>38084</c:v>
                </c:pt>
                <c:pt idx="3885">
                  <c:v>38085</c:v>
                </c:pt>
                <c:pt idx="3886">
                  <c:v>38086</c:v>
                </c:pt>
                <c:pt idx="3887">
                  <c:v>38089</c:v>
                </c:pt>
                <c:pt idx="3888">
                  <c:v>38090</c:v>
                </c:pt>
                <c:pt idx="3889">
                  <c:v>38091</c:v>
                </c:pt>
                <c:pt idx="3890">
                  <c:v>38092</c:v>
                </c:pt>
                <c:pt idx="3891">
                  <c:v>38093</c:v>
                </c:pt>
                <c:pt idx="3892">
                  <c:v>38096</c:v>
                </c:pt>
                <c:pt idx="3893">
                  <c:v>38097</c:v>
                </c:pt>
                <c:pt idx="3894">
                  <c:v>38098</c:v>
                </c:pt>
                <c:pt idx="3895">
                  <c:v>38099</c:v>
                </c:pt>
                <c:pt idx="3896">
                  <c:v>38100</c:v>
                </c:pt>
                <c:pt idx="3897">
                  <c:v>38103</c:v>
                </c:pt>
                <c:pt idx="3898">
                  <c:v>38104</c:v>
                </c:pt>
                <c:pt idx="3899">
                  <c:v>38105</c:v>
                </c:pt>
                <c:pt idx="3900">
                  <c:v>38106</c:v>
                </c:pt>
                <c:pt idx="3901">
                  <c:v>38107</c:v>
                </c:pt>
                <c:pt idx="3902">
                  <c:v>38110</c:v>
                </c:pt>
                <c:pt idx="3903">
                  <c:v>38111</c:v>
                </c:pt>
                <c:pt idx="3904">
                  <c:v>38112</c:v>
                </c:pt>
                <c:pt idx="3905">
                  <c:v>38113</c:v>
                </c:pt>
                <c:pt idx="3906">
                  <c:v>38114</c:v>
                </c:pt>
                <c:pt idx="3907">
                  <c:v>38117</c:v>
                </c:pt>
                <c:pt idx="3908">
                  <c:v>38118</c:v>
                </c:pt>
                <c:pt idx="3909">
                  <c:v>38119</c:v>
                </c:pt>
                <c:pt idx="3910">
                  <c:v>38120</c:v>
                </c:pt>
                <c:pt idx="3911">
                  <c:v>38121</c:v>
                </c:pt>
                <c:pt idx="3912">
                  <c:v>38124</c:v>
                </c:pt>
                <c:pt idx="3913">
                  <c:v>38125</c:v>
                </c:pt>
                <c:pt idx="3914">
                  <c:v>38126</c:v>
                </c:pt>
                <c:pt idx="3915">
                  <c:v>38127</c:v>
                </c:pt>
                <c:pt idx="3916">
                  <c:v>38128</c:v>
                </c:pt>
                <c:pt idx="3917">
                  <c:v>38131</c:v>
                </c:pt>
                <c:pt idx="3918">
                  <c:v>38132</c:v>
                </c:pt>
                <c:pt idx="3919">
                  <c:v>38133</c:v>
                </c:pt>
                <c:pt idx="3920">
                  <c:v>38134</c:v>
                </c:pt>
                <c:pt idx="3921">
                  <c:v>38135</c:v>
                </c:pt>
                <c:pt idx="3922">
                  <c:v>38138</c:v>
                </c:pt>
                <c:pt idx="3923">
                  <c:v>38139</c:v>
                </c:pt>
                <c:pt idx="3924">
                  <c:v>38140</c:v>
                </c:pt>
                <c:pt idx="3925">
                  <c:v>38141</c:v>
                </c:pt>
                <c:pt idx="3926">
                  <c:v>38142</c:v>
                </c:pt>
                <c:pt idx="3927">
                  <c:v>38145</c:v>
                </c:pt>
                <c:pt idx="3928">
                  <c:v>38146</c:v>
                </c:pt>
                <c:pt idx="3929">
                  <c:v>38147</c:v>
                </c:pt>
                <c:pt idx="3930">
                  <c:v>38148</c:v>
                </c:pt>
                <c:pt idx="3931">
                  <c:v>38149</c:v>
                </c:pt>
                <c:pt idx="3932">
                  <c:v>38152</c:v>
                </c:pt>
                <c:pt idx="3933">
                  <c:v>38153</c:v>
                </c:pt>
                <c:pt idx="3934">
                  <c:v>38154</c:v>
                </c:pt>
                <c:pt idx="3935">
                  <c:v>38155</c:v>
                </c:pt>
                <c:pt idx="3936">
                  <c:v>38156</c:v>
                </c:pt>
                <c:pt idx="3937">
                  <c:v>38159</c:v>
                </c:pt>
                <c:pt idx="3938">
                  <c:v>38160</c:v>
                </c:pt>
                <c:pt idx="3939">
                  <c:v>38161</c:v>
                </c:pt>
                <c:pt idx="3940">
                  <c:v>38162</c:v>
                </c:pt>
                <c:pt idx="3941">
                  <c:v>38163</c:v>
                </c:pt>
                <c:pt idx="3942">
                  <c:v>38166</c:v>
                </c:pt>
                <c:pt idx="3943">
                  <c:v>38167</c:v>
                </c:pt>
                <c:pt idx="3944">
                  <c:v>38168</c:v>
                </c:pt>
                <c:pt idx="3945">
                  <c:v>38169</c:v>
                </c:pt>
                <c:pt idx="3946">
                  <c:v>38170</c:v>
                </c:pt>
                <c:pt idx="3947">
                  <c:v>38173</c:v>
                </c:pt>
                <c:pt idx="3948">
                  <c:v>38174</c:v>
                </c:pt>
                <c:pt idx="3949">
                  <c:v>38175</c:v>
                </c:pt>
                <c:pt idx="3950">
                  <c:v>38176</c:v>
                </c:pt>
                <c:pt idx="3951">
                  <c:v>38177</c:v>
                </c:pt>
                <c:pt idx="3952">
                  <c:v>38180</c:v>
                </c:pt>
                <c:pt idx="3953">
                  <c:v>38181</c:v>
                </c:pt>
                <c:pt idx="3954">
                  <c:v>38182</c:v>
                </c:pt>
                <c:pt idx="3955">
                  <c:v>38183</c:v>
                </c:pt>
                <c:pt idx="3956">
                  <c:v>38184</c:v>
                </c:pt>
                <c:pt idx="3957">
                  <c:v>38187</c:v>
                </c:pt>
                <c:pt idx="3958">
                  <c:v>38188</c:v>
                </c:pt>
                <c:pt idx="3959">
                  <c:v>38189</c:v>
                </c:pt>
                <c:pt idx="3960">
                  <c:v>38190</c:v>
                </c:pt>
                <c:pt idx="3961">
                  <c:v>38191</c:v>
                </c:pt>
                <c:pt idx="3962">
                  <c:v>38194</c:v>
                </c:pt>
                <c:pt idx="3963">
                  <c:v>38195</c:v>
                </c:pt>
                <c:pt idx="3964">
                  <c:v>38196</c:v>
                </c:pt>
                <c:pt idx="3965">
                  <c:v>38197</c:v>
                </c:pt>
                <c:pt idx="3966">
                  <c:v>38198</c:v>
                </c:pt>
                <c:pt idx="3967">
                  <c:v>38201</c:v>
                </c:pt>
                <c:pt idx="3968">
                  <c:v>38202</c:v>
                </c:pt>
                <c:pt idx="3969">
                  <c:v>38203</c:v>
                </c:pt>
                <c:pt idx="3970">
                  <c:v>38204</c:v>
                </c:pt>
                <c:pt idx="3971">
                  <c:v>38205</c:v>
                </c:pt>
                <c:pt idx="3972">
                  <c:v>38208</c:v>
                </c:pt>
                <c:pt idx="3973">
                  <c:v>38209</c:v>
                </c:pt>
                <c:pt idx="3974">
                  <c:v>38210</c:v>
                </c:pt>
                <c:pt idx="3975">
                  <c:v>38211</c:v>
                </c:pt>
                <c:pt idx="3976">
                  <c:v>38212</c:v>
                </c:pt>
                <c:pt idx="3977">
                  <c:v>38215</c:v>
                </c:pt>
                <c:pt idx="3978">
                  <c:v>38216</c:v>
                </c:pt>
                <c:pt idx="3979">
                  <c:v>38217</c:v>
                </c:pt>
                <c:pt idx="3980">
                  <c:v>38218</c:v>
                </c:pt>
                <c:pt idx="3981">
                  <c:v>38219</c:v>
                </c:pt>
                <c:pt idx="3982">
                  <c:v>38222</c:v>
                </c:pt>
                <c:pt idx="3983">
                  <c:v>38223</c:v>
                </c:pt>
                <c:pt idx="3984">
                  <c:v>38224</c:v>
                </c:pt>
                <c:pt idx="3985">
                  <c:v>38225</c:v>
                </c:pt>
                <c:pt idx="3986">
                  <c:v>38226</c:v>
                </c:pt>
                <c:pt idx="3987">
                  <c:v>38229</c:v>
                </c:pt>
                <c:pt idx="3988">
                  <c:v>38230</c:v>
                </c:pt>
                <c:pt idx="3989">
                  <c:v>38231</c:v>
                </c:pt>
                <c:pt idx="3990">
                  <c:v>38232</c:v>
                </c:pt>
                <c:pt idx="3991">
                  <c:v>38233</c:v>
                </c:pt>
                <c:pt idx="3992">
                  <c:v>38236</c:v>
                </c:pt>
                <c:pt idx="3993">
                  <c:v>38237</c:v>
                </c:pt>
                <c:pt idx="3994">
                  <c:v>38238</c:v>
                </c:pt>
                <c:pt idx="3995">
                  <c:v>38239</c:v>
                </c:pt>
                <c:pt idx="3996">
                  <c:v>38240</c:v>
                </c:pt>
                <c:pt idx="3997">
                  <c:v>38243</c:v>
                </c:pt>
                <c:pt idx="3998">
                  <c:v>38244</c:v>
                </c:pt>
                <c:pt idx="3999">
                  <c:v>38245</c:v>
                </c:pt>
                <c:pt idx="4000">
                  <c:v>38246</c:v>
                </c:pt>
                <c:pt idx="4001">
                  <c:v>38247</c:v>
                </c:pt>
                <c:pt idx="4002">
                  <c:v>38250</c:v>
                </c:pt>
                <c:pt idx="4003">
                  <c:v>38251</c:v>
                </c:pt>
                <c:pt idx="4004">
                  <c:v>38252</c:v>
                </c:pt>
                <c:pt idx="4005">
                  <c:v>38253</c:v>
                </c:pt>
                <c:pt idx="4006">
                  <c:v>38254</c:v>
                </c:pt>
                <c:pt idx="4007">
                  <c:v>38257</c:v>
                </c:pt>
                <c:pt idx="4008">
                  <c:v>38258</c:v>
                </c:pt>
                <c:pt idx="4009">
                  <c:v>38259</c:v>
                </c:pt>
                <c:pt idx="4010">
                  <c:v>38260</c:v>
                </c:pt>
                <c:pt idx="4011">
                  <c:v>38261</c:v>
                </c:pt>
                <c:pt idx="4012">
                  <c:v>38264</c:v>
                </c:pt>
                <c:pt idx="4013">
                  <c:v>38265</c:v>
                </c:pt>
                <c:pt idx="4014">
                  <c:v>38266</c:v>
                </c:pt>
                <c:pt idx="4015">
                  <c:v>38267</c:v>
                </c:pt>
                <c:pt idx="4016">
                  <c:v>38268</c:v>
                </c:pt>
                <c:pt idx="4017">
                  <c:v>38271</c:v>
                </c:pt>
                <c:pt idx="4018">
                  <c:v>38272</c:v>
                </c:pt>
                <c:pt idx="4019">
                  <c:v>38273</c:v>
                </c:pt>
                <c:pt idx="4020">
                  <c:v>38274</c:v>
                </c:pt>
                <c:pt idx="4021">
                  <c:v>38275</c:v>
                </c:pt>
                <c:pt idx="4022">
                  <c:v>38278</c:v>
                </c:pt>
                <c:pt idx="4023">
                  <c:v>38279</c:v>
                </c:pt>
                <c:pt idx="4024">
                  <c:v>38280</c:v>
                </c:pt>
                <c:pt idx="4025">
                  <c:v>38281</c:v>
                </c:pt>
                <c:pt idx="4026">
                  <c:v>38282</c:v>
                </c:pt>
                <c:pt idx="4027">
                  <c:v>38285</c:v>
                </c:pt>
                <c:pt idx="4028">
                  <c:v>38286</c:v>
                </c:pt>
                <c:pt idx="4029">
                  <c:v>38287</c:v>
                </c:pt>
                <c:pt idx="4030">
                  <c:v>38288</c:v>
                </c:pt>
                <c:pt idx="4031">
                  <c:v>38289</c:v>
                </c:pt>
                <c:pt idx="4032">
                  <c:v>38292</c:v>
                </c:pt>
                <c:pt idx="4033">
                  <c:v>38293</c:v>
                </c:pt>
                <c:pt idx="4034">
                  <c:v>38294</c:v>
                </c:pt>
                <c:pt idx="4035">
                  <c:v>38295</c:v>
                </c:pt>
                <c:pt idx="4036">
                  <c:v>38296</c:v>
                </c:pt>
                <c:pt idx="4037">
                  <c:v>38299</c:v>
                </c:pt>
                <c:pt idx="4038">
                  <c:v>38300</c:v>
                </c:pt>
                <c:pt idx="4039">
                  <c:v>38301</c:v>
                </c:pt>
                <c:pt idx="4040">
                  <c:v>38302</c:v>
                </c:pt>
                <c:pt idx="4041">
                  <c:v>38303</c:v>
                </c:pt>
                <c:pt idx="4042">
                  <c:v>38306</c:v>
                </c:pt>
                <c:pt idx="4043">
                  <c:v>38307</c:v>
                </c:pt>
                <c:pt idx="4044">
                  <c:v>38308</c:v>
                </c:pt>
                <c:pt idx="4045">
                  <c:v>38309</c:v>
                </c:pt>
                <c:pt idx="4046">
                  <c:v>38310</c:v>
                </c:pt>
                <c:pt idx="4047">
                  <c:v>38313</c:v>
                </c:pt>
                <c:pt idx="4048">
                  <c:v>38314</c:v>
                </c:pt>
                <c:pt idx="4049">
                  <c:v>38315</c:v>
                </c:pt>
                <c:pt idx="4050">
                  <c:v>38316</c:v>
                </c:pt>
                <c:pt idx="4051">
                  <c:v>38317</c:v>
                </c:pt>
                <c:pt idx="4052">
                  <c:v>38320</c:v>
                </c:pt>
                <c:pt idx="4053">
                  <c:v>38321</c:v>
                </c:pt>
                <c:pt idx="4054">
                  <c:v>38322</c:v>
                </c:pt>
                <c:pt idx="4055">
                  <c:v>38323</c:v>
                </c:pt>
                <c:pt idx="4056">
                  <c:v>38324</c:v>
                </c:pt>
                <c:pt idx="4057">
                  <c:v>38327</c:v>
                </c:pt>
                <c:pt idx="4058">
                  <c:v>38328</c:v>
                </c:pt>
                <c:pt idx="4059">
                  <c:v>38329</c:v>
                </c:pt>
                <c:pt idx="4060">
                  <c:v>38330</c:v>
                </c:pt>
                <c:pt idx="4061">
                  <c:v>38331</c:v>
                </c:pt>
                <c:pt idx="4062">
                  <c:v>38334</c:v>
                </c:pt>
                <c:pt idx="4063">
                  <c:v>38335</c:v>
                </c:pt>
                <c:pt idx="4064">
                  <c:v>38336</c:v>
                </c:pt>
                <c:pt idx="4065">
                  <c:v>38337</c:v>
                </c:pt>
                <c:pt idx="4066">
                  <c:v>38338</c:v>
                </c:pt>
                <c:pt idx="4067">
                  <c:v>38341</c:v>
                </c:pt>
                <c:pt idx="4068">
                  <c:v>38342</c:v>
                </c:pt>
                <c:pt idx="4069">
                  <c:v>38343</c:v>
                </c:pt>
                <c:pt idx="4070">
                  <c:v>38344</c:v>
                </c:pt>
                <c:pt idx="4071">
                  <c:v>38345</c:v>
                </c:pt>
                <c:pt idx="4072">
                  <c:v>38348</c:v>
                </c:pt>
                <c:pt idx="4073">
                  <c:v>38349</c:v>
                </c:pt>
                <c:pt idx="4074">
                  <c:v>38350</c:v>
                </c:pt>
                <c:pt idx="4075">
                  <c:v>38351</c:v>
                </c:pt>
                <c:pt idx="4076">
                  <c:v>38352</c:v>
                </c:pt>
                <c:pt idx="4077">
                  <c:v>38355</c:v>
                </c:pt>
                <c:pt idx="4078">
                  <c:v>38356</c:v>
                </c:pt>
                <c:pt idx="4079">
                  <c:v>38357</c:v>
                </c:pt>
                <c:pt idx="4080">
                  <c:v>38358</c:v>
                </c:pt>
                <c:pt idx="4081">
                  <c:v>38359</c:v>
                </c:pt>
                <c:pt idx="4082">
                  <c:v>38362</c:v>
                </c:pt>
                <c:pt idx="4083">
                  <c:v>38363</c:v>
                </c:pt>
                <c:pt idx="4084">
                  <c:v>38364</c:v>
                </c:pt>
                <c:pt idx="4085">
                  <c:v>38365</c:v>
                </c:pt>
                <c:pt idx="4086">
                  <c:v>38366</c:v>
                </c:pt>
                <c:pt idx="4087">
                  <c:v>38369</c:v>
                </c:pt>
                <c:pt idx="4088">
                  <c:v>38370</c:v>
                </c:pt>
                <c:pt idx="4089">
                  <c:v>38371</c:v>
                </c:pt>
                <c:pt idx="4090">
                  <c:v>38372</c:v>
                </c:pt>
                <c:pt idx="4091">
                  <c:v>38373</c:v>
                </c:pt>
                <c:pt idx="4092">
                  <c:v>38376</c:v>
                </c:pt>
                <c:pt idx="4093">
                  <c:v>38377</c:v>
                </c:pt>
                <c:pt idx="4094">
                  <c:v>38378</c:v>
                </c:pt>
                <c:pt idx="4095">
                  <c:v>38379</c:v>
                </c:pt>
                <c:pt idx="4096">
                  <c:v>38380</c:v>
                </c:pt>
                <c:pt idx="4097">
                  <c:v>38383</c:v>
                </c:pt>
                <c:pt idx="4098">
                  <c:v>38384</c:v>
                </c:pt>
                <c:pt idx="4099">
                  <c:v>38385</c:v>
                </c:pt>
                <c:pt idx="4100">
                  <c:v>38386</c:v>
                </c:pt>
                <c:pt idx="4101">
                  <c:v>38387</c:v>
                </c:pt>
                <c:pt idx="4102">
                  <c:v>38390</c:v>
                </c:pt>
                <c:pt idx="4103">
                  <c:v>38391</c:v>
                </c:pt>
                <c:pt idx="4104">
                  <c:v>38392</c:v>
                </c:pt>
                <c:pt idx="4105">
                  <c:v>38393</c:v>
                </c:pt>
                <c:pt idx="4106">
                  <c:v>38394</c:v>
                </c:pt>
                <c:pt idx="4107">
                  <c:v>38397</c:v>
                </c:pt>
                <c:pt idx="4108">
                  <c:v>38398</c:v>
                </c:pt>
                <c:pt idx="4109">
                  <c:v>38399</c:v>
                </c:pt>
                <c:pt idx="4110">
                  <c:v>38400</c:v>
                </c:pt>
                <c:pt idx="4111">
                  <c:v>38401</c:v>
                </c:pt>
                <c:pt idx="4112">
                  <c:v>38404</c:v>
                </c:pt>
                <c:pt idx="4113">
                  <c:v>38405</c:v>
                </c:pt>
                <c:pt idx="4114">
                  <c:v>38406</c:v>
                </c:pt>
                <c:pt idx="4115">
                  <c:v>38407</c:v>
                </c:pt>
                <c:pt idx="4116">
                  <c:v>38408</c:v>
                </c:pt>
                <c:pt idx="4117">
                  <c:v>38411</c:v>
                </c:pt>
                <c:pt idx="4118">
                  <c:v>38412</c:v>
                </c:pt>
                <c:pt idx="4119">
                  <c:v>38413</c:v>
                </c:pt>
                <c:pt idx="4120">
                  <c:v>38414</c:v>
                </c:pt>
                <c:pt idx="4121">
                  <c:v>38415</c:v>
                </c:pt>
                <c:pt idx="4122">
                  <c:v>38418</c:v>
                </c:pt>
                <c:pt idx="4123">
                  <c:v>38419</c:v>
                </c:pt>
                <c:pt idx="4124">
                  <c:v>38420</c:v>
                </c:pt>
                <c:pt idx="4125">
                  <c:v>38421</c:v>
                </c:pt>
                <c:pt idx="4126">
                  <c:v>38422</c:v>
                </c:pt>
                <c:pt idx="4127">
                  <c:v>38425</c:v>
                </c:pt>
                <c:pt idx="4128">
                  <c:v>38426</c:v>
                </c:pt>
                <c:pt idx="4129">
                  <c:v>38427</c:v>
                </c:pt>
                <c:pt idx="4130">
                  <c:v>38428</c:v>
                </c:pt>
                <c:pt idx="4131">
                  <c:v>38429</c:v>
                </c:pt>
                <c:pt idx="4132">
                  <c:v>38432</c:v>
                </c:pt>
                <c:pt idx="4133">
                  <c:v>38433</c:v>
                </c:pt>
                <c:pt idx="4134">
                  <c:v>38434</c:v>
                </c:pt>
                <c:pt idx="4135">
                  <c:v>38435</c:v>
                </c:pt>
                <c:pt idx="4136">
                  <c:v>38436</c:v>
                </c:pt>
                <c:pt idx="4137">
                  <c:v>38439</c:v>
                </c:pt>
                <c:pt idx="4138">
                  <c:v>38440</c:v>
                </c:pt>
                <c:pt idx="4139">
                  <c:v>38441</c:v>
                </c:pt>
                <c:pt idx="4140">
                  <c:v>38442</c:v>
                </c:pt>
                <c:pt idx="4141">
                  <c:v>38443</c:v>
                </c:pt>
                <c:pt idx="4142">
                  <c:v>38446</c:v>
                </c:pt>
                <c:pt idx="4143">
                  <c:v>38447</c:v>
                </c:pt>
                <c:pt idx="4144">
                  <c:v>38448</c:v>
                </c:pt>
                <c:pt idx="4145">
                  <c:v>38449</c:v>
                </c:pt>
                <c:pt idx="4146">
                  <c:v>38450</c:v>
                </c:pt>
                <c:pt idx="4147">
                  <c:v>38453</c:v>
                </c:pt>
                <c:pt idx="4148">
                  <c:v>38454</c:v>
                </c:pt>
                <c:pt idx="4149">
                  <c:v>38455</c:v>
                </c:pt>
                <c:pt idx="4150">
                  <c:v>38456</c:v>
                </c:pt>
                <c:pt idx="4151">
                  <c:v>38457</c:v>
                </c:pt>
                <c:pt idx="4152">
                  <c:v>38460</c:v>
                </c:pt>
                <c:pt idx="4153">
                  <c:v>38461</c:v>
                </c:pt>
                <c:pt idx="4154">
                  <c:v>38462</c:v>
                </c:pt>
                <c:pt idx="4155">
                  <c:v>38463</c:v>
                </c:pt>
                <c:pt idx="4156">
                  <c:v>38464</c:v>
                </c:pt>
                <c:pt idx="4157">
                  <c:v>38467</c:v>
                </c:pt>
                <c:pt idx="4158">
                  <c:v>38468</c:v>
                </c:pt>
                <c:pt idx="4159">
                  <c:v>38469</c:v>
                </c:pt>
                <c:pt idx="4160">
                  <c:v>38470</c:v>
                </c:pt>
                <c:pt idx="4161">
                  <c:v>38471</c:v>
                </c:pt>
                <c:pt idx="4162">
                  <c:v>38474</c:v>
                </c:pt>
                <c:pt idx="4163">
                  <c:v>38475</c:v>
                </c:pt>
                <c:pt idx="4164">
                  <c:v>38476</c:v>
                </c:pt>
                <c:pt idx="4165">
                  <c:v>38477</c:v>
                </c:pt>
                <c:pt idx="4166">
                  <c:v>38478</c:v>
                </c:pt>
                <c:pt idx="4167">
                  <c:v>38481</c:v>
                </c:pt>
                <c:pt idx="4168">
                  <c:v>38482</c:v>
                </c:pt>
                <c:pt idx="4169">
                  <c:v>38483</c:v>
                </c:pt>
                <c:pt idx="4170">
                  <c:v>38484</c:v>
                </c:pt>
                <c:pt idx="4171">
                  <c:v>38485</c:v>
                </c:pt>
                <c:pt idx="4172">
                  <c:v>38488</c:v>
                </c:pt>
                <c:pt idx="4173">
                  <c:v>38489</c:v>
                </c:pt>
                <c:pt idx="4174">
                  <c:v>38490</c:v>
                </c:pt>
                <c:pt idx="4175">
                  <c:v>38491</c:v>
                </c:pt>
                <c:pt idx="4176">
                  <c:v>38492</c:v>
                </c:pt>
                <c:pt idx="4177">
                  <c:v>38495</c:v>
                </c:pt>
                <c:pt idx="4178">
                  <c:v>38496</c:v>
                </c:pt>
                <c:pt idx="4179">
                  <c:v>38497</c:v>
                </c:pt>
                <c:pt idx="4180">
                  <c:v>38498</c:v>
                </c:pt>
                <c:pt idx="4181">
                  <c:v>38499</c:v>
                </c:pt>
                <c:pt idx="4182">
                  <c:v>38502</c:v>
                </c:pt>
                <c:pt idx="4183">
                  <c:v>38503</c:v>
                </c:pt>
                <c:pt idx="4184">
                  <c:v>38504</c:v>
                </c:pt>
                <c:pt idx="4185">
                  <c:v>38505</c:v>
                </c:pt>
                <c:pt idx="4186">
                  <c:v>38506</c:v>
                </c:pt>
                <c:pt idx="4187">
                  <c:v>38509</c:v>
                </c:pt>
                <c:pt idx="4188">
                  <c:v>38510</c:v>
                </c:pt>
                <c:pt idx="4189">
                  <c:v>38511</c:v>
                </c:pt>
                <c:pt idx="4190">
                  <c:v>38512</c:v>
                </c:pt>
                <c:pt idx="4191">
                  <c:v>38513</c:v>
                </c:pt>
                <c:pt idx="4192">
                  <c:v>38516</c:v>
                </c:pt>
                <c:pt idx="4193">
                  <c:v>38517</c:v>
                </c:pt>
                <c:pt idx="4194">
                  <c:v>38518</c:v>
                </c:pt>
                <c:pt idx="4195">
                  <c:v>38519</c:v>
                </c:pt>
                <c:pt idx="4196">
                  <c:v>38520</c:v>
                </c:pt>
                <c:pt idx="4197">
                  <c:v>38523</c:v>
                </c:pt>
                <c:pt idx="4198">
                  <c:v>38524</c:v>
                </c:pt>
                <c:pt idx="4199">
                  <c:v>38525</c:v>
                </c:pt>
                <c:pt idx="4200">
                  <c:v>38526</c:v>
                </c:pt>
                <c:pt idx="4201">
                  <c:v>38527</c:v>
                </c:pt>
                <c:pt idx="4202">
                  <c:v>38530</c:v>
                </c:pt>
                <c:pt idx="4203">
                  <c:v>38531</c:v>
                </c:pt>
                <c:pt idx="4204">
                  <c:v>38532</c:v>
                </c:pt>
                <c:pt idx="4205">
                  <c:v>38533</c:v>
                </c:pt>
                <c:pt idx="4206">
                  <c:v>38534</c:v>
                </c:pt>
                <c:pt idx="4207">
                  <c:v>38537</c:v>
                </c:pt>
                <c:pt idx="4208">
                  <c:v>38538</c:v>
                </c:pt>
                <c:pt idx="4209">
                  <c:v>38539</c:v>
                </c:pt>
                <c:pt idx="4210">
                  <c:v>38540</c:v>
                </c:pt>
                <c:pt idx="4211">
                  <c:v>38541</c:v>
                </c:pt>
                <c:pt idx="4212">
                  <c:v>38544</c:v>
                </c:pt>
                <c:pt idx="4213">
                  <c:v>38545</c:v>
                </c:pt>
                <c:pt idx="4214">
                  <c:v>38546</c:v>
                </c:pt>
                <c:pt idx="4215">
                  <c:v>38547</c:v>
                </c:pt>
                <c:pt idx="4216">
                  <c:v>38548</c:v>
                </c:pt>
                <c:pt idx="4217">
                  <c:v>38551</c:v>
                </c:pt>
                <c:pt idx="4218">
                  <c:v>38552</c:v>
                </c:pt>
                <c:pt idx="4219">
                  <c:v>38553</c:v>
                </c:pt>
                <c:pt idx="4220">
                  <c:v>38554</c:v>
                </c:pt>
                <c:pt idx="4221">
                  <c:v>38555</c:v>
                </c:pt>
                <c:pt idx="4222">
                  <c:v>38558</c:v>
                </c:pt>
                <c:pt idx="4223">
                  <c:v>38559</c:v>
                </c:pt>
                <c:pt idx="4224">
                  <c:v>38560</c:v>
                </c:pt>
                <c:pt idx="4225">
                  <c:v>38561</c:v>
                </c:pt>
                <c:pt idx="4226">
                  <c:v>38562</c:v>
                </c:pt>
                <c:pt idx="4227">
                  <c:v>38565</c:v>
                </c:pt>
                <c:pt idx="4228">
                  <c:v>38566</c:v>
                </c:pt>
                <c:pt idx="4229">
                  <c:v>38567</c:v>
                </c:pt>
                <c:pt idx="4230">
                  <c:v>38568</c:v>
                </c:pt>
                <c:pt idx="4231">
                  <c:v>38569</c:v>
                </c:pt>
                <c:pt idx="4232">
                  <c:v>38572</c:v>
                </c:pt>
                <c:pt idx="4233">
                  <c:v>38573</c:v>
                </c:pt>
                <c:pt idx="4234">
                  <c:v>38574</c:v>
                </c:pt>
                <c:pt idx="4235">
                  <c:v>38575</c:v>
                </c:pt>
                <c:pt idx="4236">
                  <c:v>38576</c:v>
                </c:pt>
                <c:pt idx="4237">
                  <c:v>38579</c:v>
                </c:pt>
                <c:pt idx="4238">
                  <c:v>38580</c:v>
                </c:pt>
                <c:pt idx="4239">
                  <c:v>38581</c:v>
                </c:pt>
                <c:pt idx="4240">
                  <c:v>38582</c:v>
                </c:pt>
                <c:pt idx="4241">
                  <c:v>38583</c:v>
                </c:pt>
                <c:pt idx="4242">
                  <c:v>38586</c:v>
                </c:pt>
                <c:pt idx="4243">
                  <c:v>38587</c:v>
                </c:pt>
                <c:pt idx="4244">
                  <c:v>38588</c:v>
                </c:pt>
                <c:pt idx="4245">
                  <c:v>38589</c:v>
                </c:pt>
                <c:pt idx="4246">
                  <c:v>38590</c:v>
                </c:pt>
                <c:pt idx="4247">
                  <c:v>38593</c:v>
                </c:pt>
                <c:pt idx="4248">
                  <c:v>38594</c:v>
                </c:pt>
                <c:pt idx="4249">
                  <c:v>38595</c:v>
                </c:pt>
                <c:pt idx="4250">
                  <c:v>38596</c:v>
                </c:pt>
                <c:pt idx="4251">
                  <c:v>38597</c:v>
                </c:pt>
                <c:pt idx="4252">
                  <c:v>38600</c:v>
                </c:pt>
                <c:pt idx="4253">
                  <c:v>38601</c:v>
                </c:pt>
                <c:pt idx="4254">
                  <c:v>38602</c:v>
                </c:pt>
                <c:pt idx="4255">
                  <c:v>38603</c:v>
                </c:pt>
                <c:pt idx="4256">
                  <c:v>38604</c:v>
                </c:pt>
                <c:pt idx="4257">
                  <c:v>38607</c:v>
                </c:pt>
                <c:pt idx="4258">
                  <c:v>38608</c:v>
                </c:pt>
                <c:pt idx="4259">
                  <c:v>38609</c:v>
                </c:pt>
                <c:pt idx="4260">
                  <c:v>38610</c:v>
                </c:pt>
                <c:pt idx="4261">
                  <c:v>38611</c:v>
                </c:pt>
                <c:pt idx="4262">
                  <c:v>38614</c:v>
                </c:pt>
                <c:pt idx="4263">
                  <c:v>38615</c:v>
                </c:pt>
                <c:pt idx="4264">
                  <c:v>38616</c:v>
                </c:pt>
                <c:pt idx="4265">
                  <c:v>38617</c:v>
                </c:pt>
                <c:pt idx="4266">
                  <c:v>38618</c:v>
                </c:pt>
                <c:pt idx="4267">
                  <c:v>38621</c:v>
                </c:pt>
                <c:pt idx="4268">
                  <c:v>38622</c:v>
                </c:pt>
                <c:pt idx="4269">
                  <c:v>38623</c:v>
                </c:pt>
                <c:pt idx="4270">
                  <c:v>38624</c:v>
                </c:pt>
                <c:pt idx="4271">
                  <c:v>38625</c:v>
                </c:pt>
                <c:pt idx="4272">
                  <c:v>38628</c:v>
                </c:pt>
                <c:pt idx="4273">
                  <c:v>38629</c:v>
                </c:pt>
                <c:pt idx="4274">
                  <c:v>38630</c:v>
                </c:pt>
                <c:pt idx="4275">
                  <c:v>38631</c:v>
                </c:pt>
                <c:pt idx="4276">
                  <c:v>38632</c:v>
                </c:pt>
                <c:pt idx="4277">
                  <c:v>38635</c:v>
                </c:pt>
                <c:pt idx="4278">
                  <c:v>38636</c:v>
                </c:pt>
                <c:pt idx="4279">
                  <c:v>38637</c:v>
                </c:pt>
                <c:pt idx="4280">
                  <c:v>38638</c:v>
                </c:pt>
                <c:pt idx="4281">
                  <c:v>38639</c:v>
                </c:pt>
                <c:pt idx="4282">
                  <c:v>38642</c:v>
                </c:pt>
                <c:pt idx="4283">
                  <c:v>38643</c:v>
                </c:pt>
                <c:pt idx="4284">
                  <c:v>38644</c:v>
                </c:pt>
                <c:pt idx="4285">
                  <c:v>38645</c:v>
                </c:pt>
                <c:pt idx="4286">
                  <c:v>38646</c:v>
                </c:pt>
                <c:pt idx="4287">
                  <c:v>38649</c:v>
                </c:pt>
                <c:pt idx="4288">
                  <c:v>38650</c:v>
                </c:pt>
                <c:pt idx="4289">
                  <c:v>38651</c:v>
                </c:pt>
                <c:pt idx="4290">
                  <c:v>38652</c:v>
                </c:pt>
                <c:pt idx="4291">
                  <c:v>38653</c:v>
                </c:pt>
                <c:pt idx="4292">
                  <c:v>38656</c:v>
                </c:pt>
                <c:pt idx="4293">
                  <c:v>38657</c:v>
                </c:pt>
                <c:pt idx="4294">
                  <c:v>38658</c:v>
                </c:pt>
                <c:pt idx="4295">
                  <c:v>38659</c:v>
                </c:pt>
                <c:pt idx="4296">
                  <c:v>38660</c:v>
                </c:pt>
                <c:pt idx="4297">
                  <c:v>38663</c:v>
                </c:pt>
                <c:pt idx="4298">
                  <c:v>38664</c:v>
                </c:pt>
                <c:pt idx="4299">
                  <c:v>38665</c:v>
                </c:pt>
                <c:pt idx="4300">
                  <c:v>38666</c:v>
                </c:pt>
                <c:pt idx="4301">
                  <c:v>38667</c:v>
                </c:pt>
                <c:pt idx="4302">
                  <c:v>38670</c:v>
                </c:pt>
                <c:pt idx="4303">
                  <c:v>38671</c:v>
                </c:pt>
                <c:pt idx="4304">
                  <c:v>38672</c:v>
                </c:pt>
                <c:pt idx="4305">
                  <c:v>38673</c:v>
                </c:pt>
                <c:pt idx="4306">
                  <c:v>38674</c:v>
                </c:pt>
                <c:pt idx="4307">
                  <c:v>38677</c:v>
                </c:pt>
                <c:pt idx="4308">
                  <c:v>38678</c:v>
                </c:pt>
                <c:pt idx="4309">
                  <c:v>38679</c:v>
                </c:pt>
                <c:pt idx="4310">
                  <c:v>38680</c:v>
                </c:pt>
                <c:pt idx="4311">
                  <c:v>38681</c:v>
                </c:pt>
                <c:pt idx="4312">
                  <c:v>38684</c:v>
                </c:pt>
                <c:pt idx="4313">
                  <c:v>38685</c:v>
                </c:pt>
                <c:pt idx="4314">
                  <c:v>38686</c:v>
                </c:pt>
                <c:pt idx="4315">
                  <c:v>38687</c:v>
                </c:pt>
                <c:pt idx="4316">
                  <c:v>38688</c:v>
                </c:pt>
                <c:pt idx="4317">
                  <c:v>38691</c:v>
                </c:pt>
                <c:pt idx="4318">
                  <c:v>38692</c:v>
                </c:pt>
                <c:pt idx="4319">
                  <c:v>38693</c:v>
                </c:pt>
                <c:pt idx="4320">
                  <c:v>38694</c:v>
                </c:pt>
                <c:pt idx="4321">
                  <c:v>38695</c:v>
                </c:pt>
                <c:pt idx="4322">
                  <c:v>38698</c:v>
                </c:pt>
                <c:pt idx="4323">
                  <c:v>38699</c:v>
                </c:pt>
                <c:pt idx="4324">
                  <c:v>38700</c:v>
                </c:pt>
                <c:pt idx="4325">
                  <c:v>38701</c:v>
                </c:pt>
                <c:pt idx="4326">
                  <c:v>38702</c:v>
                </c:pt>
                <c:pt idx="4327">
                  <c:v>38705</c:v>
                </c:pt>
                <c:pt idx="4328">
                  <c:v>38706</c:v>
                </c:pt>
                <c:pt idx="4329">
                  <c:v>38707</c:v>
                </c:pt>
                <c:pt idx="4330">
                  <c:v>38708</c:v>
                </c:pt>
                <c:pt idx="4331">
                  <c:v>38709</c:v>
                </c:pt>
                <c:pt idx="4332">
                  <c:v>38712</c:v>
                </c:pt>
                <c:pt idx="4333">
                  <c:v>38713</c:v>
                </c:pt>
                <c:pt idx="4334">
                  <c:v>38714</c:v>
                </c:pt>
                <c:pt idx="4335">
                  <c:v>38715</c:v>
                </c:pt>
                <c:pt idx="4336">
                  <c:v>38716</c:v>
                </c:pt>
                <c:pt idx="4337">
                  <c:v>38719</c:v>
                </c:pt>
                <c:pt idx="4338">
                  <c:v>38720</c:v>
                </c:pt>
                <c:pt idx="4339">
                  <c:v>38721</c:v>
                </c:pt>
                <c:pt idx="4340">
                  <c:v>38722</c:v>
                </c:pt>
                <c:pt idx="4341">
                  <c:v>38723</c:v>
                </c:pt>
                <c:pt idx="4342">
                  <c:v>38726</c:v>
                </c:pt>
                <c:pt idx="4343">
                  <c:v>38727</c:v>
                </c:pt>
                <c:pt idx="4344">
                  <c:v>38728</c:v>
                </c:pt>
                <c:pt idx="4345">
                  <c:v>38729</c:v>
                </c:pt>
                <c:pt idx="4346">
                  <c:v>38730</c:v>
                </c:pt>
                <c:pt idx="4347">
                  <c:v>38733</c:v>
                </c:pt>
                <c:pt idx="4348">
                  <c:v>38734</c:v>
                </c:pt>
                <c:pt idx="4349">
                  <c:v>38735</c:v>
                </c:pt>
                <c:pt idx="4350">
                  <c:v>38736</c:v>
                </c:pt>
                <c:pt idx="4351">
                  <c:v>38737</c:v>
                </c:pt>
                <c:pt idx="4352">
                  <c:v>38740</c:v>
                </c:pt>
                <c:pt idx="4353">
                  <c:v>38741</c:v>
                </c:pt>
                <c:pt idx="4354">
                  <c:v>38742</c:v>
                </c:pt>
                <c:pt idx="4355">
                  <c:v>38743</c:v>
                </c:pt>
                <c:pt idx="4356">
                  <c:v>38744</c:v>
                </c:pt>
                <c:pt idx="4357">
                  <c:v>38747</c:v>
                </c:pt>
                <c:pt idx="4358">
                  <c:v>38748</c:v>
                </c:pt>
                <c:pt idx="4359">
                  <c:v>38749</c:v>
                </c:pt>
                <c:pt idx="4360">
                  <c:v>38750</c:v>
                </c:pt>
                <c:pt idx="4361">
                  <c:v>38751</c:v>
                </c:pt>
                <c:pt idx="4362">
                  <c:v>38754</c:v>
                </c:pt>
                <c:pt idx="4363">
                  <c:v>38755</c:v>
                </c:pt>
                <c:pt idx="4364">
                  <c:v>38756</c:v>
                </c:pt>
                <c:pt idx="4365">
                  <c:v>38757</c:v>
                </c:pt>
                <c:pt idx="4366">
                  <c:v>38758</c:v>
                </c:pt>
                <c:pt idx="4367">
                  <c:v>38761</c:v>
                </c:pt>
                <c:pt idx="4368">
                  <c:v>38762</c:v>
                </c:pt>
                <c:pt idx="4369">
                  <c:v>38763</c:v>
                </c:pt>
                <c:pt idx="4370">
                  <c:v>38764</c:v>
                </c:pt>
                <c:pt idx="4371">
                  <c:v>38765</c:v>
                </c:pt>
                <c:pt idx="4372">
                  <c:v>38768</c:v>
                </c:pt>
                <c:pt idx="4373">
                  <c:v>38769</c:v>
                </c:pt>
                <c:pt idx="4374">
                  <c:v>38770</c:v>
                </c:pt>
                <c:pt idx="4375">
                  <c:v>38771</c:v>
                </c:pt>
                <c:pt idx="4376">
                  <c:v>38772</c:v>
                </c:pt>
                <c:pt idx="4377">
                  <c:v>38775</c:v>
                </c:pt>
                <c:pt idx="4378">
                  <c:v>38776</c:v>
                </c:pt>
                <c:pt idx="4379">
                  <c:v>38777</c:v>
                </c:pt>
                <c:pt idx="4380">
                  <c:v>38778</c:v>
                </c:pt>
                <c:pt idx="4381">
                  <c:v>38779</c:v>
                </c:pt>
                <c:pt idx="4382">
                  <c:v>38782</c:v>
                </c:pt>
                <c:pt idx="4383">
                  <c:v>38783</c:v>
                </c:pt>
                <c:pt idx="4384">
                  <c:v>38784</c:v>
                </c:pt>
                <c:pt idx="4385">
                  <c:v>38785</c:v>
                </c:pt>
                <c:pt idx="4386">
                  <c:v>38786</c:v>
                </c:pt>
                <c:pt idx="4387">
                  <c:v>38789</c:v>
                </c:pt>
                <c:pt idx="4388">
                  <c:v>38790</c:v>
                </c:pt>
                <c:pt idx="4389">
                  <c:v>38791</c:v>
                </c:pt>
                <c:pt idx="4390">
                  <c:v>38792</c:v>
                </c:pt>
                <c:pt idx="4391">
                  <c:v>38793</c:v>
                </c:pt>
                <c:pt idx="4392">
                  <c:v>38796</c:v>
                </c:pt>
                <c:pt idx="4393">
                  <c:v>38797</c:v>
                </c:pt>
                <c:pt idx="4394">
                  <c:v>38798</c:v>
                </c:pt>
                <c:pt idx="4395">
                  <c:v>38799</c:v>
                </c:pt>
                <c:pt idx="4396">
                  <c:v>38800</c:v>
                </c:pt>
                <c:pt idx="4397">
                  <c:v>38803</c:v>
                </c:pt>
                <c:pt idx="4398">
                  <c:v>38804</c:v>
                </c:pt>
                <c:pt idx="4399">
                  <c:v>38805</c:v>
                </c:pt>
                <c:pt idx="4400">
                  <c:v>38806</c:v>
                </c:pt>
                <c:pt idx="4401">
                  <c:v>38807</c:v>
                </c:pt>
                <c:pt idx="4402">
                  <c:v>38810</c:v>
                </c:pt>
                <c:pt idx="4403">
                  <c:v>38811</c:v>
                </c:pt>
                <c:pt idx="4404">
                  <c:v>38812</c:v>
                </c:pt>
                <c:pt idx="4405">
                  <c:v>38813</c:v>
                </c:pt>
                <c:pt idx="4406">
                  <c:v>38814</c:v>
                </c:pt>
                <c:pt idx="4407">
                  <c:v>38817</c:v>
                </c:pt>
                <c:pt idx="4408">
                  <c:v>38818</c:v>
                </c:pt>
                <c:pt idx="4409">
                  <c:v>38819</c:v>
                </c:pt>
                <c:pt idx="4410">
                  <c:v>38820</c:v>
                </c:pt>
                <c:pt idx="4411">
                  <c:v>38821</c:v>
                </c:pt>
                <c:pt idx="4412">
                  <c:v>38824</c:v>
                </c:pt>
                <c:pt idx="4413">
                  <c:v>38825</c:v>
                </c:pt>
                <c:pt idx="4414">
                  <c:v>38826</c:v>
                </c:pt>
                <c:pt idx="4415">
                  <c:v>38827</c:v>
                </c:pt>
                <c:pt idx="4416">
                  <c:v>38828</c:v>
                </c:pt>
                <c:pt idx="4417">
                  <c:v>38831</c:v>
                </c:pt>
                <c:pt idx="4418">
                  <c:v>38832</c:v>
                </c:pt>
                <c:pt idx="4419">
                  <c:v>38833</c:v>
                </c:pt>
                <c:pt idx="4420">
                  <c:v>38834</c:v>
                </c:pt>
                <c:pt idx="4421">
                  <c:v>38835</c:v>
                </c:pt>
                <c:pt idx="4422">
                  <c:v>38838</c:v>
                </c:pt>
                <c:pt idx="4423">
                  <c:v>38839</c:v>
                </c:pt>
                <c:pt idx="4424">
                  <c:v>38840</c:v>
                </c:pt>
                <c:pt idx="4425">
                  <c:v>38841</c:v>
                </c:pt>
                <c:pt idx="4426">
                  <c:v>38842</c:v>
                </c:pt>
                <c:pt idx="4427">
                  <c:v>38845</c:v>
                </c:pt>
                <c:pt idx="4428">
                  <c:v>38846</c:v>
                </c:pt>
                <c:pt idx="4429">
                  <c:v>38847</c:v>
                </c:pt>
                <c:pt idx="4430">
                  <c:v>38848</c:v>
                </c:pt>
                <c:pt idx="4431">
                  <c:v>38849</c:v>
                </c:pt>
                <c:pt idx="4432">
                  <c:v>38852</c:v>
                </c:pt>
                <c:pt idx="4433">
                  <c:v>38853</c:v>
                </c:pt>
                <c:pt idx="4434">
                  <c:v>38854</c:v>
                </c:pt>
                <c:pt idx="4435">
                  <c:v>38855</c:v>
                </c:pt>
                <c:pt idx="4436">
                  <c:v>38856</c:v>
                </c:pt>
                <c:pt idx="4437">
                  <c:v>38859</c:v>
                </c:pt>
                <c:pt idx="4438">
                  <c:v>38860</c:v>
                </c:pt>
                <c:pt idx="4439">
                  <c:v>38861</c:v>
                </c:pt>
                <c:pt idx="4440">
                  <c:v>38862</c:v>
                </c:pt>
                <c:pt idx="4441">
                  <c:v>38863</c:v>
                </c:pt>
                <c:pt idx="4442">
                  <c:v>38866</c:v>
                </c:pt>
                <c:pt idx="4443">
                  <c:v>38867</c:v>
                </c:pt>
                <c:pt idx="4444">
                  <c:v>38868</c:v>
                </c:pt>
                <c:pt idx="4445">
                  <c:v>38869</c:v>
                </c:pt>
                <c:pt idx="4446">
                  <c:v>38870</c:v>
                </c:pt>
                <c:pt idx="4447">
                  <c:v>38873</c:v>
                </c:pt>
                <c:pt idx="4448">
                  <c:v>38874</c:v>
                </c:pt>
                <c:pt idx="4449">
                  <c:v>38875</c:v>
                </c:pt>
                <c:pt idx="4450">
                  <c:v>38876</c:v>
                </c:pt>
                <c:pt idx="4451">
                  <c:v>38877</c:v>
                </c:pt>
                <c:pt idx="4452">
                  <c:v>38880</c:v>
                </c:pt>
                <c:pt idx="4453">
                  <c:v>38881</c:v>
                </c:pt>
                <c:pt idx="4454">
                  <c:v>38882</c:v>
                </c:pt>
                <c:pt idx="4455">
                  <c:v>38883</c:v>
                </c:pt>
                <c:pt idx="4456">
                  <c:v>38884</c:v>
                </c:pt>
                <c:pt idx="4457">
                  <c:v>38887</c:v>
                </c:pt>
                <c:pt idx="4458">
                  <c:v>38888</c:v>
                </c:pt>
                <c:pt idx="4459">
                  <c:v>38889</c:v>
                </c:pt>
                <c:pt idx="4460">
                  <c:v>38890</c:v>
                </c:pt>
                <c:pt idx="4461">
                  <c:v>38891</c:v>
                </c:pt>
                <c:pt idx="4462">
                  <c:v>38894</c:v>
                </c:pt>
                <c:pt idx="4463">
                  <c:v>38895</c:v>
                </c:pt>
                <c:pt idx="4464">
                  <c:v>38896</c:v>
                </c:pt>
                <c:pt idx="4465">
                  <c:v>38897</c:v>
                </c:pt>
                <c:pt idx="4466">
                  <c:v>38898</c:v>
                </c:pt>
                <c:pt idx="4467">
                  <c:v>38901</c:v>
                </c:pt>
                <c:pt idx="4468">
                  <c:v>38902</c:v>
                </c:pt>
                <c:pt idx="4469">
                  <c:v>38903</c:v>
                </c:pt>
                <c:pt idx="4470">
                  <c:v>38904</c:v>
                </c:pt>
                <c:pt idx="4471">
                  <c:v>38905</c:v>
                </c:pt>
                <c:pt idx="4472">
                  <c:v>38908</c:v>
                </c:pt>
                <c:pt idx="4473">
                  <c:v>38909</c:v>
                </c:pt>
                <c:pt idx="4474">
                  <c:v>38910</c:v>
                </c:pt>
                <c:pt idx="4475">
                  <c:v>38911</c:v>
                </c:pt>
                <c:pt idx="4476">
                  <c:v>38912</c:v>
                </c:pt>
                <c:pt idx="4477">
                  <c:v>38915</c:v>
                </c:pt>
                <c:pt idx="4478">
                  <c:v>38916</c:v>
                </c:pt>
                <c:pt idx="4479">
                  <c:v>38917</c:v>
                </c:pt>
                <c:pt idx="4480">
                  <c:v>38918</c:v>
                </c:pt>
                <c:pt idx="4481">
                  <c:v>38919</c:v>
                </c:pt>
                <c:pt idx="4482">
                  <c:v>38922</c:v>
                </c:pt>
                <c:pt idx="4483">
                  <c:v>38923</c:v>
                </c:pt>
                <c:pt idx="4484">
                  <c:v>38924</c:v>
                </c:pt>
                <c:pt idx="4485">
                  <c:v>38925</c:v>
                </c:pt>
                <c:pt idx="4486">
                  <c:v>38926</c:v>
                </c:pt>
                <c:pt idx="4487">
                  <c:v>38929</c:v>
                </c:pt>
                <c:pt idx="4488">
                  <c:v>38930</c:v>
                </c:pt>
                <c:pt idx="4489">
                  <c:v>38931</c:v>
                </c:pt>
                <c:pt idx="4490">
                  <c:v>38932</c:v>
                </c:pt>
                <c:pt idx="4491">
                  <c:v>38933</c:v>
                </c:pt>
                <c:pt idx="4492">
                  <c:v>38936</c:v>
                </c:pt>
                <c:pt idx="4493">
                  <c:v>38937</c:v>
                </c:pt>
                <c:pt idx="4494">
                  <c:v>38938</c:v>
                </c:pt>
                <c:pt idx="4495">
                  <c:v>38939</c:v>
                </c:pt>
                <c:pt idx="4496">
                  <c:v>38940</c:v>
                </c:pt>
                <c:pt idx="4497">
                  <c:v>38943</c:v>
                </c:pt>
                <c:pt idx="4498">
                  <c:v>38944</c:v>
                </c:pt>
                <c:pt idx="4499">
                  <c:v>38945</c:v>
                </c:pt>
                <c:pt idx="4500">
                  <c:v>38946</c:v>
                </c:pt>
                <c:pt idx="4501">
                  <c:v>38947</c:v>
                </c:pt>
                <c:pt idx="4502">
                  <c:v>38950</c:v>
                </c:pt>
                <c:pt idx="4503">
                  <c:v>38951</c:v>
                </c:pt>
                <c:pt idx="4504">
                  <c:v>38952</c:v>
                </c:pt>
                <c:pt idx="4505">
                  <c:v>38953</c:v>
                </c:pt>
                <c:pt idx="4506">
                  <c:v>38954</c:v>
                </c:pt>
                <c:pt idx="4507">
                  <c:v>38957</c:v>
                </c:pt>
                <c:pt idx="4508">
                  <c:v>38958</c:v>
                </c:pt>
                <c:pt idx="4509">
                  <c:v>38959</c:v>
                </c:pt>
                <c:pt idx="4510">
                  <c:v>38960</c:v>
                </c:pt>
                <c:pt idx="4511">
                  <c:v>38961</c:v>
                </c:pt>
                <c:pt idx="4512">
                  <c:v>38964</c:v>
                </c:pt>
                <c:pt idx="4513">
                  <c:v>38965</c:v>
                </c:pt>
                <c:pt idx="4514">
                  <c:v>38966</c:v>
                </c:pt>
                <c:pt idx="4515">
                  <c:v>38967</c:v>
                </c:pt>
                <c:pt idx="4516">
                  <c:v>38968</c:v>
                </c:pt>
                <c:pt idx="4517">
                  <c:v>38971</c:v>
                </c:pt>
                <c:pt idx="4518">
                  <c:v>38972</c:v>
                </c:pt>
                <c:pt idx="4519">
                  <c:v>38973</c:v>
                </c:pt>
                <c:pt idx="4520">
                  <c:v>38974</c:v>
                </c:pt>
                <c:pt idx="4521">
                  <c:v>38975</c:v>
                </c:pt>
                <c:pt idx="4522">
                  <c:v>38978</c:v>
                </c:pt>
                <c:pt idx="4523">
                  <c:v>38979</c:v>
                </c:pt>
                <c:pt idx="4524">
                  <c:v>38980</c:v>
                </c:pt>
                <c:pt idx="4525">
                  <c:v>38981</c:v>
                </c:pt>
                <c:pt idx="4526">
                  <c:v>38982</c:v>
                </c:pt>
                <c:pt idx="4527">
                  <c:v>38985</c:v>
                </c:pt>
                <c:pt idx="4528">
                  <c:v>38986</c:v>
                </c:pt>
                <c:pt idx="4529">
                  <c:v>38987</c:v>
                </c:pt>
                <c:pt idx="4530">
                  <c:v>38988</c:v>
                </c:pt>
                <c:pt idx="4531">
                  <c:v>38989</c:v>
                </c:pt>
                <c:pt idx="4532">
                  <c:v>38992</c:v>
                </c:pt>
                <c:pt idx="4533">
                  <c:v>38993</c:v>
                </c:pt>
                <c:pt idx="4534">
                  <c:v>38994</c:v>
                </c:pt>
                <c:pt idx="4535">
                  <c:v>38995</c:v>
                </c:pt>
                <c:pt idx="4536">
                  <c:v>38996</c:v>
                </c:pt>
                <c:pt idx="4537">
                  <c:v>38999</c:v>
                </c:pt>
                <c:pt idx="4538">
                  <c:v>39000</c:v>
                </c:pt>
                <c:pt idx="4539">
                  <c:v>39001</c:v>
                </c:pt>
                <c:pt idx="4540">
                  <c:v>39002</c:v>
                </c:pt>
                <c:pt idx="4541">
                  <c:v>39003</c:v>
                </c:pt>
                <c:pt idx="4542">
                  <c:v>39006</c:v>
                </c:pt>
                <c:pt idx="4543">
                  <c:v>39007</c:v>
                </c:pt>
                <c:pt idx="4544">
                  <c:v>39008</c:v>
                </c:pt>
                <c:pt idx="4545">
                  <c:v>39009</c:v>
                </c:pt>
                <c:pt idx="4546">
                  <c:v>39010</c:v>
                </c:pt>
                <c:pt idx="4547">
                  <c:v>39013</c:v>
                </c:pt>
                <c:pt idx="4548">
                  <c:v>39014</c:v>
                </c:pt>
                <c:pt idx="4549">
                  <c:v>39015</c:v>
                </c:pt>
                <c:pt idx="4550">
                  <c:v>39016</c:v>
                </c:pt>
                <c:pt idx="4551">
                  <c:v>39017</c:v>
                </c:pt>
                <c:pt idx="4552">
                  <c:v>39020</c:v>
                </c:pt>
                <c:pt idx="4553">
                  <c:v>39021</c:v>
                </c:pt>
                <c:pt idx="4554">
                  <c:v>39022</c:v>
                </c:pt>
                <c:pt idx="4555">
                  <c:v>39023</c:v>
                </c:pt>
                <c:pt idx="4556">
                  <c:v>39024</c:v>
                </c:pt>
                <c:pt idx="4557">
                  <c:v>39027</c:v>
                </c:pt>
                <c:pt idx="4558">
                  <c:v>39028</c:v>
                </c:pt>
                <c:pt idx="4559">
                  <c:v>39029</c:v>
                </c:pt>
                <c:pt idx="4560">
                  <c:v>39030</c:v>
                </c:pt>
                <c:pt idx="4561">
                  <c:v>39031</c:v>
                </c:pt>
                <c:pt idx="4562">
                  <c:v>39034</c:v>
                </c:pt>
                <c:pt idx="4563">
                  <c:v>39035</c:v>
                </c:pt>
                <c:pt idx="4564">
                  <c:v>39036</c:v>
                </c:pt>
                <c:pt idx="4565">
                  <c:v>39037</c:v>
                </c:pt>
                <c:pt idx="4566">
                  <c:v>39038</c:v>
                </c:pt>
                <c:pt idx="4567">
                  <c:v>39041</c:v>
                </c:pt>
                <c:pt idx="4568">
                  <c:v>39042</c:v>
                </c:pt>
                <c:pt idx="4569">
                  <c:v>39043</c:v>
                </c:pt>
                <c:pt idx="4570">
                  <c:v>39044</c:v>
                </c:pt>
                <c:pt idx="4571">
                  <c:v>39045</c:v>
                </c:pt>
                <c:pt idx="4572">
                  <c:v>39048</c:v>
                </c:pt>
                <c:pt idx="4573">
                  <c:v>39049</c:v>
                </c:pt>
                <c:pt idx="4574">
                  <c:v>39050</c:v>
                </c:pt>
                <c:pt idx="4575">
                  <c:v>39051</c:v>
                </c:pt>
                <c:pt idx="4576">
                  <c:v>39052</c:v>
                </c:pt>
                <c:pt idx="4577">
                  <c:v>39055</c:v>
                </c:pt>
                <c:pt idx="4578">
                  <c:v>39056</c:v>
                </c:pt>
                <c:pt idx="4579">
                  <c:v>39057</c:v>
                </c:pt>
                <c:pt idx="4580">
                  <c:v>39058</c:v>
                </c:pt>
                <c:pt idx="4581">
                  <c:v>39059</c:v>
                </c:pt>
                <c:pt idx="4582">
                  <c:v>39062</c:v>
                </c:pt>
                <c:pt idx="4583">
                  <c:v>39063</c:v>
                </c:pt>
                <c:pt idx="4584">
                  <c:v>39064</c:v>
                </c:pt>
                <c:pt idx="4585">
                  <c:v>39065</c:v>
                </c:pt>
                <c:pt idx="4586">
                  <c:v>39066</c:v>
                </c:pt>
                <c:pt idx="4587">
                  <c:v>39069</c:v>
                </c:pt>
                <c:pt idx="4588">
                  <c:v>39070</c:v>
                </c:pt>
                <c:pt idx="4589">
                  <c:v>39071</c:v>
                </c:pt>
                <c:pt idx="4590">
                  <c:v>39072</c:v>
                </c:pt>
                <c:pt idx="4591">
                  <c:v>39073</c:v>
                </c:pt>
                <c:pt idx="4592">
                  <c:v>39076</c:v>
                </c:pt>
                <c:pt idx="4593">
                  <c:v>39077</c:v>
                </c:pt>
                <c:pt idx="4594">
                  <c:v>39078</c:v>
                </c:pt>
                <c:pt idx="4595">
                  <c:v>39079</c:v>
                </c:pt>
                <c:pt idx="4596">
                  <c:v>39080</c:v>
                </c:pt>
                <c:pt idx="4597">
                  <c:v>39083</c:v>
                </c:pt>
                <c:pt idx="4598">
                  <c:v>39084</c:v>
                </c:pt>
                <c:pt idx="4599">
                  <c:v>39085</c:v>
                </c:pt>
                <c:pt idx="4600">
                  <c:v>39086</c:v>
                </c:pt>
                <c:pt idx="4601">
                  <c:v>39087</c:v>
                </c:pt>
                <c:pt idx="4602">
                  <c:v>39090</c:v>
                </c:pt>
                <c:pt idx="4603">
                  <c:v>39091</c:v>
                </c:pt>
                <c:pt idx="4604">
                  <c:v>39092</c:v>
                </c:pt>
                <c:pt idx="4605">
                  <c:v>39093</c:v>
                </c:pt>
                <c:pt idx="4606">
                  <c:v>39094</c:v>
                </c:pt>
                <c:pt idx="4607">
                  <c:v>39097</c:v>
                </c:pt>
                <c:pt idx="4608">
                  <c:v>39098</c:v>
                </c:pt>
                <c:pt idx="4609">
                  <c:v>39099</c:v>
                </c:pt>
                <c:pt idx="4610">
                  <c:v>39100</c:v>
                </c:pt>
                <c:pt idx="4611">
                  <c:v>39101</c:v>
                </c:pt>
                <c:pt idx="4612">
                  <c:v>39104</c:v>
                </c:pt>
                <c:pt idx="4613">
                  <c:v>39105</c:v>
                </c:pt>
                <c:pt idx="4614">
                  <c:v>39106</c:v>
                </c:pt>
                <c:pt idx="4615">
                  <c:v>39107</c:v>
                </c:pt>
                <c:pt idx="4616">
                  <c:v>39108</c:v>
                </c:pt>
                <c:pt idx="4617">
                  <c:v>39111</c:v>
                </c:pt>
                <c:pt idx="4618">
                  <c:v>39112</c:v>
                </c:pt>
                <c:pt idx="4619">
                  <c:v>39113</c:v>
                </c:pt>
                <c:pt idx="4620">
                  <c:v>39114</c:v>
                </c:pt>
                <c:pt idx="4621">
                  <c:v>39115</c:v>
                </c:pt>
                <c:pt idx="4622">
                  <c:v>39118</c:v>
                </c:pt>
                <c:pt idx="4623">
                  <c:v>39119</c:v>
                </c:pt>
                <c:pt idx="4624">
                  <c:v>39120</c:v>
                </c:pt>
                <c:pt idx="4625">
                  <c:v>39121</c:v>
                </c:pt>
                <c:pt idx="4626">
                  <c:v>39122</c:v>
                </c:pt>
                <c:pt idx="4627">
                  <c:v>39125</c:v>
                </c:pt>
                <c:pt idx="4628">
                  <c:v>39126</c:v>
                </c:pt>
                <c:pt idx="4629">
                  <c:v>39127</c:v>
                </c:pt>
                <c:pt idx="4630">
                  <c:v>39128</c:v>
                </c:pt>
                <c:pt idx="4631">
                  <c:v>39129</c:v>
                </c:pt>
                <c:pt idx="4632">
                  <c:v>39132</c:v>
                </c:pt>
                <c:pt idx="4633">
                  <c:v>39133</c:v>
                </c:pt>
                <c:pt idx="4634">
                  <c:v>39134</c:v>
                </c:pt>
                <c:pt idx="4635">
                  <c:v>39135</c:v>
                </c:pt>
                <c:pt idx="4636">
                  <c:v>39136</c:v>
                </c:pt>
                <c:pt idx="4637">
                  <c:v>39139</c:v>
                </c:pt>
                <c:pt idx="4638">
                  <c:v>39140</c:v>
                </c:pt>
                <c:pt idx="4639">
                  <c:v>39141</c:v>
                </c:pt>
                <c:pt idx="4640">
                  <c:v>39142</c:v>
                </c:pt>
                <c:pt idx="4641">
                  <c:v>39143</c:v>
                </c:pt>
                <c:pt idx="4642">
                  <c:v>39146</c:v>
                </c:pt>
                <c:pt idx="4643">
                  <c:v>39147</c:v>
                </c:pt>
                <c:pt idx="4644">
                  <c:v>39148</c:v>
                </c:pt>
                <c:pt idx="4645">
                  <c:v>39149</c:v>
                </c:pt>
                <c:pt idx="4646">
                  <c:v>39150</c:v>
                </c:pt>
                <c:pt idx="4647">
                  <c:v>39153</c:v>
                </c:pt>
                <c:pt idx="4648">
                  <c:v>39154</c:v>
                </c:pt>
                <c:pt idx="4649">
                  <c:v>39155</c:v>
                </c:pt>
                <c:pt idx="4650">
                  <c:v>39156</c:v>
                </c:pt>
                <c:pt idx="4651">
                  <c:v>39157</c:v>
                </c:pt>
                <c:pt idx="4652">
                  <c:v>39160</c:v>
                </c:pt>
                <c:pt idx="4653">
                  <c:v>39161</c:v>
                </c:pt>
                <c:pt idx="4654">
                  <c:v>39162</c:v>
                </c:pt>
                <c:pt idx="4655">
                  <c:v>39163</c:v>
                </c:pt>
                <c:pt idx="4656">
                  <c:v>39164</c:v>
                </c:pt>
                <c:pt idx="4657">
                  <c:v>39167</c:v>
                </c:pt>
                <c:pt idx="4658">
                  <c:v>39168</c:v>
                </c:pt>
                <c:pt idx="4659">
                  <c:v>39169</c:v>
                </c:pt>
                <c:pt idx="4660">
                  <c:v>39170</c:v>
                </c:pt>
                <c:pt idx="4661">
                  <c:v>39171</c:v>
                </c:pt>
                <c:pt idx="4662">
                  <c:v>39174</c:v>
                </c:pt>
                <c:pt idx="4663">
                  <c:v>39175</c:v>
                </c:pt>
                <c:pt idx="4664">
                  <c:v>39176</c:v>
                </c:pt>
                <c:pt idx="4665">
                  <c:v>39177</c:v>
                </c:pt>
                <c:pt idx="4666">
                  <c:v>39178</c:v>
                </c:pt>
                <c:pt idx="4667">
                  <c:v>39181</c:v>
                </c:pt>
                <c:pt idx="4668">
                  <c:v>39182</c:v>
                </c:pt>
                <c:pt idx="4669">
                  <c:v>39183</c:v>
                </c:pt>
                <c:pt idx="4670">
                  <c:v>39184</c:v>
                </c:pt>
                <c:pt idx="4671">
                  <c:v>39185</c:v>
                </c:pt>
                <c:pt idx="4672">
                  <c:v>39188</c:v>
                </c:pt>
                <c:pt idx="4673">
                  <c:v>39189</c:v>
                </c:pt>
                <c:pt idx="4674">
                  <c:v>39190</c:v>
                </c:pt>
                <c:pt idx="4675">
                  <c:v>39191</c:v>
                </c:pt>
                <c:pt idx="4676">
                  <c:v>39192</c:v>
                </c:pt>
                <c:pt idx="4677">
                  <c:v>39195</c:v>
                </c:pt>
                <c:pt idx="4678">
                  <c:v>39196</c:v>
                </c:pt>
                <c:pt idx="4679">
                  <c:v>39197</c:v>
                </c:pt>
                <c:pt idx="4680">
                  <c:v>39198</c:v>
                </c:pt>
                <c:pt idx="4681">
                  <c:v>39199</c:v>
                </c:pt>
                <c:pt idx="4682">
                  <c:v>39202</c:v>
                </c:pt>
                <c:pt idx="4683">
                  <c:v>39203</c:v>
                </c:pt>
                <c:pt idx="4684">
                  <c:v>39204</c:v>
                </c:pt>
                <c:pt idx="4685">
                  <c:v>39205</c:v>
                </c:pt>
                <c:pt idx="4686">
                  <c:v>39206</c:v>
                </c:pt>
                <c:pt idx="4687">
                  <c:v>39209</c:v>
                </c:pt>
                <c:pt idx="4688">
                  <c:v>39210</c:v>
                </c:pt>
                <c:pt idx="4689">
                  <c:v>39211</c:v>
                </c:pt>
                <c:pt idx="4690">
                  <c:v>39212</c:v>
                </c:pt>
                <c:pt idx="4691">
                  <c:v>39213</c:v>
                </c:pt>
                <c:pt idx="4692">
                  <c:v>39216</c:v>
                </c:pt>
                <c:pt idx="4693">
                  <c:v>39217</c:v>
                </c:pt>
                <c:pt idx="4694">
                  <c:v>39218</c:v>
                </c:pt>
                <c:pt idx="4695">
                  <c:v>39219</c:v>
                </c:pt>
                <c:pt idx="4696">
                  <c:v>39220</c:v>
                </c:pt>
                <c:pt idx="4697">
                  <c:v>39223</c:v>
                </c:pt>
                <c:pt idx="4698">
                  <c:v>39224</c:v>
                </c:pt>
                <c:pt idx="4699">
                  <c:v>39225</c:v>
                </c:pt>
                <c:pt idx="4700">
                  <c:v>39226</c:v>
                </c:pt>
                <c:pt idx="4701">
                  <c:v>39227</c:v>
                </c:pt>
                <c:pt idx="4702">
                  <c:v>39230</c:v>
                </c:pt>
                <c:pt idx="4703">
                  <c:v>39231</c:v>
                </c:pt>
                <c:pt idx="4704">
                  <c:v>39232</c:v>
                </c:pt>
                <c:pt idx="4705">
                  <c:v>39233</c:v>
                </c:pt>
                <c:pt idx="4706">
                  <c:v>39234</c:v>
                </c:pt>
                <c:pt idx="4707">
                  <c:v>39237</c:v>
                </c:pt>
                <c:pt idx="4708">
                  <c:v>39238</c:v>
                </c:pt>
                <c:pt idx="4709">
                  <c:v>39239</c:v>
                </c:pt>
                <c:pt idx="4710">
                  <c:v>39240</c:v>
                </c:pt>
                <c:pt idx="4711">
                  <c:v>39241</c:v>
                </c:pt>
                <c:pt idx="4712">
                  <c:v>39244</c:v>
                </c:pt>
                <c:pt idx="4713">
                  <c:v>39245</c:v>
                </c:pt>
                <c:pt idx="4714">
                  <c:v>39246</c:v>
                </c:pt>
                <c:pt idx="4715">
                  <c:v>39247</c:v>
                </c:pt>
                <c:pt idx="4716">
                  <c:v>39248</c:v>
                </c:pt>
                <c:pt idx="4717">
                  <c:v>39251</c:v>
                </c:pt>
                <c:pt idx="4718">
                  <c:v>39252</c:v>
                </c:pt>
                <c:pt idx="4719">
                  <c:v>39253</c:v>
                </c:pt>
                <c:pt idx="4720">
                  <c:v>39254</c:v>
                </c:pt>
                <c:pt idx="4721">
                  <c:v>39255</c:v>
                </c:pt>
                <c:pt idx="4722">
                  <c:v>39258</c:v>
                </c:pt>
                <c:pt idx="4723">
                  <c:v>39259</c:v>
                </c:pt>
                <c:pt idx="4724">
                  <c:v>39260</c:v>
                </c:pt>
                <c:pt idx="4725">
                  <c:v>39261</c:v>
                </c:pt>
                <c:pt idx="4726">
                  <c:v>39262</c:v>
                </c:pt>
                <c:pt idx="4727">
                  <c:v>39265</c:v>
                </c:pt>
                <c:pt idx="4728">
                  <c:v>39266</c:v>
                </c:pt>
                <c:pt idx="4729">
                  <c:v>39267</c:v>
                </c:pt>
                <c:pt idx="4730">
                  <c:v>39268</c:v>
                </c:pt>
                <c:pt idx="4731">
                  <c:v>39269</c:v>
                </c:pt>
                <c:pt idx="4732">
                  <c:v>39272</c:v>
                </c:pt>
                <c:pt idx="4733">
                  <c:v>39273</c:v>
                </c:pt>
                <c:pt idx="4734">
                  <c:v>39274</c:v>
                </c:pt>
                <c:pt idx="4735">
                  <c:v>39275</c:v>
                </c:pt>
                <c:pt idx="4736">
                  <c:v>39276</c:v>
                </c:pt>
                <c:pt idx="4737">
                  <c:v>39279</c:v>
                </c:pt>
                <c:pt idx="4738">
                  <c:v>39280</c:v>
                </c:pt>
                <c:pt idx="4739">
                  <c:v>39281</c:v>
                </c:pt>
                <c:pt idx="4740">
                  <c:v>39282</c:v>
                </c:pt>
                <c:pt idx="4741">
                  <c:v>39283</c:v>
                </c:pt>
                <c:pt idx="4742">
                  <c:v>39286</c:v>
                </c:pt>
                <c:pt idx="4743">
                  <c:v>39287</c:v>
                </c:pt>
                <c:pt idx="4744">
                  <c:v>39288</c:v>
                </c:pt>
                <c:pt idx="4745">
                  <c:v>39289</c:v>
                </c:pt>
                <c:pt idx="4746">
                  <c:v>39290</c:v>
                </c:pt>
                <c:pt idx="4747">
                  <c:v>39293</c:v>
                </c:pt>
                <c:pt idx="4748">
                  <c:v>39294</c:v>
                </c:pt>
                <c:pt idx="4749">
                  <c:v>39295</c:v>
                </c:pt>
                <c:pt idx="4750">
                  <c:v>39296</c:v>
                </c:pt>
                <c:pt idx="4751">
                  <c:v>39297</c:v>
                </c:pt>
                <c:pt idx="4752">
                  <c:v>39300</c:v>
                </c:pt>
                <c:pt idx="4753">
                  <c:v>39301</c:v>
                </c:pt>
                <c:pt idx="4754">
                  <c:v>39302</c:v>
                </c:pt>
                <c:pt idx="4755">
                  <c:v>39303</c:v>
                </c:pt>
                <c:pt idx="4756">
                  <c:v>39304</c:v>
                </c:pt>
                <c:pt idx="4757">
                  <c:v>39307</c:v>
                </c:pt>
                <c:pt idx="4758">
                  <c:v>39308</c:v>
                </c:pt>
                <c:pt idx="4759">
                  <c:v>39309</c:v>
                </c:pt>
                <c:pt idx="4760">
                  <c:v>39310</c:v>
                </c:pt>
                <c:pt idx="4761">
                  <c:v>39311</c:v>
                </c:pt>
                <c:pt idx="4762">
                  <c:v>39314</c:v>
                </c:pt>
                <c:pt idx="4763">
                  <c:v>39315</c:v>
                </c:pt>
                <c:pt idx="4764">
                  <c:v>39316</c:v>
                </c:pt>
                <c:pt idx="4765">
                  <c:v>39317</c:v>
                </c:pt>
                <c:pt idx="4766">
                  <c:v>39318</c:v>
                </c:pt>
                <c:pt idx="4767">
                  <c:v>39321</c:v>
                </c:pt>
                <c:pt idx="4768">
                  <c:v>39322</c:v>
                </c:pt>
                <c:pt idx="4769">
                  <c:v>39323</c:v>
                </c:pt>
                <c:pt idx="4770">
                  <c:v>39324</c:v>
                </c:pt>
                <c:pt idx="4771">
                  <c:v>39325</c:v>
                </c:pt>
                <c:pt idx="4772">
                  <c:v>39328</c:v>
                </c:pt>
                <c:pt idx="4773">
                  <c:v>39329</c:v>
                </c:pt>
                <c:pt idx="4774">
                  <c:v>39330</c:v>
                </c:pt>
                <c:pt idx="4775">
                  <c:v>39331</c:v>
                </c:pt>
                <c:pt idx="4776">
                  <c:v>39332</c:v>
                </c:pt>
                <c:pt idx="4777">
                  <c:v>39335</c:v>
                </c:pt>
                <c:pt idx="4778">
                  <c:v>39336</c:v>
                </c:pt>
                <c:pt idx="4779">
                  <c:v>39337</c:v>
                </c:pt>
                <c:pt idx="4780">
                  <c:v>39338</c:v>
                </c:pt>
                <c:pt idx="4781">
                  <c:v>39339</c:v>
                </c:pt>
                <c:pt idx="4782">
                  <c:v>39342</c:v>
                </c:pt>
                <c:pt idx="4783">
                  <c:v>39343</c:v>
                </c:pt>
                <c:pt idx="4784">
                  <c:v>39344</c:v>
                </c:pt>
                <c:pt idx="4785">
                  <c:v>39345</c:v>
                </c:pt>
                <c:pt idx="4786">
                  <c:v>39346</c:v>
                </c:pt>
                <c:pt idx="4787">
                  <c:v>39349</c:v>
                </c:pt>
                <c:pt idx="4788">
                  <c:v>39350</c:v>
                </c:pt>
                <c:pt idx="4789">
                  <c:v>39351</c:v>
                </c:pt>
                <c:pt idx="4790">
                  <c:v>39352</c:v>
                </c:pt>
                <c:pt idx="4791">
                  <c:v>39353</c:v>
                </c:pt>
                <c:pt idx="4792">
                  <c:v>39356</c:v>
                </c:pt>
                <c:pt idx="4793">
                  <c:v>39357</c:v>
                </c:pt>
                <c:pt idx="4794">
                  <c:v>39358</c:v>
                </c:pt>
                <c:pt idx="4795">
                  <c:v>39359</c:v>
                </c:pt>
                <c:pt idx="4796">
                  <c:v>39360</c:v>
                </c:pt>
                <c:pt idx="4797">
                  <c:v>39363</c:v>
                </c:pt>
                <c:pt idx="4798">
                  <c:v>39364</c:v>
                </c:pt>
                <c:pt idx="4799">
                  <c:v>39365</c:v>
                </c:pt>
                <c:pt idx="4800">
                  <c:v>39366</c:v>
                </c:pt>
                <c:pt idx="4801">
                  <c:v>39367</c:v>
                </c:pt>
                <c:pt idx="4802">
                  <c:v>39370</c:v>
                </c:pt>
                <c:pt idx="4803">
                  <c:v>39371</c:v>
                </c:pt>
                <c:pt idx="4804">
                  <c:v>39372</c:v>
                </c:pt>
                <c:pt idx="4805">
                  <c:v>39373</c:v>
                </c:pt>
                <c:pt idx="4806">
                  <c:v>39374</c:v>
                </c:pt>
                <c:pt idx="4807">
                  <c:v>39377</c:v>
                </c:pt>
                <c:pt idx="4808">
                  <c:v>39378</c:v>
                </c:pt>
                <c:pt idx="4809">
                  <c:v>39379</c:v>
                </c:pt>
                <c:pt idx="4810">
                  <c:v>39380</c:v>
                </c:pt>
                <c:pt idx="4811">
                  <c:v>39381</c:v>
                </c:pt>
                <c:pt idx="4812">
                  <c:v>39384</c:v>
                </c:pt>
                <c:pt idx="4813">
                  <c:v>39385</c:v>
                </c:pt>
                <c:pt idx="4814">
                  <c:v>39386</c:v>
                </c:pt>
                <c:pt idx="4815">
                  <c:v>39387</c:v>
                </c:pt>
                <c:pt idx="4816">
                  <c:v>39388</c:v>
                </c:pt>
                <c:pt idx="4817">
                  <c:v>39391</c:v>
                </c:pt>
                <c:pt idx="4818">
                  <c:v>39392</c:v>
                </c:pt>
                <c:pt idx="4819">
                  <c:v>39393</c:v>
                </c:pt>
                <c:pt idx="4820">
                  <c:v>39394</c:v>
                </c:pt>
                <c:pt idx="4821">
                  <c:v>39395</c:v>
                </c:pt>
                <c:pt idx="4822">
                  <c:v>39398</c:v>
                </c:pt>
                <c:pt idx="4823">
                  <c:v>39399</c:v>
                </c:pt>
                <c:pt idx="4824">
                  <c:v>39400</c:v>
                </c:pt>
                <c:pt idx="4825">
                  <c:v>39401</c:v>
                </c:pt>
                <c:pt idx="4826">
                  <c:v>39402</c:v>
                </c:pt>
                <c:pt idx="4827">
                  <c:v>39405</c:v>
                </c:pt>
                <c:pt idx="4828">
                  <c:v>39406</c:v>
                </c:pt>
                <c:pt idx="4829">
                  <c:v>39407</c:v>
                </c:pt>
                <c:pt idx="4830">
                  <c:v>39408</c:v>
                </c:pt>
                <c:pt idx="4831">
                  <c:v>39409</c:v>
                </c:pt>
                <c:pt idx="4832">
                  <c:v>39412</c:v>
                </c:pt>
                <c:pt idx="4833">
                  <c:v>39413</c:v>
                </c:pt>
                <c:pt idx="4834">
                  <c:v>39414</c:v>
                </c:pt>
                <c:pt idx="4835">
                  <c:v>39415</c:v>
                </c:pt>
                <c:pt idx="4836">
                  <c:v>39416</c:v>
                </c:pt>
                <c:pt idx="4837">
                  <c:v>39419</c:v>
                </c:pt>
                <c:pt idx="4838">
                  <c:v>39420</c:v>
                </c:pt>
                <c:pt idx="4839">
                  <c:v>39421</c:v>
                </c:pt>
                <c:pt idx="4840">
                  <c:v>39422</c:v>
                </c:pt>
                <c:pt idx="4841">
                  <c:v>39423</c:v>
                </c:pt>
                <c:pt idx="4842">
                  <c:v>39426</c:v>
                </c:pt>
                <c:pt idx="4843">
                  <c:v>39427</c:v>
                </c:pt>
                <c:pt idx="4844">
                  <c:v>39428</c:v>
                </c:pt>
                <c:pt idx="4845">
                  <c:v>39429</c:v>
                </c:pt>
                <c:pt idx="4846">
                  <c:v>39430</c:v>
                </c:pt>
                <c:pt idx="4847">
                  <c:v>39433</c:v>
                </c:pt>
                <c:pt idx="4848">
                  <c:v>39434</c:v>
                </c:pt>
                <c:pt idx="4849">
                  <c:v>39435</c:v>
                </c:pt>
                <c:pt idx="4850">
                  <c:v>39436</c:v>
                </c:pt>
                <c:pt idx="4851">
                  <c:v>39437</c:v>
                </c:pt>
                <c:pt idx="4852">
                  <c:v>39440</c:v>
                </c:pt>
                <c:pt idx="4853">
                  <c:v>39441</c:v>
                </c:pt>
                <c:pt idx="4854">
                  <c:v>39442</c:v>
                </c:pt>
                <c:pt idx="4855">
                  <c:v>39443</c:v>
                </c:pt>
                <c:pt idx="4856">
                  <c:v>39444</c:v>
                </c:pt>
                <c:pt idx="4857">
                  <c:v>39447</c:v>
                </c:pt>
                <c:pt idx="4858">
                  <c:v>39448</c:v>
                </c:pt>
                <c:pt idx="4859">
                  <c:v>39449</c:v>
                </c:pt>
                <c:pt idx="4860">
                  <c:v>39450</c:v>
                </c:pt>
                <c:pt idx="4861">
                  <c:v>39451</c:v>
                </c:pt>
                <c:pt idx="4862">
                  <c:v>39454</c:v>
                </c:pt>
                <c:pt idx="4863">
                  <c:v>39455</c:v>
                </c:pt>
                <c:pt idx="4864">
                  <c:v>39456</c:v>
                </c:pt>
                <c:pt idx="4865">
                  <c:v>39457</c:v>
                </c:pt>
                <c:pt idx="4866">
                  <c:v>39458</c:v>
                </c:pt>
                <c:pt idx="4867">
                  <c:v>39461</c:v>
                </c:pt>
                <c:pt idx="4868">
                  <c:v>39462</c:v>
                </c:pt>
                <c:pt idx="4869">
                  <c:v>39463</c:v>
                </c:pt>
                <c:pt idx="4870">
                  <c:v>39464</c:v>
                </c:pt>
                <c:pt idx="4871">
                  <c:v>39465</c:v>
                </c:pt>
                <c:pt idx="4872">
                  <c:v>39468</c:v>
                </c:pt>
                <c:pt idx="4873">
                  <c:v>39469</c:v>
                </c:pt>
                <c:pt idx="4874">
                  <c:v>39470</c:v>
                </c:pt>
                <c:pt idx="4875">
                  <c:v>39471</c:v>
                </c:pt>
                <c:pt idx="4876">
                  <c:v>39472</c:v>
                </c:pt>
                <c:pt idx="4877">
                  <c:v>39475</c:v>
                </c:pt>
                <c:pt idx="4878">
                  <c:v>39476</c:v>
                </c:pt>
                <c:pt idx="4879">
                  <c:v>39477</c:v>
                </c:pt>
                <c:pt idx="4880">
                  <c:v>39478</c:v>
                </c:pt>
                <c:pt idx="4881">
                  <c:v>39479</c:v>
                </c:pt>
                <c:pt idx="4882">
                  <c:v>39482</c:v>
                </c:pt>
                <c:pt idx="4883">
                  <c:v>39483</c:v>
                </c:pt>
                <c:pt idx="4884">
                  <c:v>39484</c:v>
                </c:pt>
                <c:pt idx="4885">
                  <c:v>39485</c:v>
                </c:pt>
                <c:pt idx="4886">
                  <c:v>39486</c:v>
                </c:pt>
                <c:pt idx="4887">
                  <c:v>39489</c:v>
                </c:pt>
                <c:pt idx="4888">
                  <c:v>39490</c:v>
                </c:pt>
                <c:pt idx="4889">
                  <c:v>39491</c:v>
                </c:pt>
                <c:pt idx="4890">
                  <c:v>39492</c:v>
                </c:pt>
                <c:pt idx="4891">
                  <c:v>39493</c:v>
                </c:pt>
                <c:pt idx="4892">
                  <c:v>39496</c:v>
                </c:pt>
                <c:pt idx="4893">
                  <c:v>39497</c:v>
                </c:pt>
                <c:pt idx="4894">
                  <c:v>39498</c:v>
                </c:pt>
                <c:pt idx="4895">
                  <c:v>39499</c:v>
                </c:pt>
                <c:pt idx="4896">
                  <c:v>39500</c:v>
                </c:pt>
                <c:pt idx="4897">
                  <c:v>39503</c:v>
                </c:pt>
                <c:pt idx="4898">
                  <c:v>39504</c:v>
                </c:pt>
                <c:pt idx="4899">
                  <c:v>39505</c:v>
                </c:pt>
                <c:pt idx="4900">
                  <c:v>39506</c:v>
                </c:pt>
                <c:pt idx="4901">
                  <c:v>39507</c:v>
                </c:pt>
                <c:pt idx="4902">
                  <c:v>39510</c:v>
                </c:pt>
                <c:pt idx="4903">
                  <c:v>39511</c:v>
                </c:pt>
                <c:pt idx="4904">
                  <c:v>39512</c:v>
                </c:pt>
                <c:pt idx="4905">
                  <c:v>39513</c:v>
                </c:pt>
                <c:pt idx="4906">
                  <c:v>39514</c:v>
                </c:pt>
                <c:pt idx="4907">
                  <c:v>39517</c:v>
                </c:pt>
                <c:pt idx="4908">
                  <c:v>39518</c:v>
                </c:pt>
                <c:pt idx="4909">
                  <c:v>39519</c:v>
                </c:pt>
                <c:pt idx="4910">
                  <c:v>39520</c:v>
                </c:pt>
                <c:pt idx="4911">
                  <c:v>39521</c:v>
                </c:pt>
                <c:pt idx="4912">
                  <c:v>39524</c:v>
                </c:pt>
                <c:pt idx="4913">
                  <c:v>39525</c:v>
                </c:pt>
                <c:pt idx="4914">
                  <c:v>39526</c:v>
                </c:pt>
                <c:pt idx="4915">
                  <c:v>39527</c:v>
                </c:pt>
                <c:pt idx="4916">
                  <c:v>39528</c:v>
                </c:pt>
                <c:pt idx="4917">
                  <c:v>39531</c:v>
                </c:pt>
                <c:pt idx="4918">
                  <c:v>39532</c:v>
                </c:pt>
                <c:pt idx="4919">
                  <c:v>39533</c:v>
                </c:pt>
                <c:pt idx="4920">
                  <c:v>39534</c:v>
                </c:pt>
                <c:pt idx="4921">
                  <c:v>39535</c:v>
                </c:pt>
                <c:pt idx="4922">
                  <c:v>39538</c:v>
                </c:pt>
                <c:pt idx="4923">
                  <c:v>39539</c:v>
                </c:pt>
                <c:pt idx="4924">
                  <c:v>39540</c:v>
                </c:pt>
                <c:pt idx="4925">
                  <c:v>39541</c:v>
                </c:pt>
                <c:pt idx="4926">
                  <c:v>39542</c:v>
                </c:pt>
                <c:pt idx="4927">
                  <c:v>39545</c:v>
                </c:pt>
                <c:pt idx="4928">
                  <c:v>39546</c:v>
                </c:pt>
                <c:pt idx="4929">
                  <c:v>39547</c:v>
                </c:pt>
                <c:pt idx="4930">
                  <c:v>39548</c:v>
                </c:pt>
                <c:pt idx="4931">
                  <c:v>39549</c:v>
                </c:pt>
                <c:pt idx="4932">
                  <c:v>39552</c:v>
                </c:pt>
                <c:pt idx="4933">
                  <c:v>39553</c:v>
                </c:pt>
                <c:pt idx="4934">
                  <c:v>39554</c:v>
                </c:pt>
                <c:pt idx="4935">
                  <c:v>39555</c:v>
                </c:pt>
                <c:pt idx="4936">
                  <c:v>39556</c:v>
                </c:pt>
                <c:pt idx="4937">
                  <c:v>39559</c:v>
                </c:pt>
                <c:pt idx="4938">
                  <c:v>39560</c:v>
                </c:pt>
                <c:pt idx="4939">
                  <c:v>39561</c:v>
                </c:pt>
                <c:pt idx="4940">
                  <c:v>39562</c:v>
                </c:pt>
                <c:pt idx="4941">
                  <c:v>39563</c:v>
                </c:pt>
                <c:pt idx="4942">
                  <c:v>39566</c:v>
                </c:pt>
                <c:pt idx="4943">
                  <c:v>39567</c:v>
                </c:pt>
                <c:pt idx="4944">
                  <c:v>39568</c:v>
                </c:pt>
                <c:pt idx="4945">
                  <c:v>39569</c:v>
                </c:pt>
                <c:pt idx="4946">
                  <c:v>39570</c:v>
                </c:pt>
                <c:pt idx="4947">
                  <c:v>39573</c:v>
                </c:pt>
                <c:pt idx="4948">
                  <c:v>39574</c:v>
                </c:pt>
                <c:pt idx="4949">
                  <c:v>39575</c:v>
                </c:pt>
                <c:pt idx="4950">
                  <c:v>39576</c:v>
                </c:pt>
                <c:pt idx="4951">
                  <c:v>39577</c:v>
                </c:pt>
                <c:pt idx="4952">
                  <c:v>39580</c:v>
                </c:pt>
                <c:pt idx="4953">
                  <c:v>39581</c:v>
                </c:pt>
                <c:pt idx="4954">
                  <c:v>39582</c:v>
                </c:pt>
                <c:pt idx="4955">
                  <c:v>39583</c:v>
                </c:pt>
                <c:pt idx="4956">
                  <c:v>39584</c:v>
                </c:pt>
                <c:pt idx="4957">
                  <c:v>39587</c:v>
                </c:pt>
                <c:pt idx="4958">
                  <c:v>39588</c:v>
                </c:pt>
                <c:pt idx="4959">
                  <c:v>39589</c:v>
                </c:pt>
                <c:pt idx="4960">
                  <c:v>39590</c:v>
                </c:pt>
                <c:pt idx="4961">
                  <c:v>39591</c:v>
                </c:pt>
                <c:pt idx="4962">
                  <c:v>39594</c:v>
                </c:pt>
                <c:pt idx="4963">
                  <c:v>39595</c:v>
                </c:pt>
                <c:pt idx="4964">
                  <c:v>39596</c:v>
                </c:pt>
                <c:pt idx="4965">
                  <c:v>39597</c:v>
                </c:pt>
                <c:pt idx="4966">
                  <c:v>39598</c:v>
                </c:pt>
                <c:pt idx="4967">
                  <c:v>39601</c:v>
                </c:pt>
                <c:pt idx="4968">
                  <c:v>39602</c:v>
                </c:pt>
                <c:pt idx="4969">
                  <c:v>39603</c:v>
                </c:pt>
                <c:pt idx="4970">
                  <c:v>39604</c:v>
                </c:pt>
                <c:pt idx="4971">
                  <c:v>39605</c:v>
                </c:pt>
                <c:pt idx="4972">
                  <c:v>39608</c:v>
                </c:pt>
                <c:pt idx="4973">
                  <c:v>39609</c:v>
                </c:pt>
                <c:pt idx="4974">
                  <c:v>39610</c:v>
                </c:pt>
                <c:pt idx="4975">
                  <c:v>39611</c:v>
                </c:pt>
                <c:pt idx="4976">
                  <c:v>39612</c:v>
                </c:pt>
                <c:pt idx="4977">
                  <c:v>39615</c:v>
                </c:pt>
                <c:pt idx="4978">
                  <c:v>39616</c:v>
                </c:pt>
                <c:pt idx="4979">
                  <c:v>39617</c:v>
                </c:pt>
                <c:pt idx="4980">
                  <c:v>39618</c:v>
                </c:pt>
                <c:pt idx="4981">
                  <c:v>39619</c:v>
                </c:pt>
                <c:pt idx="4982">
                  <c:v>39622</c:v>
                </c:pt>
                <c:pt idx="4983">
                  <c:v>39623</c:v>
                </c:pt>
                <c:pt idx="4984">
                  <c:v>39624</c:v>
                </c:pt>
                <c:pt idx="4985">
                  <c:v>39625</c:v>
                </c:pt>
                <c:pt idx="4986">
                  <c:v>39626</c:v>
                </c:pt>
                <c:pt idx="4987">
                  <c:v>39629</c:v>
                </c:pt>
                <c:pt idx="4988">
                  <c:v>39630</c:v>
                </c:pt>
                <c:pt idx="4989">
                  <c:v>39631</c:v>
                </c:pt>
                <c:pt idx="4990">
                  <c:v>39632</c:v>
                </c:pt>
                <c:pt idx="4991">
                  <c:v>39633</c:v>
                </c:pt>
                <c:pt idx="4992">
                  <c:v>39636</c:v>
                </c:pt>
                <c:pt idx="4993">
                  <c:v>39637</c:v>
                </c:pt>
                <c:pt idx="4994">
                  <c:v>39638</c:v>
                </c:pt>
                <c:pt idx="4995">
                  <c:v>39639</c:v>
                </c:pt>
                <c:pt idx="4996">
                  <c:v>39640</c:v>
                </c:pt>
                <c:pt idx="4997">
                  <c:v>39643</c:v>
                </c:pt>
                <c:pt idx="4998">
                  <c:v>39644</c:v>
                </c:pt>
                <c:pt idx="4999">
                  <c:v>39645</c:v>
                </c:pt>
                <c:pt idx="5000">
                  <c:v>39646</c:v>
                </c:pt>
                <c:pt idx="5001">
                  <c:v>39647</c:v>
                </c:pt>
                <c:pt idx="5002">
                  <c:v>39650</c:v>
                </c:pt>
                <c:pt idx="5003">
                  <c:v>39651</c:v>
                </c:pt>
                <c:pt idx="5004">
                  <c:v>39652</c:v>
                </c:pt>
                <c:pt idx="5005">
                  <c:v>39653</c:v>
                </c:pt>
                <c:pt idx="5006">
                  <c:v>39654</c:v>
                </c:pt>
                <c:pt idx="5007">
                  <c:v>39657</c:v>
                </c:pt>
                <c:pt idx="5008">
                  <c:v>39658</c:v>
                </c:pt>
                <c:pt idx="5009">
                  <c:v>39659</c:v>
                </c:pt>
                <c:pt idx="5010">
                  <c:v>39660</c:v>
                </c:pt>
                <c:pt idx="5011">
                  <c:v>39661</c:v>
                </c:pt>
                <c:pt idx="5012">
                  <c:v>39664</c:v>
                </c:pt>
                <c:pt idx="5013">
                  <c:v>39665</c:v>
                </c:pt>
                <c:pt idx="5014">
                  <c:v>39666</c:v>
                </c:pt>
                <c:pt idx="5015">
                  <c:v>39667</c:v>
                </c:pt>
                <c:pt idx="5016">
                  <c:v>39668</c:v>
                </c:pt>
                <c:pt idx="5017">
                  <c:v>39671</c:v>
                </c:pt>
                <c:pt idx="5018">
                  <c:v>39672</c:v>
                </c:pt>
                <c:pt idx="5019">
                  <c:v>39673</c:v>
                </c:pt>
                <c:pt idx="5020">
                  <c:v>39674</c:v>
                </c:pt>
                <c:pt idx="5021">
                  <c:v>39675</c:v>
                </c:pt>
                <c:pt idx="5022">
                  <c:v>39678</c:v>
                </c:pt>
                <c:pt idx="5023">
                  <c:v>39679</c:v>
                </c:pt>
                <c:pt idx="5024">
                  <c:v>39680</c:v>
                </c:pt>
                <c:pt idx="5025">
                  <c:v>39681</c:v>
                </c:pt>
                <c:pt idx="5026">
                  <c:v>39682</c:v>
                </c:pt>
                <c:pt idx="5027">
                  <c:v>39685</c:v>
                </c:pt>
                <c:pt idx="5028">
                  <c:v>39686</c:v>
                </c:pt>
                <c:pt idx="5029">
                  <c:v>39687</c:v>
                </c:pt>
                <c:pt idx="5030">
                  <c:v>39688</c:v>
                </c:pt>
                <c:pt idx="5031">
                  <c:v>39689</c:v>
                </c:pt>
                <c:pt idx="5032">
                  <c:v>39692</c:v>
                </c:pt>
                <c:pt idx="5033">
                  <c:v>39693</c:v>
                </c:pt>
                <c:pt idx="5034">
                  <c:v>39694</c:v>
                </c:pt>
                <c:pt idx="5035">
                  <c:v>39695</c:v>
                </c:pt>
                <c:pt idx="5036">
                  <c:v>39696</c:v>
                </c:pt>
                <c:pt idx="5037">
                  <c:v>39699</c:v>
                </c:pt>
                <c:pt idx="5038">
                  <c:v>39700</c:v>
                </c:pt>
                <c:pt idx="5039">
                  <c:v>39701</c:v>
                </c:pt>
                <c:pt idx="5040">
                  <c:v>39702</c:v>
                </c:pt>
                <c:pt idx="5041">
                  <c:v>39703</c:v>
                </c:pt>
                <c:pt idx="5042">
                  <c:v>39706</c:v>
                </c:pt>
                <c:pt idx="5043">
                  <c:v>39707</c:v>
                </c:pt>
                <c:pt idx="5044">
                  <c:v>39708</c:v>
                </c:pt>
                <c:pt idx="5045">
                  <c:v>39709</c:v>
                </c:pt>
                <c:pt idx="5046">
                  <c:v>39710</c:v>
                </c:pt>
                <c:pt idx="5047">
                  <c:v>39713</c:v>
                </c:pt>
                <c:pt idx="5048">
                  <c:v>39714</c:v>
                </c:pt>
                <c:pt idx="5049">
                  <c:v>39715</c:v>
                </c:pt>
                <c:pt idx="5050">
                  <c:v>39716</c:v>
                </c:pt>
                <c:pt idx="5051">
                  <c:v>39717</c:v>
                </c:pt>
                <c:pt idx="5052">
                  <c:v>39720</c:v>
                </c:pt>
                <c:pt idx="5053">
                  <c:v>39721</c:v>
                </c:pt>
                <c:pt idx="5054">
                  <c:v>39722</c:v>
                </c:pt>
                <c:pt idx="5055">
                  <c:v>39723</c:v>
                </c:pt>
                <c:pt idx="5056">
                  <c:v>39724</c:v>
                </c:pt>
                <c:pt idx="5057">
                  <c:v>39727</c:v>
                </c:pt>
                <c:pt idx="5058">
                  <c:v>39728</c:v>
                </c:pt>
                <c:pt idx="5059">
                  <c:v>39729</c:v>
                </c:pt>
                <c:pt idx="5060">
                  <c:v>39730</c:v>
                </c:pt>
                <c:pt idx="5061">
                  <c:v>39731</c:v>
                </c:pt>
                <c:pt idx="5062">
                  <c:v>39734</c:v>
                </c:pt>
                <c:pt idx="5063">
                  <c:v>39735</c:v>
                </c:pt>
                <c:pt idx="5064">
                  <c:v>39736</c:v>
                </c:pt>
                <c:pt idx="5065">
                  <c:v>39737</c:v>
                </c:pt>
                <c:pt idx="5066">
                  <c:v>39738</c:v>
                </c:pt>
                <c:pt idx="5067">
                  <c:v>39741</c:v>
                </c:pt>
                <c:pt idx="5068">
                  <c:v>39742</c:v>
                </c:pt>
                <c:pt idx="5069">
                  <c:v>39743</c:v>
                </c:pt>
                <c:pt idx="5070">
                  <c:v>39744</c:v>
                </c:pt>
                <c:pt idx="5071">
                  <c:v>39745</c:v>
                </c:pt>
                <c:pt idx="5072">
                  <c:v>39748</c:v>
                </c:pt>
                <c:pt idx="5073">
                  <c:v>39749</c:v>
                </c:pt>
                <c:pt idx="5074">
                  <c:v>39750</c:v>
                </c:pt>
                <c:pt idx="5075">
                  <c:v>39751</c:v>
                </c:pt>
                <c:pt idx="5076">
                  <c:v>39752</c:v>
                </c:pt>
                <c:pt idx="5077">
                  <c:v>39755</c:v>
                </c:pt>
                <c:pt idx="5078">
                  <c:v>39756</c:v>
                </c:pt>
                <c:pt idx="5079">
                  <c:v>39757</c:v>
                </c:pt>
                <c:pt idx="5080">
                  <c:v>39758</c:v>
                </c:pt>
                <c:pt idx="5081">
                  <c:v>39759</c:v>
                </c:pt>
                <c:pt idx="5082">
                  <c:v>39762</c:v>
                </c:pt>
                <c:pt idx="5083">
                  <c:v>39763</c:v>
                </c:pt>
                <c:pt idx="5084">
                  <c:v>39764</c:v>
                </c:pt>
                <c:pt idx="5085">
                  <c:v>39765</c:v>
                </c:pt>
                <c:pt idx="5086">
                  <c:v>39766</c:v>
                </c:pt>
                <c:pt idx="5087">
                  <c:v>39769</c:v>
                </c:pt>
                <c:pt idx="5088">
                  <c:v>39770</c:v>
                </c:pt>
                <c:pt idx="5089">
                  <c:v>39771</c:v>
                </c:pt>
                <c:pt idx="5090">
                  <c:v>39772</c:v>
                </c:pt>
                <c:pt idx="5091">
                  <c:v>39773</c:v>
                </c:pt>
                <c:pt idx="5092">
                  <c:v>39776</c:v>
                </c:pt>
                <c:pt idx="5093">
                  <c:v>39777</c:v>
                </c:pt>
                <c:pt idx="5094">
                  <c:v>39778</c:v>
                </c:pt>
                <c:pt idx="5095">
                  <c:v>39779</c:v>
                </c:pt>
                <c:pt idx="5096">
                  <c:v>39780</c:v>
                </c:pt>
                <c:pt idx="5097">
                  <c:v>39783</c:v>
                </c:pt>
                <c:pt idx="5098">
                  <c:v>39784</c:v>
                </c:pt>
                <c:pt idx="5099">
                  <c:v>39785</c:v>
                </c:pt>
                <c:pt idx="5100">
                  <c:v>39786</c:v>
                </c:pt>
                <c:pt idx="5101">
                  <c:v>39787</c:v>
                </c:pt>
                <c:pt idx="5102">
                  <c:v>39790</c:v>
                </c:pt>
                <c:pt idx="5103">
                  <c:v>39791</c:v>
                </c:pt>
                <c:pt idx="5104">
                  <c:v>39792</c:v>
                </c:pt>
                <c:pt idx="5105">
                  <c:v>39793</c:v>
                </c:pt>
                <c:pt idx="5106">
                  <c:v>39794</c:v>
                </c:pt>
                <c:pt idx="5107">
                  <c:v>39797</c:v>
                </c:pt>
                <c:pt idx="5108">
                  <c:v>39798</c:v>
                </c:pt>
                <c:pt idx="5109">
                  <c:v>39799</c:v>
                </c:pt>
                <c:pt idx="5110">
                  <c:v>39800</c:v>
                </c:pt>
                <c:pt idx="5111">
                  <c:v>39801</c:v>
                </c:pt>
                <c:pt idx="5112">
                  <c:v>39804</c:v>
                </c:pt>
                <c:pt idx="5113">
                  <c:v>39805</c:v>
                </c:pt>
                <c:pt idx="5114">
                  <c:v>39806</c:v>
                </c:pt>
                <c:pt idx="5115">
                  <c:v>39807</c:v>
                </c:pt>
                <c:pt idx="5116">
                  <c:v>39808</c:v>
                </c:pt>
                <c:pt idx="5117">
                  <c:v>39811</c:v>
                </c:pt>
                <c:pt idx="5118">
                  <c:v>39812</c:v>
                </c:pt>
                <c:pt idx="5119">
                  <c:v>39813</c:v>
                </c:pt>
                <c:pt idx="5120">
                  <c:v>39814</c:v>
                </c:pt>
                <c:pt idx="5121">
                  <c:v>39815</c:v>
                </c:pt>
                <c:pt idx="5122">
                  <c:v>39818</c:v>
                </c:pt>
                <c:pt idx="5123">
                  <c:v>39819</c:v>
                </c:pt>
                <c:pt idx="5124">
                  <c:v>39820</c:v>
                </c:pt>
                <c:pt idx="5125">
                  <c:v>39821</c:v>
                </c:pt>
                <c:pt idx="5126">
                  <c:v>39822</c:v>
                </c:pt>
                <c:pt idx="5127">
                  <c:v>39825</c:v>
                </c:pt>
                <c:pt idx="5128">
                  <c:v>39826</c:v>
                </c:pt>
                <c:pt idx="5129">
                  <c:v>39827</c:v>
                </c:pt>
                <c:pt idx="5130">
                  <c:v>39828</c:v>
                </c:pt>
                <c:pt idx="5131">
                  <c:v>39829</c:v>
                </c:pt>
                <c:pt idx="5132">
                  <c:v>39832</c:v>
                </c:pt>
                <c:pt idx="5133">
                  <c:v>39833</c:v>
                </c:pt>
                <c:pt idx="5134">
                  <c:v>39834</c:v>
                </c:pt>
                <c:pt idx="5135">
                  <c:v>39835</c:v>
                </c:pt>
                <c:pt idx="5136">
                  <c:v>39836</c:v>
                </c:pt>
                <c:pt idx="5137">
                  <c:v>39839</c:v>
                </c:pt>
                <c:pt idx="5138">
                  <c:v>39840</c:v>
                </c:pt>
                <c:pt idx="5139">
                  <c:v>39841</c:v>
                </c:pt>
                <c:pt idx="5140">
                  <c:v>39842</c:v>
                </c:pt>
                <c:pt idx="5141">
                  <c:v>39843</c:v>
                </c:pt>
                <c:pt idx="5142">
                  <c:v>39846</c:v>
                </c:pt>
                <c:pt idx="5143">
                  <c:v>39847</c:v>
                </c:pt>
                <c:pt idx="5144">
                  <c:v>39848</c:v>
                </c:pt>
                <c:pt idx="5145">
                  <c:v>39849</c:v>
                </c:pt>
                <c:pt idx="5146">
                  <c:v>39850</c:v>
                </c:pt>
                <c:pt idx="5147">
                  <c:v>39853</c:v>
                </c:pt>
                <c:pt idx="5148">
                  <c:v>39854</c:v>
                </c:pt>
                <c:pt idx="5149">
                  <c:v>39855</c:v>
                </c:pt>
                <c:pt idx="5150">
                  <c:v>39856</c:v>
                </c:pt>
                <c:pt idx="5151">
                  <c:v>39857</c:v>
                </c:pt>
                <c:pt idx="5152">
                  <c:v>39860</c:v>
                </c:pt>
                <c:pt idx="5153">
                  <c:v>39861</c:v>
                </c:pt>
                <c:pt idx="5154">
                  <c:v>39862</c:v>
                </c:pt>
                <c:pt idx="5155">
                  <c:v>39863</c:v>
                </c:pt>
                <c:pt idx="5156">
                  <c:v>39864</c:v>
                </c:pt>
                <c:pt idx="5157">
                  <c:v>39867</c:v>
                </c:pt>
                <c:pt idx="5158">
                  <c:v>39868</c:v>
                </c:pt>
                <c:pt idx="5159">
                  <c:v>39869</c:v>
                </c:pt>
                <c:pt idx="5160">
                  <c:v>39870</c:v>
                </c:pt>
                <c:pt idx="5161">
                  <c:v>39871</c:v>
                </c:pt>
                <c:pt idx="5162">
                  <c:v>39874</c:v>
                </c:pt>
                <c:pt idx="5163">
                  <c:v>39875</c:v>
                </c:pt>
                <c:pt idx="5164">
                  <c:v>39876</c:v>
                </c:pt>
                <c:pt idx="5165">
                  <c:v>39877</c:v>
                </c:pt>
                <c:pt idx="5166">
                  <c:v>39878</c:v>
                </c:pt>
                <c:pt idx="5167">
                  <c:v>39881</c:v>
                </c:pt>
                <c:pt idx="5168">
                  <c:v>39882</c:v>
                </c:pt>
                <c:pt idx="5169">
                  <c:v>39883</c:v>
                </c:pt>
                <c:pt idx="5170">
                  <c:v>39884</c:v>
                </c:pt>
                <c:pt idx="5171">
                  <c:v>39885</c:v>
                </c:pt>
                <c:pt idx="5172">
                  <c:v>39888</c:v>
                </c:pt>
                <c:pt idx="5173">
                  <c:v>39889</c:v>
                </c:pt>
                <c:pt idx="5174">
                  <c:v>39890</c:v>
                </c:pt>
                <c:pt idx="5175">
                  <c:v>39891</c:v>
                </c:pt>
                <c:pt idx="5176">
                  <c:v>39892</c:v>
                </c:pt>
                <c:pt idx="5177">
                  <c:v>39895</c:v>
                </c:pt>
                <c:pt idx="5178">
                  <c:v>39896</c:v>
                </c:pt>
                <c:pt idx="5179">
                  <c:v>39897</c:v>
                </c:pt>
                <c:pt idx="5180">
                  <c:v>39898</c:v>
                </c:pt>
                <c:pt idx="5181">
                  <c:v>39899</c:v>
                </c:pt>
                <c:pt idx="5182">
                  <c:v>39902</c:v>
                </c:pt>
                <c:pt idx="5183">
                  <c:v>39903</c:v>
                </c:pt>
                <c:pt idx="5184">
                  <c:v>39904</c:v>
                </c:pt>
                <c:pt idx="5185">
                  <c:v>39905</c:v>
                </c:pt>
                <c:pt idx="5186">
                  <c:v>39906</c:v>
                </c:pt>
                <c:pt idx="5187">
                  <c:v>39909</c:v>
                </c:pt>
                <c:pt idx="5188">
                  <c:v>39910</c:v>
                </c:pt>
                <c:pt idx="5189">
                  <c:v>39911</c:v>
                </c:pt>
                <c:pt idx="5190">
                  <c:v>39912</c:v>
                </c:pt>
                <c:pt idx="5191">
                  <c:v>39913</c:v>
                </c:pt>
                <c:pt idx="5192">
                  <c:v>39916</c:v>
                </c:pt>
                <c:pt idx="5193">
                  <c:v>39917</c:v>
                </c:pt>
                <c:pt idx="5194">
                  <c:v>39918</c:v>
                </c:pt>
                <c:pt idx="5195">
                  <c:v>39919</c:v>
                </c:pt>
                <c:pt idx="5196">
                  <c:v>39920</c:v>
                </c:pt>
                <c:pt idx="5197">
                  <c:v>39923</c:v>
                </c:pt>
                <c:pt idx="5198">
                  <c:v>39924</c:v>
                </c:pt>
                <c:pt idx="5199">
                  <c:v>39925</c:v>
                </c:pt>
                <c:pt idx="5200">
                  <c:v>39926</c:v>
                </c:pt>
                <c:pt idx="5201">
                  <c:v>39927</c:v>
                </c:pt>
                <c:pt idx="5202">
                  <c:v>39930</c:v>
                </c:pt>
                <c:pt idx="5203">
                  <c:v>39931</c:v>
                </c:pt>
                <c:pt idx="5204">
                  <c:v>39932</c:v>
                </c:pt>
                <c:pt idx="5205">
                  <c:v>39933</c:v>
                </c:pt>
                <c:pt idx="5206">
                  <c:v>39934</c:v>
                </c:pt>
                <c:pt idx="5207">
                  <c:v>39937</c:v>
                </c:pt>
                <c:pt idx="5208">
                  <c:v>39938</c:v>
                </c:pt>
                <c:pt idx="5209">
                  <c:v>39939</c:v>
                </c:pt>
                <c:pt idx="5210">
                  <c:v>39940</c:v>
                </c:pt>
                <c:pt idx="5211">
                  <c:v>39941</c:v>
                </c:pt>
                <c:pt idx="5212">
                  <c:v>39944</c:v>
                </c:pt>
                <c:pt idx="5213">
                  <c:v>39945</c:v>
                </c:pt>
                <c:pt idx="5214">
                  <c:v>39946</c:v>
                </c:pt>
                <c:pt idx="5215">
                  <c:v>39947</c:v>
                </c:pt>
                <c:pt idx="5216">
                  <c:v>39948</c:v>
                </c:pt>
                <c:pt idx="5217">
                  <c:v>39951</c:v>
                </c:pt>
                <c:pt idx="5218">
                  <c:v>39952</c:v>
                </c:pt>
                <c:pt idx="5219">
                  <c:v>39953</c:v>
                </c:pt>
                <c:pt idx="5220">
                  <c:v>39954</c:v>
                </c:pt>
                <c:pt idx="5221">
                  <c:v>39955</c:v>
                </c:pt>
                <c:pt idx="5222">
                  <c:v>39958</c:v>
                </c:pt>
                <c:pt idx="5223">
                  <c:v>39959</c:v>
                </c:pt>
                <c:pt idx="5224">
                  <c:v>39960</c:v>
                </c:pt>
                <c:pt idx="5225">
                  <c:v>39961</c:v>
                </c:pt>
                <c:pt idx="5226">
                  <c:v>39962</c:v>
                </c:pt>
                <c:pt idx="5227">
                  <c:v>39965</c:v>
                </c:pt>
                <c:pt idx="5228">
                  <c:v>39966</c:v>
                </c:pt>
                <c:pt idx="5229">
                  <c:v>39967</c:v>
                </c:pt>
                <c:pt idx="5230">
                  <c:v>39968</c:v>
                </c:pt>
                <c:pt idx="5231">
                  <c:v>39969</c:v>
                </c:pt>
                <c:pt idx="5232">
                  <c:v>39972</c:v>
                </c:pt>
                <c:pt idx="5233">
                  <c:v>39973</c:v>
                </c:pt>
                <c:pt idx="5234">
                  <c:v>39974</c:v>
                </c:pt>
                <c:pt idx="5235">
                  <c:v>39975</c:v>
                </c:pt>
                <c:pt idx="5236">
                  <c:v>39976</c:v>
                </c:pt>
                <c:pt idx="5237">
                  <c:v>39979</c:v>
                </c:pt>
                <c:pt idx="5238">
                  <c:v>39980</c:v>
                </c:pt>
                <c:pt idx="5239">
                  <c:v>39981</c:v>
                </c:pt>
                <c:pt idx="5240">
                  <c:v>39982</c:v>
                </c:pt>
                <c:pt idx="5241">
                  <c:v>39983</c:v>
                </c:pt>
                <c:pt idx="5242">
                  <c:v>39986</c:v>
                </c:pt>
                <c:pt idx="5243">
                  <c:v>39987</c:v>
                </c:pt>
                <c:pt idx="5244">
                  <c:v>39988</c:v>
                </c:pt>
                <c:pt idx="5245">
                  <c:v>39989</c:v>
                </c:pt>
                <c:pt idx="5246">
                  <c:v>39990</c:v>
                </c:pt>
                <c:pt idx="5247">
                  <c:v>39993</c:v>
                </c:pt>
                <c:pt idx="5248">
                  <c:v>39994</c:v>
                </c:pt>
                <c:pt idx="5249">
                  <c:v>39995</c:v>
                </c:pt>
                <c:pt idx="5250">
                  <c:v>39996</c:v>
                </c:pt>
                <c:pt idx="5251">
                  <c:v>39997</c:v>
                </c:pt>
                <c:pt idx="5252">
                  <c:v>40000</c:v>
                </c:pt>
                <c:pt idx="5253">
                  <c:v>40001</c:v>
                </c:pt>
                <c:pt idx="5254">
                  <c:v>40002</c:v>
                </c:pt>
                <c:pt idx="5255">
                  <c:v>40003</c:v>
                </c:pt>
                <c:pt idx="5256">
                  <c:v>40004</c:v>
                </c:pt>
                <c:pt idx="5257">
                  <c:v>40007</c:v>
                </c:pt>
                <c:pt idx="5258">
                  <c:v>40008</c:v>
                </c:pt>
                <c:pt idx="5259">
                  <c:v>40009</c:v>
                </c:pt>
                <c:pt idx="5260">
                  <c:v>40010</c:v>
                </c:pt>
                <c:pt idx="5261">
                  <c:v>40011</c:v>
                </c:pt>
                <c:pt idx="5262">
                  <c:v>40014</c:v>
                </c:pt>
                <c:pt idx="5263">
                  <c:v>40015</c:v>
                </c:pt>
                <c:pt idx="5264">
                  <c:v>40016</c:v>
                </c:pt>
                <c:pt idx="5265">
                  <c:v>40017</c:v>
                </c:pt>
                <c:pt idx="5266">
                  <c:v>40018</c:v>
                </c:pt>
                <c:pt idx="5267">
                  <c:v>40021</c:v>
                </c:pt>
                <c:pt idx="5268">
                  <c:v>40022</c:v>
                </c:pt>
                <c:pt idx="5269">
                  <c:v>40023</c:v>
                </c:pt>
                <c:pt idx="5270">
                  <c:v>40024</c:v>
                </c:pt>
                <c:pt idx="5271">
                  <c:v>40025</c:v>
                </c:pt>
                <c:pt idx="5272">
                  <c:v>40028</c:v>
                </c:pt>
                <c:pt idx="5273">
                  <c:v>40029</c:v>
                </c:pt>
                <c:pt idx="5274">
                  <c:v>40030</c:v>
                </c:pt>
                <c:pt idx="5275">
                  <c:v>40031</c:v>
                </c:pt>
                <c:pt idx="5276">
                  <c:v>40032</c:v>
                </c:pt>
                <c:pt idx="5277">
                  <c:v>40035</c:v>
                </c:pt>
                <c:pt idx="5278">
                  <c:v>40036</c:v>
                </c:pt>
                <c:pt idx="5279">
                  <c:v>40037</c:v>
                </c:pt>
                <c:pt idx="5280">
                  <c:v>40038</c:v>
                </c:pt>
                <c:pt idx="5281">
                  <c:v>40039</c:v>
                </c:pt>
                <c:pt idx="5282">
                  <c:v>40042</c:v>
                </c:pt>
                <c:pt idx="5283">
                  <c:v>40043</c:v>
                </c:pt>
                <c:pt idx="5284">
                  <c:v>40044</c:v>
                </c:pt>
                <c:pt idx="5285">
                  <c:v>40045</c:v>
                </c:pt>
                <c:pt idx="5286">
                  <c:v>40046</c:v>
                </c:pt>
                <c:pt idx="5287">
                  <c:v>40049</c:v>
                </c:pt>
                <c:pt idx="5288">
                  <c:v>40050</c:v>
                </c:pt>
                <c:pt idx="5289">
                  <c:v>40051</c:v>
                </c:pt>
                <c:pt idx="5290">
                  <c:v>40052</c:v>
                </c:pt>
                <c:pt idx="5291">
                  <c:v>40053</c:v>
                </c:pt>
                <c:pt idx="5292">
                  <c:v>40056</c:v>
                </c:pt>
                <c:pt idx="5293">
                  <c:v>40057</c:v>
                </c:pt>
                <c:pt idx="5294">
                  <c:v>40058</c:v>
                </c:pt>
                <c:pt idx="5295">
                  <c:v>40059</c:v>
                </c:pt>
                <c:pt idx="5296">
                  <c:v>40060</c:v>
                </c:pt>
                <c:pt idx="5297">
                  <c:v>40063</c:v>
                </c:pt>
                <c:pt idx="5298">
                  <c:v>40064</c:v>
                </c:pt>
                <c:pt idx="5299">
                  <c:v>40065</c:v>
                </c:pt>
                <c:pt idx="5300">
                  <c:v>40066</c:v>
                </c:pt>
                <c:pt idx="5301">
                  <c:v>40067</c:v>
                </c:pt>
                <c:pt idx="5302">
                  <c:v>40070</c:v>
                </c:pt>
                <c:pt idx="5303">
                  <c:v>40071</c:v>
                </c:pt>
                <c:pt idx="5304">
                  <c:v>40072</c:v>
                </c:pt>
                <c:pt idx="5305">
                  <c:v>40073</c:v>
                </c:pt>
                <c:pt idx="5306">
                  <c:v>40074</c:v>
                </c:pt>
                <c:pt idx="5307">
                  <c:v>40077</c:v>
                </c:pt>
                <c:pt idx="5308">
                  <c:v>40078</c:v>
                </c:pt>
                <c:pt idx="5309">
                  <c:v>40079</c:v>
                </c:pt>
                <c:pt idx="5310">
                  <c:v>40080</c:v>
                </c:pt>
                <c:pt idx="5311">
                  <c:v>40081</c:v>
                </c:pt>
                <c:pt idx="5312">
                  <c:v>40084</c:v>
                </c:pt>
                <c:pt idx="5313">
                  <c:v>40085</c:v>
                </c:pt>
                <c:pt idx="5314">
                  <c:v>40086</c:v>
                </c:pt>
                <c:pt idx="5315">
                  <c:v>40087</c:v>
                </c:pt>
                <c:pt idx="5316">
                  <c:v>40088</c:v>
                </c:pt>
                <c:pt idx="5317">
                  <c:v>40091</c:v>
                </c:pt>
                <c:pt idx="5318">
                  <c:v>40092</c:v>
                </c:pt>
                <c:pt idx="5319">
                  <c:v>40093</c:v>
                </c:pt>
                <c:pt idx="5320">
                  <c:v>40094</c:v>
                </c:pt>
                <c:pt idx="5321">
                  <c:v>40095</c:v>
                </c:pt>
                <c:pt idx="5322">
                  <c:v>40098</c:v>
                </c:pt>
                <c:pt idx="5323">
                  <c:v>40099</c:v>
                </c:pt>
                <c:pt idx="5324">
                  <c:v>40100</c:v>
                </c:pt>
                <c:pt idx="5325">
                  <c:v>40101</c:v>
                </c:pt>
                <c:pt idx="5326">
                  <c:v>40102</c:v>
                </c:pt>
                <c:pt idx="5327">
                  <c:v>40105</c:v>
                </c:pt>
                <c:pt idx="5328">
                  <c:v>40106</c:v>
                </c:pt>
                <c:pt idx="5329">
                  <c:v>40107</c:v>
                </c:pt>
                <c:pt idx="5330">
                  <c:v>40108</c:v>
                </c:pt>
                <c:pt idx="5331">
                  <c:v>40109</c:v>
                </c:pt>
                <c:pt idx="5332">
                  <c:v>40112</c:v>
                </c:pt>
                <c:pt idx="5333">
                  <c:v>40113</c:v>
                </c:pt>
                <c:pt idx="5334">
                  <c:v>40114</c:v>
                </c:pt>
                <c:pt idx="5335">
                  <c:v>40115</c:v>
                </c:pt>
                <c:pt idx="5336">
                  <c:v>40116</c:v>
                </c:pt>
                <c:pt idx="5337">
                  <c:v>40119</c:v>
                </c:pt>
                <c:pt idx="5338">
                  <c:v>40120</c:v>
                </c:pt>
                <c:pt idx="5339">
                  <c:v>40121</c:v>
                </c:pt>
                <c:pt idx="5340">
                  <c:v>40122</c:v>
                </c:pt>
                <c:pt idx="5341">
                  <c:v>40123</c:v>
                </c:pt>
                <c:pt idx="5342">
                  <c:v>40126</c:v>
                </c:pt>
                <c:pt idx="5343">
                  <c:v>40127</c:v>
                </c:pt>
                <c:pt idx="5344">
                  <c:v>40128</c:v>
                </c:pt>
                <c:pt idx="5345">
                  <c:v>40129</c:v>
                </c:pt>
                <c:pt idx="5346">
                  <c:v>40130</c:v>
                </c:pt>
                <c:pt idx="5347">
                  <c:v>40133</c:v>
                </c:pt>
                <c:pt idx="5348">
                  <c:v>40134</c:v>
                </c:pt>
                <c:pt idx="5349">
                  <c:v>40135</c:v>
                </c:pt>
                <c:pt idx="5350">
                  <c:v>40136</c:v>
                </c:pt>
                <c:pt idx="5351">
                  <c:v>40137</c:v>
                </c:pt>
                <c:pt idx="5352">
                  <c:v>40140</c:v>
                </c:pt>
                <c:pt idx="5353">
                  <c:v>40141</c:v>
                </c:pt>
                <c:pt idx="5354">
                  <c:v>40142</c:v>
                </c:pt>
                <c:pt idx="5355">
                  <c:v>40143</c:v>
                </c:pt>
                <c:pt idx="5356">
                  <c:v>40144</c:v>
                </c:pt>
                <c:pt idx="5357">
                  <c:v>40147</c:v>
                </c:pt>
                <c:pt idx="5358">
                  <c:v>40148</c:v>
                </c:pt>
                <c:pt idx="5359">
                  <c:v>40149</c:v>
                </c:pt>
                <c:pt idx="5360">
                  <c:v>40150</c:v>
                </c:pt>
                <c:pt idx="5361">
                  <c:v>40151</c:v>
                </c:pt>
                <c:pt idx="5362">
                  <c:v>40154</c:v>
                </c:pt>
                <c:pt idx="5363">
                  <c:v>40155</c:v>
                </c:pt>
                <c:pt idx="5364">
                  <c:v>40156</c:v>
                </c:pt>
                <c:pt idx="5365">
                  <c:v>40157</c:v>
                </c:pt>
                <c:pt idx="5366">
                  <c:v>40158</c:v>
                </c:pt>
                <c:pt idx="5367">
                  <c:v>40161</c:v>
                </c:pt>
                <c:pt idx="5368">
                  <c:v>40162</c:v>
                </c:pt>
                <c:pt idx="5369">
                  <c:v>40163</c:v>
                </c:pt>
                <c:pt idx="5370">
                  <c:v>40164</c:v>
                </c:pt>
                <c:pt idx="5371">
                  <c:v>40165</c:v>
                </c:pt>
                <c:pt idx="5372">
                  <c:v>40168</c:v>
                </c:pt>
                <c:pt idx="5373">
                  <c:v>40169</c:v>
                </c:pt>
                <c:pt idx="5374">
                  <c:v>40170</c:v>
                </c:pt>
                <c:pt idx="5375">
                  <c:v>40171</c:v>
                </c:pt>
                <c:pt idx="5376">
                  <c:v>40172</c:v>
                </c:pt>
                <c:pt idx="5377">
                  <c:v>40175</c:v>
                </c:pt>
                <c:pt idx="5378">
                  <c:v>40176</c:v>
                </c:pt>
                <c:pt idx="5379">
                  <c:v>40177</c:v>
                </c:pt>
                <c:pt idx="5380">
                  <c:v>40178</c:v>
                </c:pt>
                <c:pt idx="5381">
                  <c:v>40179</c:v>
                </c:pt>
                <c:pt idx="5382">
                  <c:v>40182</c:v>
                </c:pt>
                <c:pt idx="5383">
                  <c:v>40183</c:v>
                </c:pt>
                <c:pt idx="5384">
                  <c:v>40184</c:v>
                </c:pt>
                <c:pt idx="5385">
                  <c:v>40185</c:v>
                </c:pt>
                <c:pt idx="5386">
                  <c:v>40186</c:v>
                </c:pt>
                <c:pt idx="5387">
                  <c:v>40189</c:v>
                </c:pt>
                <c:pt idx="5388">
                  <c:v>40190</c:v>
                </c:pt>
                <c:pt idx="5389">
                  <c:v>40191</c:v>
                </c:pt>
                <c:pt idx="5390">
                  <c:v>40192</c:v>
                </c:pt>
                <c:pt idx="5391">
                  <c:v>40193</c:v>
                </c:pt>
                <c:pt idx="5392">
                  <c:v>40196</c:v>
                </c:pt>
                <c:pt idx="5393">
                  <c:v>40197</c:v>
                </c:pt>
                <c:pt idx="5394">
                  <c:v>40198</c:v>
                </c:pt>
                <c:pt idx="5395">
                  <c:v>40199</c:v>
                </c:pt>
                <c:pt idx="5396">
                  <c:v>40200</c:v>
                </c:pt>
                <c:pt idx="5397">
                  <c:v>40203</c:v>
                </c:pt>
                <c:pt idx="5398">
                  <c:v>40204</c:v>
                </c:pt>
                <c:pt idx="5399">
                  <c:v>40205</c:v>
                </c:pt>
                <c:pt idx="5400">
                  <c:v>40206</c:v>
                </c:pt>
                <c:pt idx="5401">
                  <c:v>40207</c:v>
                </c:pt>
                <c:pt idx="5402">
                  <c:v>40210</c:v>
                </c:pt>
                <c:pt idx="5403">
                  <c:v>40211</c:v>
                </c:pt>
                <c:pt idx="5404">
                  <c:v>40212</c:v>
                </c:pt>
                <c:pt idx="5405">
                  <c:v>40213</c:v>
                </c:pt>
                <c:pt idx="5406">
                  <c:v>40214</c:v>
                </c:pt>
                <c:pt idx="5407">
                  <c:v>40217</c:v>
                </c:pt>
                <c:pt idx="5408">
                  <c:v>40218</c:v>
                </c:pt>
                <c:pt idx="5409">
                  <c:v>40219</c:v>
                </c:pt>
                <c:pt idx="5410">
                  <c:v>40220</c:v>
                </c:pt>
                <c:pt idx="5411">
                  <c:v>40221</c:v>
                </c:pt>
                <c:pt idx="5412">
                  <c:v>40224</c:v>
                </c:pt>
                <c:pt idx="5413">
                  <c:v>40225</c:v>
                </c:pt>
                <c:pt idx="5414">
                  <c:v>40226</c:v>
                </c:pt>
                <c:pt idx="5415">
                  <c:v>40227</c:v>
                </c:pt>
                <c:pt idx="5416">
                  <c:v>40228</c:v>
                </c:pt>
                <c:pt idx="5417">
                  <c:v>40231</c:v>
                </c:pt>
                <c:pt idx="5418">
                  <c:v>40232</c:v>
                </c:pt>
                <c:pt idx="5419">
                  <c:v>40233</c:v>
                </c:pt>
                <c:pt idx="5420">
                  <c:v>40234</c:v>
                </c:pt>
                <c:pt idx="5421">
                  <c:v>40235</c:v>
                </c:pt>
                <c:pt idx="5422">
                  <c:v>40238</c:v>
                </c:pt>
                <c:pt idx="5423">
                  <c:v>40239</c:v>
                </c:pt>
                <c:pt idx="5424">
                  <c:v>40240</c:v>
                </c:pt>
                <c:pt idx="5425">
                  <c:v>40241</c:v>
                </c:pt>
                <c:pt idx="5426">
                  <c:v>40242</c:v>
                </c:pt>
                <c:pt idx="5427">
                  <c:v>40245</c:v>
                </c:pt>
                <c:pt idx="5428">
                  <c:v>40246</c:v>
                </c:pt>
                <c:pt idx="5429">
                  <c:v>40247</c:v>
                </c:pt>
              </c:numCache>
            </c:numRef>
          </c:cat>
          <c:val>
            <c:numRef>
              <c:f>Лист2!$F$4:$F$5433</c:f>
              <c:numCache>
                <c:formatCode>General</c:formatCode>
                <c:ptCount val="5430"/>
                <c:pt idx="0">
                  <c:v>1104</c:v>
                </c:pt>
                <c:pt idx="1">
                  <c:v>4191</c:v>
                </c:pt>
                <c:pt idx="2">
                  <c:v>2777</c:v>
                </c:pt>
                <c:pt idx="3">
                  <c:v>2064</c:v>
                </c:pt>
                <c:pt idx="4">
                  <c:v>2340</c:v>
                </c:pt>
                <c:pt idx="5">
                  <c:v>648</c:v>
                </c:pt>
                <c:pt idx="6">
                  <c:v>5308</c:v>
                </c:pt>
                <c:pt idx="7">
                  <c:v>3890</c:v>
                </c:pt>
                <c:pt idx="8">
                  <c:v>5189</c:v>
                </c:pt>
                <c:pt idx="9">
                  <c:v>1748</c:v>
                </c:pt>
                <c:pt idx="10">
                  <c:v>2521</c:v>
                </c:pt>
                <c:pt idx="11">
                  <c:v>4609</c:v>
                </c:pt>
                <c:pt idx="12">
                  <c:v>4932</c:v>
                </c:pt>
                <c:pt idx="13">
                  <c:v>4344</c:v>
                </c:pt>
                <c:pt idx="14">
                  <c:v>2427</c:v>
                </c:pt>
                <c:pt idx="15">
                  <c:v>3583</c:v>
                </c:pt>
                <c:pt idx="16">
                  <c:v>3818</c:v>
                </c:pt>
                <c:pt idx="17">
                  <c:v>3855</c:v>
                </c:pt>
                <c:pt idx="18">
                  <c:v>3639</c:v>
                </c:pt>
                <c:pt idx="19">
                  <c:v>2777</c:v>
                </c:pt>
                <c:pt idx="20">
                  <c:v>3515</c:v>
                </c:pt>
                <c:pt idx="21">
                  <c:v>3268</c:v>
                </c:pt>
                <c:pt idx="22">
                  <c:v>2548</c:v>
                </c:pt>
                <c:pt idx="23">
                  <c:v>5481</c:v>
                </c:pt>
                <c:pt idx="24">
                  <c:v>1663</c:v>
                </c:pt>
                <c:pt idx="25">
                  <c:v>2368</c:v>
                </c:pt>
                <c:pt idx="26">
                  <c:v>2217</c:v>
                </c:pt>
                <c:pt idx="27">
                  <c:v>2378</c:v>
                </c:pt>
                <c:pt idx="28">
                  <c:v>957</c:v>
                </c:pt>
                <c:pt idx="29">
                  <c:v>1907</c:v>
                </c:pt>
                <c:pt idx="30">
                  <c:v>2485</c:v>
                </c:pt>
                <c:pt idx="31">
                  <c:v>986</c:v>
                </c:pt>
                <c:pt idx="32">
                  <c:v>3532</c:v>
                </c:pt>
                <c:pt idx="33">
                  <c:v>3068</c:v>
                </c:pt>
                <c:pt idx="34">
                  <c:v>2661</c:v>
                </c:pt>
                <c:pt idx="35">
                  <c:v>3997</c:v>
                </c:pt>
                <c:pt idx="36">
                  <c:v>5373</c:v>
                </c:pt>
                <c:pt idx="37">
                  <c:v>2709</c:v>
                </c:pt>
                <c:pt idx="38">
                  <c:v>2499</c:v>
                </c:pt>
                <c:pt idx="39">
                  <c:v>3656</c:v>
                </c:pt>
                <c:pt idx="40">
                  <c:v>1515</c:v>
                </c:pt>
                <c:pt idx="41">
                  <c:v>4989</c:v>
                </c:pt>
                <c:pt idx="42">
                  <c:v>3201</c:v>
                </c:pt>
                <c:pt idx="43">
                  <c:v>5287</c:v>
                </c:pt>
                <c:pt idx="44">
                  <c:v>2767</c:v>
                </c:pt>
                <c:pt idx="45">
                  <c:v>2333</c:v>
                </c:pt>
                <c:pt idx="46">
                  <c:v>3747</c:v>
                </c:pt>
                <c:pt idx="47">
                  <c:v>2990</c:v>
                </c:pt>
                <c:pt idx="48">
                  <c:v>933</c:v>
                </c:pt>
                <c:pt idx="49">
                  <c:v>3829</c:v>
                </c:pt>
                <c:pt idx="50">
                  <c:v>3588</c:v>
                </c:pt>
                <c:pt idx="51">
                  <c:v>5411</c:v>
                </c:pt>
                <c:pt idx="52">
                  <c:v>3676</c:v>
                </c:pt>
                <c:pt idx="53">
                  <c:v>4012</c:v>
                </c:pt>
                <c:pt idx="54">
                  <c:v>4346</c:v>
                </c:pt>
                <c:pt idx="55">
                  <c:v>4608</c:v>
                </c:pt>
                <c:pt idx="56">
                  <c:v>4404</c:v>
                </c:pt>
                <c:pt idx="57">
                  <c:v>6735</c:v>
                </c:pt>
                <c:pt idx="58">
                  <c:v>5418</c:v>
                </c:pt>
                <c:pt idx="59">
                  <c:v>2778</c:v>
                </c:pt>
                <c:pt idx="60">
                  <c:v>4891</c:v>
                </c:pt>
                <c:pt idx="61">
                  <c:v>8454</c:v>
                </c:pt>
                <c:pt idx="62">
                  <c:v>7095</c:v>
                </c:pt>
                <c:pt idx="63">
                  <c:v>4310</c:v>
                </c:pt>
                <c:pt idx="64">
                  <c:v>3212</c:v>
                </c:pt>
                <c:pt idx="65">
                  <c:v>3068</c:v>
                </c:pt>
                <c:pt idx="66">
                  <c:v>1997</c:v>
                </c:pt>
                <c:pt idx="67">
                  <c:v>1286</c:v>
                </c:pt>
                <c:pt idx="68">
                  <c:v>4735</c:v>
                </c:pt>
                <c:pt idx="69">
                  <c:v>4226</c:v>
                </c:pt>
                <c:pt idx="70">
                  <c:v>5446</c:v>
                </c:pt>
                <c:pt idx="71">
                  <c:v>5316</c:v>
                </c:pt>
                <c:pt idx="72">
                  <c:v>4510</c:v>
                </c:pt>
                <c:pt idx="73">
                  <c:v>5580</c:v>
                </c:pt>
                <c:pt idx="74">
                  <c:v>12838</c:v>
                </c:pt>
                <c:pt idx="75">
                  <c:v>10499</c:v>
                </c:pt>
                <c:pt idx="76">
                  <c:v>7092</c:v>
                </c:pt>
                <c:pt idx="77">
                  <c:v>2978</c:v>
                </c:pt>
                <c:pt idx="78">
                  <c:v>4037</c:v>
                </c:pt>
                <c:pt idx="79">
                  <c:v>3684</c:v>
                </c:pt>
                <c:pt idx="80">
                  <c:v>4098</c:v>
                </c:pt>
                <c:pt idx="81">
                  <c:v>2980</c:v>
                </c:pt>
                <c:pt idx="82">
                  <c:v>3149</c:v>
                </c:pt>
                <c:pt idx="83">
                  <c:v>2617</c:v>
                </c:pt>
                <c:pt idx="84">
                  <c:v>3116</c:v>
                </c:pt>
                <c:pt idx="85">
                  <c:v>1743</c:v>
                </c:pt>
                <c:pt idx="86">
                  <c:v>3186</c:v>
                </c:pt>
                <c:pt idx="87">
                  <c:v>4442</c:v>
                </c:pt>
                <c:pt idx="88">
                  <c:v>3107</c:v>
                </c:pt>
                <c:pt idx="89">
                  <c:v>4698</c:v>
                </c:pt>
                <c:pt idx="90">
                  <c:v>4213</c:v>
                </c:pt>
                <c:pt idx="91">
                  <c:v>1311</c:v>
                </c:pt>
                <c:pt idx="92">
                  <c:v>6238</c:v>
                </c:pt>
                <c:pt idx="93">
                  <c:v>5866</c:v>
                </c:pt>
                <c:pt idx="94">
                  <c:v>3355</c:v>
                </c:pt>
                <c:pt idx="95">
                  <c:v>6054</c:v>
                </c:pt>
                <c:pt idx="96">
                  <c:v>4844</c:v>
                </c:pt>
                <c:pt idx="97">
                  <c:v>4177</c:v>
                </c:pt>
                <c:pt idx="98">
                  <c:v>4255</c:v>
                </c:pt>
                <c:pt idx="99">
                  <c:v>7720</c:v>
                </c:pt>
                <c:pt idx="100">
                  <c:v>4595</c:v>
                </c:pt>
                <c:pt idx="101">
                  <c:v>3153</c:v>
                </c:pt>
                <c:pt idx="102">
                  <c:v>4016</c:v>
                </c:pt>
                <c:pt idx="103">
                  <c:v>3433</c:v>
                </c:pt>
                <c:pt idx="104">
                  <c:v>3670</c:v>
                </c:pt>
                <c:pt idx="105">
                  <c:v>3403</c:v>
                </c:pt>
                <c:pt idx="106">
                  <c:v>5296</c:v>
                </c:pt>
                <c:pt idx="107">
                  <c:v>4102</c:v>
                </c:pt>
                <c:pt idx="108">
                  <c:v>4631</c:v>
                </c:pt>
                <c:pt idx="109">
                  <c:v>1978</c:v>
                </c:pt>
                <c:pt idx="110">
                  <c:v>5246</c:v>
                </c:pt>
                <c:pt idx="111">
                  <c:v>6323</c:v>
                </c:pt>
                <c:pt idx="112">
                  <c:v>6085</c:v>
                </c:pt>
                <c:pt idx="113">
                  <c:v>5738</c:v>
                </c:pt>
                <c:pt idx="114">
                  <c:v>3930</c:v>
                </c:pt>
                <c:pt idx="115">
                  <c:v>5122</c:v>
                </c:pt>
                <c:pt idx="116">
                  <c:v>4535</c:v>
                </c:pt>
                <c:pt idx="117">
                  <c:v>4803</c:v>
                </c:pt>
                <c:pt idx="118">
                  <c:v>7991</c:v>
                </c:pt>
                <c:pt idx="119">
                  <c:v>11638</c:v>
                </c:pt>
                <c:pt idx="120">
                  <c:v>4626</c:v>
                </c:pt>
                <c:pt idx="121">
                  <c:v>5821</c:v>
                </c:pt>
                <c:pt idx="122">
                  <c:v>4956</c:v>
                </c:pt>
                <c:pt idx="123">
                  <c:v>4308</c:v>
                </c:pt>
                <c:pt idx="124">
                  <c:v>4830</c:v>
                </c:pt>
                <c:pt idx="125">
                  <c:v>2189</c:v>
                </c:pt>
                <c:pt idx="126">
                  <c:v>2667</c:v>
                </c:pt>
                <c:pt idx="127">
                  <c:v>5693</c:v>
                </c:pt>
                <c:pt idx="128">
                  <c:v>4403</c:v>
                </c:pt>
                <c:pt idx="129">
                  <c:v>7787</c:v>
                </c:pt>
                <c:pt idx="130">
                  <c:v>4166</c:v>
                </c:pt>
                <c:pt idx="131">
                  <c:v>3378</c:v>
                </c:pt>
                <c:pt idx="132">
                  <c:v>4498</c:v>
                </c:pt>
                <c:pt idx="133">
                  <c:v>4431</c:v>
                </c:pt>
                <c:pt idx="134">
                  <c:v>4097</c:v>
                </c:pt>
                <c:pt idx="135">
                  <c:v>4303</c:v>
                </c:pt>
                <c:pt idx="136">
                  <c:v>4650</c:v>
                </c:pt>
                <c:pt idx="137">
                  <c:v>3492</c:v>
                </c:pt>
                <c:pt idx="138">
                  <c:v>4812</c:v>
                </c:pt>
                <c:pt idx="139">
                  <c:v>3084</c:v>
                </c:pt>
                <c:pt idx="140">
                  <c:v>5691</c:v>
                </c:pt>
                <c:pt idx="141">
                  <c:v>7378</c:v>
                </c:pt>
                <c:pt idx="142">
                  <c:v>7777</c:v>
                </c:pt>
                <c:pt idx="143">
                  <c:v>5303</c:v>
                </c:pt>
                <c:pt idx="144">
                  <c:v>3030</c:v>
                </c:pt>
                <c:pt idx="145">
                  <c:v>2831</c:v>
                </c:pt>
                <c:pt idx="146">
                  <c:v>5466</c:v>
                </c:pt>
                <c:pt idx="147">
                  <c:v>6335</c:v>
                </c:pt>
                <c:pt idx="148">
                  <c:v>6010</c:v>
                </c:pt>
                <c:pt idx="149">
                  <c:v>4296</c:v>
                </c:pt>
                <c:pt idx="150">
                  <c:v>2603</c:v>
                </c:pt>
                <c:pt idx="151">
                  <c:v>3484</c:v>
                </c:pt>
                <c:pt idx="152">
                  <c:v>3435</c:v>
                </c:pt>
                <c:pt idx="153">
                  <c:v>2760</c:v>
                </c:pt>
                <c:pt idx="154">
                  <c:v>3579</c:v>
                </c:pt>
                <c:pt idx="155">
                  <c:v>2595</c:v>
                </c:pt>
                <c:pt idx="156">
                  <c:v>3584</c:v>
                </c:pt>
                <c:pt idx="157">
                  <c:v>3896</c:v>
                </c:pt>
                <c:pt idx="158">
                  <c:v>6199</c:v>
                </c:pt>
                <c:pt idx="159">
                  <c:v>4546</c:v>
                </c:pt>
                <c:pt idx="160">
                  <c:v>2648</c:v>
                </c:pt>
                <c:pt idx="161">
                  <c:v>3635</c:v>
                </c:pt>
                <c:pt idx="162">
                  <c:v>3063</c:v>
                </c:pt>
                <c:pt idx="163">
                  <c:v>4677</c:v>
                </c:pt>
                <c:pt idx="164">
                  <c:v>3992</c:v>
                </c:pt>
                <c:pt idx="165">
                  <c:v>2638</c:v>
                </c:pt>
                <c:pt idx="166">
                  <c:v>2905</c:v>
                </c:pt>
                <c:pt idx="167">
                  <c:v>6357</c:v>
                </c:pt>
                <c:pt idx="168">
                  <c:v>4057</c:v>
                </c:pt>
                <c:pt idx="169">
                  <c:v>2123</c:v>
                </c:pt>
                <c:pt idx="170">
                  <c:v>3227</c:v>
                </c:pt>
                <c:pt idx="171">
                  <c:v>7535</c:v>
                </c:pt>
                <c:pt idx="172">
                  <c:v>2995</c:v>
                </c:pt>
                <c:pt idx="173">
                  <c:v>3581</c:v>
                </c:pt>
                <c:pt idx="174">
                  <c:v>4268</c:v>
                </c:pt>
                <c:pt idx="175">
                  <c:v>3513</c:v>
                </c:pt>
                <c:pt idx="176">
                  <c:v>5205</c:v>
                </c:pt>
                <c:pt idx="177">
                  <c:v>4037</c:v>
                </c:pt>
                <c:pt idx="178">
                  <c:v>3791</c:v>
                </c:pt>
                <c:pt idx="179">
                  <c:v>2693</c:v>
                </c:pt>
                <c:pt idx="180">
                  <c:v>4467</c:v>
                </c:pt>
                <c:pt idx="181">
                  <c:v>3270</c:v>
                </c:pt>
                <c:pt idx="182">
                  <c:v>4059</c:v>
                </c:pt>
                <c:pt idx="183">
                  <c:v>4696</c:v>
                </c:pt>
                <c:pt idx="184">
                  <c:v>3945</c:v>
                </c:pt>
                <c:pt idx="185">
                  <c:v>6109</c:v>
                </c:pt>
                <c:pt idx="186">
                  <c:v>6588</c:v>
                </c:pt>
                <c:pt idx="187">
                  <c:v>3915</c:v>
                </c:pt>
                <c:pt idx="188">
                  <c:v>3295</c:v>
                </c:pt>
                <c:pt idx="189">
                  <c:v>3423</c:v>
                </c:pt>
                <c:pt idx="190">
                  <c:v>3451</c:v>
                </c:pt>
                <c:pt idx="191">
                  <c:v>3037</c:v>
                </c:pt>
                <c:pt idx="192">
                  <c:v>3636</c:v>
                </c:pt>
                <c:pt idx="193">
                  <c:v>2515</c:v>
                </c:pt>
                <c:pt idx="194">
                  <c:v>2891</c:v>
                </c:pt>
                <c:pt idx="195">
                  <c:v>3028</c:v>
                </c:pt>
                <c:pt idx="196">
                  <c:v>7171</c:v>
                </c:pt>
                <c:pt idx="197">
                  <c:v>8852</c:v>
                </c:pt>
                <c:pt idx="198">
                  <c:v>9703</c:v>
                </c:pt>
                <c:pt idx="199">
                  <c:v>8870</c:v>
                </c:pt>
                <c:pt idx="200">
                  <c:v>7370</c:v>
                </c:pt>
                <c:pt idx="201">
                  <c:v>11766</c:v>
                </c:pt>
                <c:pt idx="202">
                  <c:v>7432</c:v>
                </c:pt>
                <c:pt idx="203">
                  <c:v>5696</c:v>
                </c:pt>
                <c:pt idx="204">
                  <c:v>5099</c:v>
                </c:pt>
                <c:pt idx="205">
                  <c:v>6916</c:v>
                </c:pt>
                <c:pt idx="206">
                  <c:v>5275</c:v>
                </c:pt>
                <c:pt idx="207">
                  <c:v>7471</c:v>
                </c:pt>
                <c:pt idx="208">
                  <c:v>5398</c:v>
                </c:pt>
                <c:pt idx="209">
                  <c:v>8960</c:v>
                </c:pt>
                <c:pt idx="210">
                  <c:v>4554</c:v>
                </c:pt>
                <c:pt idx="211">
                  <c:v>5149</c:v>
                </c:pt>
                <c:pt idx="212">
                  <c:v>6074</c:v>
                </c:pt>
                <c:pt idx="213">
                  <c:v>4099</c:v>
                </c:pt>
                <c:pt idx="214">
                  <c:v>3278</c:v>
                </c:pt>
                <c:pt idx="215">
                  <c:v>2914</c:v>
                </c:pt>
                <c:pt idx="216">
                  <c:v>3492</c:v>
                </c:pt>
                <c:pt idx="217">
                  <c:v>4632</c:v>
                </c:pt>
                <c:pt idx="218">
                  <c:v>3274</c:v>
                </c:pt>
                <c:pt idx="219">
                  <c:v>4800</c:v>
                </c:pt>
                <c:pt idx="220">
                  <c:v>3182</c:v>
                </c:pt>
                <c:pt idx="221">
                  <c:v>5607</c:v>
                </c:pt>
                <c:pt idx="222">
                  <c:v>6834</c:v>
                </c:pt>
                <c:pt idx="223">
                  <c:v>4156</c:v>
                </c:pt>
                <c:pt idx="224">
                  <c:v>4322</c:v>
                </c:pt>
                <c:pt idx="225">
                  <c:v>2631</c:v>
                </c:pt>
                <c:pt idx="226">
                  <c:v>5196</c:v>
                </c:pt>
                <c:pt idx="227">
                  <c:v>3170</c:v>
                </c:pt>
                <c:pt idx="228">
                  <c:v>3338</c:v>
                </c:pt>
                <c:pt idx="229">
                  <c:v>2239</c:v>
                </c:pt>
                <c:pt idx="230">
                  <c:v>5882</c:v>
                </c:pt>
                <c:pt idx="231">
                  <c:v>6384</c:v>
                </c:pt>
                <c:pt idx="232">
                  <c:v>6110</c:v>
                </c:pt>
                <c:pt idx="233">
                  <c:v>3899</c:v>
                </c:pt>
                <c:pt idx="234">
                  <c:v>7800</c:v>
                </c:pt>
                <c:pt idx="235">
                  <c:v>5858</c:v>
                </c:pt>
                <c:pt idx="236">
                  <c:v>5315</c:v>
                </c:pt>
                <c:pt idx="237">
                  <c:v>6713</c:v>
                </c:pt>
                <c:pt idx="238">
                  <c:v>3377</c:v>
                </c:pt>
                <c:pt idx="239">
                  <c:v>5120</c:v>
                </c:pt>
                <c:pt idx="240">
                  <c:v>3360</c:v>
                </c:pt>
                <c:pt idx="241">
                  <c:v>4447</c:v>
                </c:pt>
                <c:pt idx="242">
                  <c:v>4265</c:v>
                </c:pt>
                <c:pt idx="243">
                  <c:v>3030</c:v>
                </c:pt>
                <c:pt idx="244">
                  <c:v>5139</c:v>
                </c:pt>
                <c:pt idx="245">
                  <c:v>5078</c:v>
                </c:pt>
                <c:pt idx="246">
                  <c:v>6794</c:v>
                </c:pt>
                <c:pt idx="247">
                  <c:v>5936</c:v>
                </c:pt>
                <c:pt idx="248">
                  <c:v>2779</c:v>
                </c:pt>
                <c:pt idx="249">
                  <c:v>6362</c:v>
                </c:pt>
                <c:pt idx="250">
                  <c:v>3483</c:v>
                </c:pt>
                <c:pt idx="251">
                  <c:v>3425</c:v>
                </c:pt>
                <c:pt idx="252">
                  <c:v>4354</c:v>
                </c:pt>
                <c:pt idx="253">
                  <c:v>4533</c:v>
                </c:pt>
                <c:pt idx="254">
                  <c:v>6345</c:v>
                </c:pt>
                <c:pt idx="255">
                  <c:v>4128</c:v>
                </c:pt>
                <c:pt idx="256">
                  <c:v>5434</c:v>
                </c:pt>
                <c:pt idx="257">
                  <c:v>3417</c:v>
                </c:pt>
                <c:pt idx="258">
                  <c:v>3068</c:v>
                </c:pt>
                <c:pt idx="259">
                  <c:v>9890</c:v>
                </c:pt>
                <c:pt idx="260">
                  <c:v>6560</c:v>
                </c:pt>
                <c:pt idx="261">
                  <c:v>5561</c:v>
                </c:pt>
                <c:pt idx="262">
                  <c:v>7346</c:v>
                </c:pt>
                <c:pt idx="263">
                  <c:v>6448</c:v>
                </c:pt>
                <c:pt idx="264">
                  <c:v>5965</c:v>
                </c:pt>
                <c:pt idx="265">
                  <c:v>7296</c:v>
                </c:pt>
                <c:pt idx="266">
                  <c:v>5330</c:v>
                </c:pt>
                <c:pt idx="267">
                  <c:v>7532</c:v>
                </c:pt>
                <c:pt idx="268">
                  <c:v>8390</c:v>
                </c:pt>
                <c:pt idx="269">
                  <c:v>6161</c:v>
                </c:pt>
                <c:pt idx="270">
                  <c:v>4761</c:v>
                </c:pt>
                <c:pt idx="271">
                  <c:v>4398</c:v>
                </c:pt>
                <c:pt idx="272">
                  <c:v>4555</c:v>
                </c:pt>
                <c:pt idx="273">
                  <c:v>4492</c:v>
                </c:pt>
                <c:pt idx="274">
                  <c:v>4013</c:v>
                </c:pt>
                <c:pt idx="275">
                  <c:v>3777</c:v>
                </c:pt>
                <c:pt idx="276">
                  <c:v>3670</c:v>
                </c:pt>
                <c:pt idx="277">
                  <c:v>5877</c:v>
                </c:pt>
                <c:pt idx="278">
                  <c:v>5145</c:v>
                </c:pt>
                <c:pt idx="279">
                  <c:v>5515</c:v>
                </c:pt>
                <c:pt idx="280">
                  <c:v>7043</c:v>
                </c:pt>
                <c:pt idx="281">
                  <c:v>6218</c:v>
                </c:pt>
                <c:pt idx="282">
                  <c:v>7851</c:v>
                </c:pt>
                <c:pt idx="283">
                  <c:v>7239</c:v>
                </c:pt>
                <c:pt idx="284">
                  <c:v>5110</c:v>
                </c:pt>
                <c:pt idx="285">
                  <c:v>5126</c:v>
                </c:pt>
                <c:pt idx="286">
                  <c:v>2378</c:v>
                </c:pt>
                <c:pt idx="287">
                  <c:v>1435</c:v>
                </c:pt>
                <c:pt idx="288">
                  <c:v>2380</c:v>
                </c:pt>
                <c:pt idx="289">
                  <c:v>3741</c:v>
                </c:pt>
                <c:pt idx="290">
                  <c:v>5184</c:v>
                </c:pt>
                <c:pt idx="291">
                  <c:v>3306</c:v>
                </c:pt>
                <c:pt idx="292">
                  <c:v>5083</c:v>
                </c:pt>
                <c:pt idx="293">
                  <c:v>6743</c:v>
                </c:pt>
                <c:pt idx="294">
                  <c:v>7455</c:v>
                </c:pt>
                <c:pt idx="295">
                  <c:v>6190</c:v>
                </c:pt>
                <c:pt idx="296">
                  <c:v>5402</c:v>
                </c:pt>
                <c:pt idx="297">
                  <c:v>4768</c:v>
                </c:pt>
                <c:pt idx="298">
                  <c:v>4812</c:v>
                </c:pt>
                <c:pt idx="299">
                  <c:v>6639</c:v>
                </c:pt>
                <c:pt idx="300">
                  <c:v>5397</c:v>
                </c:pt>
                <c:pt idx="301">
                  <c:v>6598</c:v>
                </c:pt>
                <c:pt idx="302">
                  <c:v>7622</c:v>
                </c:pt>
                <c:pt idx="303">
                  <c:v>7455</c:v>
                </c:pt>
                <c:pt idx="304">
                  <c:v>6733</c:v>
                </c:pt>
                <c:pt idx="305">
                  <c:v>5284</c:v>
                </c:pt>
                <c:pt idx="306">
                  <c:v>7507</c:v>
                </c:pt>
                <c:pt idx="307">
                  <c:v>6036</c:v>
                </c:pt>
                <c:pt idx="308">
                  <c:v>5217</c:v>
                </c:pt>
                <c:pt idx="309">
                  <c:v>6062</c:v>
                </c:pt>
                <c:pt idx="310">
                  <c:v>5223</c:v>
                </c:pt>
                <c:pt idx="311">
                  <c:v>5754</c:v>
                </c:pt>
                <c:pt idx="312">
                  <c:v>5818</c:v>
                </c:pt>
                <c:pt idx="313">
                  <c:v>5290</c:v>
                </c:pt>
                <c:pt idx="314">
                  <c:v>4182</c:v>
                </c:pt>
                <c:pt idx="315">
                  <c:v>2845</c:v>
                </c:pt>
                <c:pt idx="316">
                  <c:v>6965</c:v>
                </c:pt>
                <c:pt idx="317">
                  <c:v>6806</c:v>
                </c:pt>
                <c:pt idx="318">
                  <c:v>8327</c:v>
                </c:pt>
                <c:pt idx="319">
                  <c:v>6873</c:v>
                </c:pt>
                <c:pt idx="320">
                  <c:v>4122</c:v>
                </c:pt>
                <c:pt idx="321">
                  <c:v>5670</c:v>
                </c:pt>
                <c:pt idx="322">
                  <c:v>4682</c:v>
                </c:pt>
                <c:pt idx="323">
                  <c:v>11755</c:v>
                </c:pt>
                <c:pt idx="324">
                  <c:v>13591</c:v>
                </c:pt>
                <c:pt idx="325">
                  <c:v>4616</c:v>
                </c:pt>
                <c:pt idx="326">
                  <c:v>12871</c:v>
                </c:pt>
                <c:pt idx="327">
                  <c:v>15486</c:v>
                </c:pt>
                <c:pt idx="328">
                  <c:v>7461</c:v>
                </c:pt>
                <c:pt idx="329">
                  <c:v>14082</c:v>
                </c:pt>
                <c:pt idx="330">
                  <c:v>10215</c:v>
                </c:pt>
                <c:pt idx="331">
                  <c:v>11847</c:v>
                </c:pt>
                <c:pt idx="332">
                  <c:v>7642</c:v>
                </c:pt>
                <c:pt idx="333">
                  <c:v>11719</c:v>
                </c:pt>
                <c:pt idx="334">
                  <c:v>6316</c:v>
                </c:pt>
                <c:pt idx="335">
                  <c:v>6141</c:v>
                </c:pt>
                <c:pt idx="336">
                  <c:v>9487</c:v>
                </c:pt>
                <c:pt idx="337">
                  <c:v>15158</c:v>
                </c:pt>
                <c:pt idx="338">
                  <c:v>7783</c:v>
                </c:pt>
                <c:pt idx="339">
                  <c:v>13803</c:v>
                </c:pt>
                <c:pt idx="340">
                  <c:v>7437</c:v>
                </c:pt>
                <c:pt idx="341">
                  <c:v>6064</c:v>
                </c:pt>
                <c:pt idx="342">
                  <c:v>5225</c:v>
                </c:pt>
                <c:pt idx="343">
                  <c:v>8598</c:v>
                </c:pt>
                <c:pt idx="344">
                  <c:v>7703</c:v>
                </c:pt>
                <c:pt idx="345">
                  <c:v>8270</c:v>
                </c:pt>
                <c:pt idx="346">
                  <c:v>7060</c:v>
                </c:pt>
                <c:pt idx="347">
                  <c:v>10651</c:v>
                </c:pt>
                <c:pt idx="348">
                  <c:v>6413</c:v>
                </c:pt>
                <c:pt idx="349">
                  <c:v>7960</c:v>
                </c:pt>
                <c:pt idx="350">
                  <c:v>13353</c:v>
                </c:pt>
                <c:pt idx="351">
                  <c:v>9052</c:v>
                </c:pt>
                <c:pt idx="352">
                  <c:v>13097</c:v>
                </c:pt>
                <c:pt idx="353">
                  <c:v>7081</c:v>
                </c:pt>
                <c:pt idx="354">
                  <c:v>7869</c:v>
                </c:pt>
                <c:pt idx="355">
                  <c:v>10134</c:v>
                </c:pt>
                <c:pt idx="356">
                  <c:v>6229</c:v>
                </c:pt>
                <c:pt idx="357">
                  <c:v>6214</c:v>
                </c:pt>
                <c:pt idx="358">
                  <c:v>10277</c:v>
                </c:pt>
                <c:pt idx="359">
                  <c:v>11782</c:v>
                </c:pt>
                <c:pt idx="360">
                  <c:v>7480</c:v>
                </c:pt>
                <c:pt idx="361">
                  <c:v>7532</c:v>
                </c:pt>
                <c:pt idx="362">
                  <c:v>4741</c:v>
                </c:pt>
                <c:pt idx="363">
                  <c:v>5467</c:v>
                </c:pt>
                <c:pt idx="364">
                  <c:v>4227</c:v>
                </c:pt>
                <c:pt idx="365">
                  <c:v>7218</c:v>
                </c:pt>
                <c:pt idx="366">
                  <c:v>7195</c:v>
                </c:pt>
                <c:pt idx="367">
                  <c:v>8406</c:v>
                </c:pt>
                <c:pt idx="368">
                  <c:v>9247</c:v>
                </c:pt>
                <c:pt idx="369">
                  <c:v>10259</c:v>
                </c:pt>
                <c:pt idx="370">
                  <c:v>9688</c:v>
                </c:pt>
                <c:pt idx="371">
                  <c:v>9933</c:v>
                </c:pt>
                <c:pt idx="372">
                  <c:v>7712</c:v>
                </c:pt>
                <c:pt idx="373">
                  <c:v>7215</c:v>
                </c:pt>
                <c:pt idx="374">
                  <c:v>11193</c:v>
                </c:pt>
                <c:pt idx="375">
                  <c:v>6709</c:v>
                </c:pt>
                <c:pt idx="376">
                  <c:v>8751</c:v>
                </c:pt>
                <c:pt idx="377">
                  <c:v>15910</c:v>
                </c:pt>
                <c:pt idx="378">
                  <c:v>7404</c:v>
                </c:pt>
                <c:pt idx="379">
                  <c:v>2889</c:v>
                </c:pt>
                <c:pt idx="380">
                  <c:v>9458</c:v>
                </c:pt>
                <c:pt idx="381">
                  <c:v>7588</c:v>
                </c:pt>
                <c:pt idx="382">
                  <c:v>8640</c:v>
                </c:pt>
                <c:pt idx="383">
                  <c:v>6812</c:v>
                </c:pt>
                <c:pt idx="384">
                  <c:v>10396</c:v>
                </c:pt>
                <c:pt idx="385">
                  <c:v>8236</c:v>
                </c:pt>
                <c:pt idx="386">
                  <c:v>6960</c:v>
                </c:pt>
                <c:pt idx="387">
                  <c:v>4134</c:v>
                </c:pt>
                <c:pt idx="388">
                  <c:v>11615</c:v>
                </c:pt>
                <c:pt idx="389">
                  <c:v>16279</c:v>
                </c:pt>
                <c:pt idx="390">
                  <c:v>10529</c:v>
                </c:pt>
                <c:pt idx="391">
                  <c:v>8618</c:v>
                </c:pt>
                <c:pt idx="392">
                  <c:v>12105</c:v>
                </c:pt>
                <c:pt idx="393">
                  <c:v>9111</c:v>
                </c:pt>
                <c:pt idx="394">
                  <c:v>11148</c:v>
                </c:pt>
                <c:pt idx="395">
                  <c:v>13196</c:v>
                </c:pt>
                <c:pt idx="396">
                  <c:v>11760</c:v>
                </c:pt>
                <c:pt idx="397">
                  <c:v>7212</c:v>
                </c:pt>
                <c:pt idx="398">
                  <c:v>9042</c:v>
                </c:pt>
                <c:pt idx="399">
                  <c:v>12081</c:v>
                </c:pt>
                <c:pt idx="400">
                  <c:v>21926</c:v>
                </c:pt>
                <c:pt idx="401">
                  <c:v>21754</c:v>
                </c:pt>
                <c:pt idx="402">
                  <c:v>15702</c:v>
                </c:pt>
                <c:pt idx="403">
                  <c:v>15536</c:v>
                </c:pt>
                <c:pt idx="404">
                  <c:v>13791</c:v>
                </c:pt>
                <c:pt idx="405">
                  <c:v>6329</c:v>
                </c:pt>
                <c:pt idx="406">
                  <c:v>6682</c:v>
                </c:pt>
                <c:pt idx="407">
                  <c:v>3664</c:v>
                </c:pt>
                <c:pt idx="408">
                  <c:v>4395</c:v>
                </c:pt>
                <c:pt idx="409">
                  <c:v>3438</c:v>
                </c:pt>
                <c:pt idx="410">
                  <c:v>1884</c:v>
                </c:pt>
                <c:pt idx="411">
                  <c:v>17143</c:v>
                </c:pt>
                <c:pt idx="412">
                  <c:v>19109</c:v>
                </c:pt>
                <c:pt idx="413">
                  <c:v>20516</c:v>
                </c:pt>
                <c:pt idx="414">
                  <c:v>21187</c:v>
                </c:pt>
                <c:pt idx="415">
                  <c:v>20419</c:v>
                </c:pt>
                <c:pt idx="416">
                  <c:v>13383</c:v>
                </c:pt>
                <c:pt idx="417">
                  <c:v>12763</c:v>
                </c:pt>
                <c:pt idx="418">
                  <c:v>16308</c:v>
                </c:pt>
                <c:pt idx="419">
                  <c:v>12472</c:v>
                </c:pt>
                <c:pt idx="420">
                  <c:v>13026</c:v>
                </c:pt>
                <c:pt idx="421">
                  <c:v>7421</c:v>
                </c:pt>
                <c:pt idx="422">
                  <c:v>16562</c:v>
                </c:pt>
                <c:pt idx="423">
                  <c:v>13441</c:v>
                </c:pt>
                <c:pt idx="424">
                  <c:v>14754</c:v>
                </c:pt>
                <c:pt idx="425">
                  <c:v>8001</c:v>
                </c:pt>
                <c:pt idx="426">
                  <c:v>10482</c:v>
                </c:pt>
                <c:pt idx="427">
                  <c:v>9470</c:v>
                </c:pt>
                <c:pt idx="428">
                  <c:v>8117</c:v>
                </c:pt>
                <c:pt idx="429">
                  <c:v>7421</c:v>
                </c:pt>
                <c:pt idx="430">
                  <c:v>16324</c:v>
                </c:pt>
                <c:pt idx="431">
                  <c:v>15754</c:v>
                </c:pt>
                <c:pt idx="432">
                  <c:v>14573</c:v>
                </c:pt>
                <c:pt idx="433">
                  <c:v>11597</c:v>
                </c:pt>
                <c:pt idx="434">
                  <c:v>9433</c:v>
                </c:pt>
                <c:pt idx="435">
                  <c:v>11509</c:v>
                </c:pt>
                <c:pt idx="436">
                  <c:v>14649</c:v>
                </c:pt>
                <c:pt idx="437">
                  <c:v>14480</c:v>
                </c:pt>
                <c:pt idx="438">
                  <c:v>13718</c:v>
                </c:pt>
                <c:pt idx="439">
                  <c:v>11318</c:v>
                </c:pt>
                <c:pt idx="440">
                  <c:v>8003</c:v>
                </c:pt>
                <c:pt idx="441">
                  <c:v>9429</c:v>
                </c:pt>
                <c:pt idx="442">
                  <c:v>13080</c:v>
                </c:pt>
                <c:pt idx="443">
                  <c:v>13564</c:v>
                </c:pt>
                <c:pt idx="444">
                  <c:v>6056</c:v>
                </c:pt>
                <c:pt idx="445">
                  <c:v>5992</c:v>
                </c:pt>
                <c:pt idx="446">
                  <c:v>5090</c:v>
                </c:pt>
                <c:pt idx="447">
                  <c:v>8330</c:v>
                </c:pt>
                <c:pt idx="448">
                  <c:v>8856</c:v>
                </c:pt>
                <c:pt idx="449">
                  <c:v>9765</c:v>
                </c:pt>
                <c:pt idx="450">
                  <c:v>8267</c:v>
                </c:pt>
                <c:pt idx="451">
                  <c:v>13082</c:v>
                </c:pt>
                <c:pt idx="452">
                  <c:v>9676</c:v>
                </c:pt>
                <c:pt idx="453">
                  <c:v>12527</c:v>
                </c:pt>
                <c:pt idx="454">
                  <c:v>23514</c:v>
                </c:pt>
                <c:pt idx="455">
                  <c:v>20509</c:v>
                </c:pt>
                <c:pt idx="456">
                  <c:v>26532</c:v>
                </c:pt>
                <c:pt idx="457">
                  <c:v>19797</c:v>
                </c:pt>
                <c:pt idx="458">
                  <c:v>18573</c:v>
                </c:pt>
                <c:pt idx="459">
                  <c:v>24092</c:v>
                </c:pt>
                <c:pt idx="460">
                  <c:v>19995</c:v>
                </c:pt>
                <c:pt idx="461">
                  <c:v>13153</c:v>
                </c:pt>
                <c:pt idx="462">
                  <c:v>17422</c:v>
                </c:pt>
                <c:pt idx="463">
                  <c:v>14128</c:v>
                </c:pt>
                <c:pt idx="464">
                  <c:v>15293</c:v>
                </c:pt>
                <c:pt idx="465">
                  <c:v>8335</c:v>
                </c:pt>
                <c:pt idx="466">
                  <c:v>14113</c:v>
                </c:pt>
                <c:pt idx="467">
                  <c:v>15358</c:v>
                </c:pt>
                <c:pt idx="468">
                  <c:v>14374</c:v>
                </c:pt>
                <c:pt idx="469">
                  <c:v>16265</c:v>
                </c:pt>
                <c:pt idx="470">
                  <c:v>10695</c:v>
                </c:pt>
                <c:pt idx="471">
                  <c:v>14761</c:v>
                </c:pt>
                <c:pt idx="472">
                  <c:v>12601</c:v>
                </c:pt>
                <c:pt idx="473">
                  <c:v>13888</c:v>
                </c:pt>
                <c:pt idx="474">
                  <c:v>10292</c:v>
                </c:pt>
                <c:pt idx="475">
                  <c:v>19110</c:v>
                </c:pt>
                <c:pt idx="476">
                  <c:v>19457</c:v>
                </c:pt>
                <c:pt idx="477">
                  <c:v>15404</c:v>
                </c:pt>
                <c:pt idx="478">
                  <c:v>12435</c:v>
                </c:pt>
                <c:pt idx="479">
                  <c:v>6459</c:v>
                </c:pt>
                <c:pt idx="480">
                  <c:v>9287</c:v>
                </c:pt>
                <c:pt idx="481">
                  <c:v>17638</c:v>
                </c:pt>
                <c:pt idx="482">
                  <c:v>18609</c:v>
                </c:pt>
                <c:pt idx="483">
                  <c:v>14054</c:v>
                </c:pt>
                <c:pt idx="484">
                  <c:v>10298</c:v>
                </c:pt>
                <c:pt idx="485">
                  <c:v>18396</c:v>
                </c:pt>
                <c:pt idx="486">
                  <c:v>15534</c:v>
                </c:pt>
                <c:pt idx="487">
                  <c:v>11858</c:v>
                </c:pt>
                <c:pt idx="488">
                  <c:v>23558</c:v>
                </c:pt>
                <c:pt idx="489">
                  <c:v>24749</c:v>
                </c:pt>
                <c:pt idx="490">
                  <c:v>10626</c:v>
                </c:pt>
                <c:pt idx="491">
                  <c:v>9186</c:v>
                </c:pt>
                <c:pt idx="492">
                  <c:v>13457</c:v>
                </c:pt>
                <c:pt idx="493">
                  <c:v>12639</c:v>
                </c:pt>
                <c:pt idx="494">
                  <c:v>13662</c:v>
                </c:pt>
                <c:pt idx="495">
                  <c:v>8447</c:v>
                </c:pt>
                <c:pt idx="496">
                  <c:v>9930</c:v>
                </c:pt>
                <c:pt idx="497">
                  <c:v>7814</c:v>
                </c:pt>
                <c:pt idx="498">
                  <c:v>8364</c:v>
                </c:pt>
                <c:pt idx="499">
                  <c:v>10674</c:v>
                </c:pt>
                <c:pt idx="500">
                  <c:v>8670</c:v>
                </c:pt>
                <c:pt idx="501">
                  <c:v>2052</c:v>
                </c:pt>
                <c:pt idx="502">
                  <c:v>5731</c:v>
                </c:pt>
                <c:pt idx="503">
                  <c:v>7051</c:v>
                </c:pt>
                <c:pt idx="504">
                  <c:v>4658</c:v>
                </c:pt>
                <c:pt idx="505">
                  <c:v>11172</c:v>
                </c:pt>
                <c:pt idx="506">
                  <c:v>21230</c:v>
                </c:pt>
                <c:pt idx="507">
                  <c:v>17964</c:v>
                </c:pt>
                <c:pt idx="508">
                  <c:v>20223</c:v>
                </c:pt>
                <c:pt idx="509">
                  <c:v>13456</c:v>
                </c:pt>
                <c:pt idx="510">
                  <c:v>30151</c:v>
                </c:pt>
                <c:pt idx="511">
                  <c:v>15091</c:v>
                </c:pt>
                <c:pt idx="512">
                  <c:v>11787</c:v>
                </c:pt>
                <c:pt idx="513">
                  <c:v>17255</c:v>
                </c:pt>
                <c:pt idx="514">
                  <c:v>7046</c:v>
                </c:pt>
                <c:pt idx="515">
                  <c:v>6485</c:v>
                </c:pt>
                <c:pt idx="516">
                  <c:v>43408</c:v>
                </c:pt>
                <c:pt idx="517">
                  <c:v>23440</c:v>
                </c:pt>
                <c:pt idx="518">
                  <c:v>15794</c:v>
                </c:pt>
                <c:pt idx="519">
                  <c:v>17226</c:v>
                </c:pt>
                <c:pt idx="520">
                  <c:v>18341</c:v>
                </c:pt>
                <c:pt idx="521">
                  <c:v>15748</c:v>
                </c:pt>
                <c:pt idx="522">
                  <c:v>11762</c:v>
                </c:pt>
                <c:pt idx="523">
                  <c:v>11213</c:v>
                </c:pt>
                <c:pt idx="524">
                  <c:v>12402</c:v>
                </c:pt>
                <c:pt idx="525">
                  <c:v>13262</c:v>
                </c:pt>
                <c:pt idx="526">
                  <c:v>11489</c:v>
                </c:pt>
                <c:pt idx="527">
                  <c:v>11397</c:v>
                </c:pt>
                <c:pt idx="528">
                  <c:v>9111</c:v>
                </c:pt>
                <c:pt idx="529">
                  <c:v>8001</c:v>
                </c:pt>
                <c:pt idx="530">
                  <c:v>13555</c:v>
                </c:pt>
                <c:pt idx="531">
                  <c:v>9983</c:v>
                </c:pt>
                <c:pt idx="532">
                  <c:v>6223</c:v>
                </c:pt>
                <c:pt idx="533">
                  <c:v>14788</c:v>
                </c:pt>
                <c:pt idx="534">
                  <c:v>13124</c:v>
                </c:pt>
                <c:pt idx="535">
                  <c:v>8307</c:v>
                </c:pt>
                <c:pt idx="536">
                  <c:v>9611</c:v>
                </c:pt>
                <c:pt idx="537">
                  <c:v>29463</c:v>
                </c:pt>
                <c:pt idx="538">
                  <c:v>5748</c:v>
                </c:pt>
                <c:pt idx="539">
                  <c:v>14608</c:v>
                </c:pt>
                <c:pt idx="540">
                  <c:v>14249</c:v>
                </c:pt>
                <c:pt idx="541">
                  <c:v>15860</c:v>
                </c:pt>
                <c:pt idx="542">
                  <c:v>14667</c:v>
                </c:pt>
                <c:pt idx="543">
                  <c:v>13233</c:v>
                </c:pt>
                <c:pt idx="544">
                  <c:v>17161</c:v>
                </c:pt>
                <c:pt idx="545">
                  <c:v>17704</c:v>
                </c:pt>
                <c:pt idx="546">
                  <c:v>14439</c:v>
                </c:pt>
                <c:pt idx="547">
                  <c:v>7521</c:v>
                </c:pt>
                <c:pt idx="548">
                  <c:v>10439</c:v>
                </c:pt>
                <c:pt idx="549">
                  <c:v>9405</c:v>
                </c:pt>
                <c:pt idx="550">
                  <c:v>7442</c:v>
                </c:pt>
                <c:pt idx="551">
                  <c:v>6244</c:v>
                </c:pt>
                <c:pt idx="552">
                  <c:v>7369</c:v>
                </c:pt>
                <c:pt idx="553">
                  <c:v>9075</c:v>
                </c:pt>
                <c:pt idx="554">
                  <c:v>10229</c:v>
                </c:pt>
                <c:pt idx="555">
                  <c:v>8376</c:v>
                </c:pt>
                <c:pt idx="556">
                  <c:v>3854</c:v>
                </c:pt>
                <c:pt idx="557">
                  <c:v>11985</c:v>
                </c:pt>
                <c:pt idx="558">
                  <c:v>12503</c:v>
                </c:pt>
                <c:pt idx="559">
                  <c:v>10245</c:v>
                </c:pt>
                <c:pt idx="560">
                  <c:v>9701</c:v>
                </c:pt>
                <c:pt idx="561">
                  <c:v>9405</c:v>
                </c:pt>
                <c:pt idx="562">
                  <c:v>8792</c:v>
                </c:pt>
                <c:pt idx="563">
                  <c:v>6811</c:v>
                </c:pt>
                <c:pt idx="564">
                  <c:v>13082</c:v>
                </c:pt>
                <c:pt idx="565">
                  <c:v>10084</c:v>
                </c:pt>
                <c:pt idx="566">
                  <c:v>14057</c:v>
                </c:pt>
                <c:pt idx="567">
                  <c:v>11702</c:v>
                </c:pt>
                <c:pt idx="568">
                  <c:v>9918</c:v>
                </c:pt>
                <c:pt idx="569">
                  <c:v>12492</c:v>
                </c:pt>
                <c:pt idx="570">
                  <c:v>8322</c:v>
                </c:pt>
                <c:pt idx="571">
                  <c:v>11416</c:v>
                </c:pt>
                <c:pt idx="572">
                  <c:v>6718</c:v>
                </c:pt>
                <c:pt idx="573">
                  <c:v>17849</c:v>
                </c:pt>
                <c:pt idx="574">
                  <c:v>12885</c:v>
                </c:pt>
                <c:pt idx="575">
                  <c:v>8995</c:v>
                </c:pt>
                <c:pt idx="576">
                  <c:v>12037</c:v>
                </c:pt>
                <c:pt idx="577">
                  <c:v>14094</c:v>
                </c:pt>
                <c:pt idx="578">
                  <c:v>11433</c:v>
                </c:pt>
                <c:pt idx="579">
                  <c:v>14605</c:v>
                </c:pt>
                <c:pt idx="580">
                  <c:v>11457</c:v>
                </c:pt>
                <c:pt idx="581">
                  <c:v>15005</c:v>
                </c:pt>
                <c:pt idx="582">
                  <c:v>17858</c:v>
                </c:pt>
                <c:pt idx="583">
                  <c:v>14616</c:v>
                </c:pt>
                <c:pt idx="584">
                  <c:v>9148</c:v>
                </c:pt>
                <c:pt idx="585">
                  <c:v>13335</c:v>
                </c:pt>
                <c:pt idx="586">
                  <c:v>9430</c:v>
                </c:pt>
                <c:pt idx="587">
                  <c:v>9824</c:v>
                </c:pt>
                <c:pt idx="588">
                  <c:v>11593</c:v>
                </c:pt>
                <c:pt idx="589">
                  <c:v>9616</c:v>
                </c:pt>
                <c:pt idx="590">
                  <c:v>8216</c:v>
                </c:pt>
                <c:pt idx="591">
                  <c:v>12081</c:v>
                </c:pt>
                <c:pt idx="592">
                  <c:v>12116</c:v>
                </c:pt>
                <c:pt idx="593">
                  <c:v>16320</c:v>
                </c:pt>
                <c:pt idx="594">
                  <c:v>12405</c:v>
                </c:pt>
                <c:pt idx="595">
                  <c:v>13151</c:v>
                </c:pt>
                <c:pt idx="596">
                  <c:v>13735</c:v>
                </c:pt>
                <c:pt idx="597">
                  <c:v>7755</c:v>
                </c:pt>
                <c:pt idx="598">
                  <c:v>6263</c:v>
                </c:pt>
                <c:pt idx="599">
                  <c:v>8945</c:v>
                </c:pt>
                <c:pt idx="600">
                  <c:v>5888</c:v>
                </c:pt>
                <c:pt idx="601">
                  <c:v>8858</c:v>
                </c:pt>
                <c:pt idx="602">
                  <c:v>14973</c:v>
                </c:pt>
                <c:pt idx="603">
                  <c:v>10490</c:v>
                </c:pt>
                <c:pt idx="604">
                  <c:v>8188</c:v>
                </c:pt>
                <c:pt idx="605">
                  <c:v>8585</c:v>
                </c:pt>
                <c:pt idx="606">
                  <c:v>10533</c:v>
                </c:pt>
                <c:pt idx="607">
                  <c:v>13013</c:v>
                </c:pt>
                <c:pt idx="608">
                  <c:v>11615</c:v>
                </c:pt>
                <c:pt idx="609">
                  <c:v>9684</c:v>
                </c:pt>
                <c:pt idx="610">
                  <c:v>9788</c:v>
                </c:pt>
                <c:pt idx="611">
                  <c:v>10622</c:v>
                </c:pt>
                <c:pt idx="612">
                  <c:v>15926</c:v>
                </c:pt>
                <c:pt idx="613">
                  <c:v>10646</c:v>
                </c:pt>
                <c:pt idx="614">
                  <c:v>12585</c:v>
                </c:pt>
                <c:pt idx="615">
                  <c:v>12583</c:v>
                </c:pt>
                <c:pt idx="616">
                  <c:v>14483</c:v>
                </c:pt>
                <c:pt idx="617">
                  <c:v>8175</c:v>
                </c:pt>
                <c:pt idx="618">
                  <c:v>11561</c:v>
                </c:pt>
                <c:pt idx="619">
                  <c:v>7524</c:v>
                </c:pt>
                <c:pt idx="620">
                  <c:v>12131</c:v>
                </c:pt>
                <c:pt idx="621">
                  <c:v>12856</c:v>
                </c:pt>
                <c:pt idx="622">
                  <c:v>13400</c:v>
                </c:pt>
                <c:pt idx="623">
                  <c:v>9496</c:v>
                </c:pt>
                <c:pt idx="624">
                  <c:v>8085</c:v>
                </c:pt>
                <c:pt idx="625">
                  <c:v>11126</c:v>
                </c:pt>
                <c:pt idx="626">
                  <c:v>7567</c:v>
                </c:pt>
                <c:pt idx="627">
                  <c:v>12014</c:v>
                </c:pt>
                <c:pt idx="628">
                  <c:v>12519</c:v>
                </c:pt>
                <c:pt idx="629">
                  <c:v>8179</c:v>
                </c:pt>
                <c:pt idx="630">
                  <c:v>4804</c:v>
                </c:pt>
                <c:pt idx="631">
                  <c:v>7190</c:v>
                </c:pt>
                <c:pt idx="632">
                  <c:v>3616</c:v>
                </c:pt>
                <c:pt idx="633">
                  <c:v>11714</c:v>
                </c:pt>
                <c:pt idx="634">
                  <c:v>5009</c:v>
                </c:pt>
                <c:pt idx="635">
                  <c:v>10058</c:v>
                </c:pt>
                <c:pt idx="636">
                  <c:v>12383</c:v>
                </c:pt>
                <c:pt idx="637">
                  <c:v>11292</c:v>
                </c:pt>
                <c:pt idx="638">
                  <c:v>14266</c:v>
                </c:pt>
                <c:pt idx="639">
                  <c:v>11390</c:v>
                </c:pt>
                <c:pt idx="640">
                  <c:v>9043</c:v>
                </c:pt>
                <c:pt idx="641">
                  <c:v>14435</c:v>
                </c:pt>
                <c:pt idx="642">
                  <c:v>14758</c:v>
                </c:pt>
                <c:pt idx="643">
                  <c:v>15655</c:v>
                </c:pt>
                <c:pt idx="644">
                  <c:v>10391</c:v>
                </c:pt>
                <c:pt idx="645">
                  <c:v>17157</c:v>
                </c:pt>
                <c:pt idx="646">
                  <c:v>13336</c:v>
                </c:pt>
                <c:pt idx="647">
                  <c:v>12018</c:v>
                </c:pt>
                <c:pt idx="648">
                  <c:v>10025</c:v>
                </c:pt>
                <c:pt idx="649">
                  <c:v>10140</c:v>
                </c:pt>
                <c:pt idx="650">
                  <c:v>11952</c:v>
                </c:pt>
                <c:pt idx="651">
                  <c:v>12513</c:v>
                </c:pt>
                <c:pt idx="652">
                  <c:v>12889</c:v>
                </c:pt>
                <c:pt idx="653">
                  <c:v>11183</c:v>
                </c:pt>
                <c:pt idx="654">
                  <c:v>6552</c:v>
                </c:pt>
                <c:pt idx="655">
                  <c:v>11188</c:v>
                </c:pt>
                <c:pt idx="656">
                  <c:v>22687</c:v>
                </c:pt>
                <c:pt idx="657">
                  <c:v>20425</c:v>
                </c:pt>
                <c:pt idx="658">
                  <c:v>15875</c:v>
                </c:pt>
                <c:pt idx="659">
                  <c:v>13827</c:v>
                </c:pt>
                <c:pt idx="660">
                  <c:v>10482</c:v>
                </c:pt>
                <c:pt idx="661">
                  <c:v>13559</c:v>
                </c:pt>
                <c:pt idx="662">
                  <c:v>4334</c:v>
                </c:pt>
                <c:pt idx="663">
                  <c:v>7588</c:v>
                </c:pt>
                <c:pt idx="664">
                  <c:v>53074</c:v>
                </c:pt>
                <c:pt idx="665">
                  <c:v>30262</c:v>
                </c:pt>
                <c:pt idx="666">
                  <c:v>34128</c:v>
                </c:pt>
                <c:pt idx="667">
                  <c:v>9761</c:v>
                </c:pt>
                <c:pt idx="668">
                  <c:v>8479</c:v>
                </c:pt>
                <c:pt idx="669">
                  <c:v>8951</c:v>
                </c:pt>
                <c:pt idx="670">
                  <c:v>13041</c:v>
                </c:pt>
                <c:pt idx="671">
                  <c:v>15158</c:v>
                </c:pt>
                <c:pt idx="672">
                  <c:v>10297</c:v>
                </c:pt>
                <c:pt idx="673">
                  <c:v>2970</c:v>
                </c:pt>
                <c:pt idx="674">
                  <c:v>11904</c:v>
                </c:pt>
                <c:pt idx="675">
                  <c:v>12834</c:v>
                </c:pt>
                <c:pt idx="676">
                  <c:v>7186</c:v>
                </c:pt>
                <c:pt idx="677">
                  <c:v>10295</c:v>
                </c:pt>
                <c:pt idx="678">
                  <c:v>13165</c:v>
                </c:pt>
                <c:pt idx="679">
                  <c:v>12072</c:v>
                </c:pt>
                <c:pt idx="680">
                  <c:v>11621</c:v>
                </c:pt>
                <c:pt idx="681">
                  <c:v>10504</c:v>
                </c:pt>
                <c:pt idx="682">
                  <c:v>3919</c:v>
                </c:pt>
                <c:pt idx="683">
                  <c:v>8407</c:v>
                </c:pt>
                <c:pt idx="684">
                  <c:v>8893</c:v>
                </c:pt>
                <c:pt idx="685">
                  <c:v>15479</c:v>
                </c:pt>
                <c:pt idx="686">
                  <c:v>8795</c:v>
                </c:pt>
                <c:pt idx="687">
                  <c:v>9846</c:v>
                </c:pt>
                <c:pt idx="688">
                  <c:v>15155</c:v>
                </c:pt>
                <c:pt idx="689">
                  <c:v>16110</c:v>
                </c:pt>
                <c:pt idx="690">
                  <c:v>19653</c:v>
                </c:pt>
                <c:pt idx="691">
                  <c:v>15138</c:v>
                </c:pt>
                <c:pt idx="692">
                  <c:v>17244</c:v>
                </c:pt>
                <c:pt idx="693">
                  <c:v>10734</c:v>
                </c:pt>
                <c:pt idx="694">
                  <c:v>10383</c:v>
                </c:pt>
                <c:pt idx="695">
                  <c:v>12812</c:v>
                </c:pt>
                <c:pt idx="696">
                  <c:v>16753</c:v>
                </c:pt>
                <c:pt idx="697">
                  <c:v>12139</c:v>
                </c:pt>
                <c:pt idx="698">
                  <c:v>11768</c:v>
                </c:pt>
                <c:pt idx="699">
                  <c:v>11293</c:v>
                </c:pt>
                <c:pt idx="700">
                  <c:v>14659</c:v>
                </c:pt>
                <c:pt idx="701">
                  <c:v>15942</c:v>
                </c:pt>
                <c:pt idx="702">
                  <c:v>11097</c:v>
                </c:pt>
                <c:pt idx="703">
                  <c:v>10700</c:v>
                </c:pt>
                <c:pt idx="704">
                  <c:v>18613</c:v>
                </c:pt>
                <c:pt idx="705">
                  <c:v>11687</c:v>
                </c:pt>
                <c:pt idx="706">
                  <c:v>15932</c:v>
                </c:pt>
                <c:pt idx="707">
                  <c:v>15081</c:v>
                </c:pt>
                <c:pt idx="708">
                  <c:v>11080</c:v>
                </c:pt>
                <c:pt idx="709">
                  <c:v>15118</c:v>
                </c:pt>
                <c:pt idx="710">
                  <c:v>15343</c:v>
                </c:pt>
                <c:pt idx="711">
                  <c:v>22273</c:v>
                </c:pt>
                <c:pt idx="712">
                  <c:v>12380</c:v>
                </c:pt>
                <c:pt idx="713">
                  <c:v>17504</c:v>
                </c:pt>
                <c:pt idx="714">
                  <c:v>13743</c:v>
                </c:pt>
                <c:pt idx="715">
                  <c:v>14265</c:v>
                </c:pt>
                <c:pt idx="716">
                  <c:v>15268</c:v>
                </c:pt>
                <c:pt idx="717">
                  <c:v>13641</c:v>
                </c:pt>
                <c:pt idx="718">
                  <c:v>12787</c:v>
                </c:pt>
                <c:pt idx="719">
                  <c:v>16283</c:v>
                </c:pt>
                <c:pt idx="720">
                  <c:v>16272</c:v>
                </c:pt>
                <c:pt idx="721">
                  <c:v>19931</c:v>
                </c:pt>
                <c:pt idx="722">
                  <c:v>17013</c:v>
                </c:pt>
                <c:pt idx="723">
                  <c:v>19407</c:v>
                </c:pt>
                <c:pt idx="724">
                  <c:v>14732</c:v>
                </c:pt>
                <c:pt idx="725">
                  <c:v>10764</c:v>
                </c:pt>
                <c:pt idx="726">
                  <c:v>7419</c:v>
                </c:pt>
                <c:pt idx="727">
                  <c:v>19463</c:v>
                </c:pt>
                <c:pt idx="728">
                  <c:v>13946</c:v>
                </c:pt>
                <c:pt idx="729">
                  <c:v>15335</c:v>
                </c:pt>
                <c:pt idx="730">
                  <c:v>18916</c:v>
                </c:pt>
                <c:pt idx="731">
                  <c:v>10398</c:v>
                </c:pt>
                <c:pt idx="732">
                  <c:v>18196</c:v>
                </c:pt>
                <c:pt idx="733">
                  <c:v>13522</c:v>
                </c:pt>
                <c:pt idx="734">
                  <c:v>16536</c:v>
                </c:pt>
                <c:pt idx="735">
                  <c:v>15240</c:v>
                </c:pt>
                <c:pt idx="736">
                  <c:v>6204</c:v>
                </c:pt>
                <c:pt idx="737">
                  <c:v>11956</c:v>
                </c:pt>
                <c:pt idx="738">
                  <c:v>13972</c:v>
                </c:pt>
                <c:pt idx="739">
                  <c:v>23477</c:v>
                </c:pt>
                <c:pt idx="740">
                  <c:v>18908</c:v>
                </c:pt>
                <c:pt idx="741">
                  <c:v>14625</c:v>
                </c:pt>
                <c:pt idx="742">
                  <c:v>13067</c:v>
                </c:pt>
                <c:pt idx="743">
                  <c:v>14661</c:v>
                </c:pt>
                <c:pt idx="744">
                  <c:v>12865</c:v>
                </c:pt>
                <c:pt idx="745">
                  <c:v>17369</c:v>
                </c:pt>
                <c:pt idx="746">
                  <c:v>13316</c:v>
                </c:pt>
                <c:pt idx="747">
                  <c:v>11353</c:v>
                </c:pt>
                <c:pt idx="748">
                  <c:v>8471</c:v>
                </c:pt>
                <c:pt idx="749">
                  <c:v>15227</c:v>
                </c:pt>
                <c:pt idx="750">
                  <c:v>13501</c:v>
                </c:pt>
                <c:pt idx="751">
                  <c:v>12685</c:v>
                </c:pt>
                <c:pt idx="752">
                  <c:v>14505</c:v>
                </c:pt>
                <c:pt idx="753">
                  <c:v>7886</c:v>
                </c:pt>
                <c:pt idx="754">
                  <c:v>2581</c:v>
                </c:pt>
                <c:pt idx="755">
                  <c:v>8865</c:v>
                </c:pt>
                <c:pt idx="756">
                  <c:v>10043</c:v>
                </c:pt>
                <c:pt idx="757">
                  <c:v>3348</c:v>
                </c:pt>
                <c:pt idx="758">
                  <c:v>14082</c:v>
                </c:pt>
                <c:pt idx="759">
                  <c:v>14383</c:v>
                </c:pt>
                <c:pt idx="760">
                  <c:v>16385</c:v>
                </c:pt>
                <c:pt idx="761">
                  <c:v>19511</c:v>
                </c:pt>
                <c:pt idx="762">
                  <c:v>19800</c:v>
                </c:pt>
                <c:pt idx="763">
                  <c:v>18181</c:v>
                </c:pt>
                <c:pt idx="764">
                  <c:v>10430</c:v>
                </c:pt>
                <c:pt idx="765">
                  <c:v>17943</c:v>
                </c:pt>
                <c:pt idx="766">
                  <c:v>17380</c:v>
                </c:pt>
                <c:pt idx="767">
                  <c:v>9976</c:v>
                </c:pt>
                <c:pt idx="768">
                  <c:v>6112</c:v>
                </c:pt>
                <c:pt idx="769">
                  <c:v>16986</c:v>
                </c:pt>
                <c:pt idx="770">
                  <c:v>9904</c:v>
                </c:pt>
                <c:pt idx="771">
                  <c:v>19900</c:v>
                </c:pt>
                <c:pt idx="772">
                  <c:v>16495</c:v>
                </c:pt>
                <c:pt idx="773">
                  <c:v>15768</c:v>
                </c:pt>
                <c:pt idx="774">
                  <c:v>14917</c:v>
                </c:pt>
                <c:pt idx="775">
                  <c:v>13047</c:v>
                </c:pt>
                <c:pt idx="776">
                  <c:v>12704</c:v>
                </c:pt>
                <c:pt idx="777">
                  <c:v>15370</c:v>
                </c:pt>
                <c:pt idx="778">
                  <c:v>11939</c:v>
                </c:pt>
                <c:pt idx="779">
                  <c:v>11694</c:v>
                </c:pt>
                <c:pt idx="780">
                  <c:v>11023</c:v>
                </c:pt>
                <c:pt idx="781">
                  <c:v>13304</c:v>
                </c:pt>
                <c:pt idx="782">
                  <c:v>12996</c:v>
                </c:pt>
                <c:pt idx="783">
                  <c:v>10446</c:v>
                </c:pt>
                <c:pt idx="784">
                  <c:v>13806</c:v>
                </c:pt>
                <c:pt idx="785">
                  <c:v>13808</c:v>
                </c:pt>
                <c:pt idx="786">
                  <c:v>16569</c:v>
                </c:pt>
                <c:pt idx="787">
                  <c:v>16617</c:v>
                </c:pt>
                <c:pt idx="788">
                  <c:v>7792</c:v>
                </c:pt>
                <c:pt idx="789">
                  <c:v>17427</c:v>
                </c:pt>
                <c:pt idx="790">
                  <c:v>14590</c:v>
                </c:pt>
                <c:pt idx="791">
                  <c:v>13192</c:v>
                </c:pt>
                <c:pt idx="792">
                  <c:v>16879</c:v>
                </c:pt>
                <c:pt idx="793">
                  <c:v>13331</c:v>
                </c:pt>
                <c:pt idx="794">
                  <c:v>11181</c:v>
                </c:pt>
                <c:pt idx="795">
                  <c:v>15244</c:v>
                </c:pt>
                <c:pt idx="796">
                  <c:v>17155</c:v>
                </c:pt>
                <c:pt idx="797">
                  <c:v>13402</c:v>
                </c:pt>
                <c:pt idx="798">
                  <c:v>15136</c:v>
                </c:pt>
                <c:pt idx="799">
                  <c:v>8418</c:v>
                </c:pt>
                <c:pt idx="800">
                  <c:v>8694</c:v>
                </c:pt>
                <c:pt idx="801">
                  <c:v>13070</c:v>
                </c:pt>
                <c:pt idx="802">
                  <c:v>10519</c:v>
                </c:pt>
                <c:pt idx="803">
                  <c:v>12844</c:v>
                </c:pt>
                <c:pt idx="804">
                  <c:v>13454</c:v>
                </c:pt>
                <c:pt idx="805">
                  <c:v>8708</c:v>
                </c:pt>
                <c:pt idx="806">
                  <c:v>12268</c:v>
                </c:pt>
                <c:pt idx="807">
                  <c:v>11643</c:v>
                </c:pt>
                <c:pt idx="808">
                  <c:v>10778</c:v>
                </c:pt>
                <c:pt idx="809">
                  <c:v>13819</c:v>
                </c:pt>
                <c:pt idx="810">
                  <c:v>7864</c:v>
                </c:pt>
                <c:pt idx="811">
                  <c:v>11683</c:v>
                </c:pt>
                <c:pt idx="812">
                  <c:v>7587</c:v>
                </c:pt>
                <c:pt idx="813">
                  <c:v>11194</c:v>
                </c:pt>
                <c:pt idx="814">
                  <c:v>16730</c:v>
                </c:pt>
                <c:pt idx="815">
                  <c:v>8725</c:v>
                </c:pt>
                <c:pt idx="816">
                  <c:v>6547</c:v>
                </c:pt>
                <c:pt idx="817">
                  <c:v>8714</c:v>
                </c:pt>
                <c:pt idx="818">
                  <c:v>12054</c:v>
                </c:pt>
                <c:pt idx="819">
                  <c:v>11787</c:v>
                </c:pt>
                <c:pt idx="820">
                  <c:v>6901</c:v>
                </c:pt>
                <c:pt idx="821">
                  <c:v>10520</c:v>
                </c:pt>
                <c:pt idx="822">
                  <c:v>16742</c:v>
                </c:pt>
                <c:pt idx="823">
                  <c:v>13588</c:v>
                </c:pt>
                <c:pt idx="824">
                  <c:v>13579</c:v>
                </c:pt>
                <c:pt idx="825">
                  <c:v>13705</c:v>
                </c:pt>
                <c:pt idx="826">
                  <c:v>10970</c:v>
                </c:pt>
                <c:pt idx="827">
                  <c:v>18027</c:v>
                </c:pt>
                <c:pt idx="828">
                  <c:v>12613</c:v>
                </c:pt>
                <c:pt idx="829">
                  <c:v>11843</c:v>
                </c:pt>
                <c:pt idx="830">
                  <c:v>17341</c:v>
                </c:pt>
                <c:pt idx="831">
                  <c:v>16474</c:v>
                </c:pt>
                <c:pt idx="832">
                  <c:v>8084</c:v>
                </c:pt>
                <c:pt idx="833">
                  <c:v>17278</c:v>
                </c:pt>
                <c:pt idx="834">
                  <c:v>8114</c:v>
                </c:pt>
                <c:pt idx="835">
                  <c:v>13131</c:v>
                </c:pt>
                <c:pt idx="836">
                  <c:v>13031</c:v>
                </c:pt>
                <c:pt idx="837">
                  <c:v>12030</c:v>
                </c:pt>
                <c:pt idx="838">
                  <c:v>10094</c:v>
                </c:pt>
                <c:pt idx="839">
                  <c:v>15291</c:v>
                </c:pt>
                <c:pt idx="840">
                  <c:v>21974</c:v>
                </c:pt>
                <c:pt idx="841">
                  <c:v>15627</c:v>
                </c:pt>
                <c:pt idx="842">
                  <c:v>13550</c:v>
                </c:pt>
                <c:pt idx="843">
                  <c:v>14213</c:v>
                </c:pt>
                <c:pt idx="844">
                  <c:v>17401</c:v>
                </c:pt>
                <c:pt idx="845">
                  <c:v>10585</c:v>
                </c:pt>
                <c:pt idx="846">
                  <c:v>9110</c:v>
                </c:pt>
                <c:pt idx="847">
                  <c:v>12181</c:v>
                </c:pt>
                <c:pt idx="848">
                  <c:v>11188</c:v>
                </c:pt>
                <c:pt idx="849">
                  <c:v>15456</c:v>
                </c:pt>
                <c:pt idx="850">
                  <c:v>5966</c:v>
                </c:pt>
                <c:pt idx="851">
                  <c:v>10196</c:v>
                </c:pt>
                <c:pt idx="852">
                  <c:v>7516</c:v>
                </c:pt>
                <c:pt idx="853">
                  <c:v>16276</c:v>
                </c:pt>
                <c:pt idx="854">
                  <c:v>10189</c:v>
                </c:pt>
                <c:pt idx="855">
                  <c:v>22437</c:v>
                </c:pt>
                <c:pt idx="856">
                  <c:v>15459</c:v>
                </c:pt>
                <c:pt idx="857">
                  <c:v>26678</c:v>
                </c:pt>
                <c:pt idx="858">
                  <c:v>20395</c:v>
                </c:pt>
                <c:pt idx="859">
                  <c:v>12856</c:v>
                </c:pt>
                <c:pt idx="860">
                  <c:v>15823</c:v>
                </c:pt>
                <c:pt idx="861">
                  <c:v>14158</c:v>
                </c:pt>
                <c:pt idx="862">
                  <c:v>13031</c:v>
                </c:pt>
                <c:pt idx="863">
                  <c:v>20253</c:v>
                </c:pt>
                <c:pt idx="864">
                  <c:v>13828</c:v>
                </c:pt>
                <c:pt idx="865">
                  <c:v>20563</c:v>
                </c:pt>
                <c:pt idx="866">
                  <c:v>13762</c:v>
                </c:pt>
                <c:pt idx="867">
                  <c:v>15134</c:v>
                </c:pt>
                <c:pt idx="868">
                  <c:v>19427</c:v>
                </c:pt>
                <c:pt idx="869">
                  <c:v>20501</c:v>
                </c:pt>
                <c:pt idx="870">
                  <c:v>15440</c:v>
                </c:pt>
                <c:pt idx="871">
                  <c:v>7155</c:v>
                </c:pt>
                <c:pt idx="872">
                  <c:v>8213</c:v>
                </c:pt>
                <c:pt idx="873">
                  <c:v>13434</c:v>
                </c:pt>
                <c:pt idx="874">
                  <c:v>9955</c:v>
                </c:pt>
                <c:pt idx="875">
                  <c:v>12113</c:v>
                </c:pt>
                <c:pt idx="876">
                  <c:v>24141</c:v>
                </c:pt>
                <c:pt idx="877">
                  <c:v>12793</c:v>
                </c:pt>
                <c:pt idx="878">
                  <c:v>18019</c:v>
                </c:pt>
                <c:pt idx="879">
                  <c:v>13475</c:v>
                </c:pt>
                <c:pt idx="880">
                  <c:v>14538</c:v>
                </c:pt>
                <c:pt idx="881">
                  <c:v>14071</c:v>
                </c:pt>
                <c:pt idx="882">
                  <c:v>19942</c:v>
                </c:pt>
                <c:pt idx="883">
                  <c:v>17262</c:v>
                </c:pt>
                <c:pt idx="884">
                  <c:v>14921</c:v>
                </c:pt>
                <c:pt idx="885">
                  <c:v>5427</c:v>
                </c:pt>
                <c:pt idx="886">
                  <c:v>13989</c:v>
                </c:pt>
                <c:pt idx="887">
                  <c:v>31094</c:v>
                </c:pt>
                <c:pt idx="888">
                  <c:v>19472</c:v>
                </c:pt>
                <c:pt idx="889">
                  <c:v>17334</c:v>
                </c:pt>
                <c:pt idx="890">
                  <c:v>12580</c:v>
                </c:pt>
                <c:pt idx="891">
                  <c:v>21669</c:v>
                </c:pt>
                <c:pt idx="892">
                  <c:v>18275</c:v>
                </c:pt>
                <c:pt idx="893">
                  <c:v>13350</c:v>
                </c:pt>
                <c:pt idx="894">
                  <c:v>6440</c:v>
                </c:pt>
                <c:pt idx="895">
                  <c:v>16074</c:v>
                </c:pt>
                <c:pt idx="896">
                  <c:v>11101</c:v>
                </c:pt>
                <c:pt idx="897">
                  <c:v>12137</c:v>
                </c:pt>
                <c:pt idx="898">
                  <c:v>14657</c:v>
                </c:pt>
                <c:pt idx="899">
                  <c:v>15077</c:v>
                </c:pt>
                <c:pt idx="900">
                  <c:v>27477</c:v>
                </c:pt>
                <c:pt idx="901">
                  <c:v>15222</c:v>
                </c:pt>
                <c:pt idx="902">
                  <c:v>12553</c:v>
                </c:pt>
                <c:pt idx="903">
                  <c:v>11077</c:v>
                </c:pt>
                <c:pt idx="904">
                  <c:v>13414</c:v>
                </c:pt>
                <c:pt idx="905">
                  <c:v>16880</c:v>
                </c:pt>
                <c:pt idx="906">
                  <c:v>11603</c:v>
                </c:pt>
                <c:pt idx="907">
                  <c:v>20297</c:v>
                </c:pt>
                <c:pt idx="908">
                  <c:v>14679</c:v>
                </c:pt>
                <c:pt idx="909">
                  <c:v>14646</c:v>
                </c:pt>
                <c:pt idx="910">
                  <c:v>14057</c:v>
                </c:pt>
                <c:pt idx="911">
                  <c:v>16311</c:v>
                </c:pt>
                <c:pt idx="912">
                  <c:v>14393</c:v>
                </c:pt>
                <c:pt idx="913">
                  <c:v>17260</c:v>
                </c:pt>
                <c:pt idx="914">
                  <c:v>16327</c:v>
                </c:pt>
                <c:pt idx="915">
                  <c:v>6047</c:v>
                </c:pt>
                <c:pt idx="916">
                  <c:v>12010</c:v>
                </c:pt>
                <c:pt idx="917">
                  <c:v>13233</c:v>
                </c:pt>
                <c:pt idx="918">
                  <c:v>13165</c:v>
                </c:pt>
                <c:pt idx="919">
                  <c:v>15370</c:v>
                </c:pt>
                <c:pt idx="920">
                  <c:v>13831</c:v>
                </c:pt>
                <c:pt idx="921">
                  <c:v>21575</c:v>
                </c:pt>
                <c:pt idx="922">
                  <c:v>18848</c:v>
                </c:pt>
                <c:pt idx="923">
                  <c:v>19107</c:v>
                </c:pt>
                <c:pt idx="924">
                  <c:v>12066</c:v>
                </c:pt>
                <c:pt idx="925">
                  <c:v>14499</c:v>
                </c:pt>
                <c:pt idx="926">
                  <c:v>18069</c:v>
                </c:pt>
                <c:pt idx="927">
                  <c:v>13497</c:v>
                </c:pt>
                <c:pt idx="928">
                  <c:v>11179</c:v>
                </c:pt>
                <c:pt idx="929">
                  <c:v>11317</c:v>
                </c:pt>
                <c:pt idx="930">
                  <c:v>4953</c:v>
                </c:pt>
                <c:pt idx="931">
                  <c:v>18278</c:v>
                </c:pt>
                <c:pt idx="932">
                  <c:v>10598</c:v>
                </c:pt>
                <c:pt idx="933">
                  <c:v>19162</c:v>
                </c:pt>
                <c:pt idx="934">
                  <c:v>18285</c:v>
                </c:pt>
                <c:pt idx="935">
                  <c:v>18686</c:v>
                </c:pt>
                <c:pt idx="936">
                  <c:v>10740</c:v>
                </c:pt>
                <c:pt idx="937">
                  <c:v>15041</c:v>
                </c:pt>
                <c:pt idx="938">
                  <c:v>21357</c:v>
                </c:pt>
                <c:pt idx="939">
                  <c:v>15595</c:v>
                </c:pt>
                <c:pt idx="940">
                  <c:v>10887</c:v>
                </c:pt>
                <c:pt idx="941">
                  <c:v>12602</c:v>
                </c:pt>
                <c:pt idx="942">
                  <c:v>17882</c:v>
                </c:pt>
                <c:pt idx="943">
                  <c:v>12651</c:v>
                </c:pt>
                <c:pt idx="944">
                  <c:v>13600</c:v>
                </c:pt>
                <c:pt idx="945">
                  <c:v>9908</c:v>
                </c:pt>
                <c:pt idx="946">
                  <c:v>15933</c:v>
                </c:pt>
                <c:pt idx="947">
                  <c:v>13709</c:v>
                </c:pt>
                <c:pt idx="948">
                  <c:v>12933</c:v>
                </c:pt>
                <c:pt idx="949">
                  <c:v>12412</c:v>
                </c:pt>
                <c:pt idx="950">
                  <c:v>12667</c:v>
                </c:pt>
                <c:pt idx="951">
                  <c:v>11024</c:v>
                </c:pt>
                <c:pt idx="952">
                  <c:v>10254</c:v>
                </c:pt>
                <c:pt idx="953">
                  <c:v>13668</c:v>
                </c:pt>
                <c:pt idx="954">
                  <c:v>20443</c:v>
                </c:pt>
                <c:pt idx="955">
                  <c:v>11219</c:v>
                </c:pt>
                <c:pt idx="956">
                  <c:v>13269</c:v>
                </c:pt>
                <c:pt idx="957">
                  <c:v>15061</c:v>
                </c:pt>
                <c:pt idx="958">
                  <c:v>12407</c:v>
                </c:pt>
                <c:pt idx="959">
                  <c:v>13964</c:v>
                </c:pt>
                <c:pt idx="960">
                  <c:v>8968</c:v>
                </c:pt>
                <c:pt idx="961">
                  <c:v>12371</c:v>
                </c:pt>
                <c:pt idx="962">
                  <c:v>24598</c:v>
                </c:pt>
                <c:pt idx="963">
                  <c:v>24506</c:v>
                </c:pt>
                <c:pt idx="964">
                  <c:v>17022</c:v>
                </c:pt>
                <c:pt idx="965">
                  <c:v>17719</c:v>
                </c:pt>
                <c:pt idx="966">
                  <c:v>17461</c:v>
                </c:pt>
                <c:pt idx="967">
                  <c:v>23417</c:v>
                </c:pt>
                <c:pt idx="968">
                  <c:v>18962</c:v>
                </c:pt>
                <c:pt idx="969">
                  <c:v>29724</c:v>
                </c:pt>
                <c:pt idx="970">
                  <c:v>16474</c:v>
                </c:pt>
                <c:pt idx="971">
                  <c:v>14950</c:v>
                </c:pt>
                <c:pt idx="972">
                  <c:v>26624</c:v>
                </c:pt>
                <c:pt idx="973">
                  <c:v>23609</c:v>
                </c:pt>
                <c:pt idx="974">
                  <c:v>16458</c:v>
                </c:pt>
                <c:pt idx="975">
                  <c:v>16486</c:v>
                </c:pt>
                <c:pt idx="976">
                  <c:v>18247</c:v>
                </c:pt>
                <c:pt idx="977">
                  <c:v>14327</c:v>
                </c:pt>
                <c:pt idx="978">
                  <c:v>17931</c:v>
                </c:pt>
                <c:pt idx="979">
                  <c:v>9140</c:v>
                </c:pt>
                <c:pt idx="980">
                  <c:v>16482</c:v>
                </c:pt>
                <c:pt idx="981">
                  <c:v>16382</c:v>
                </c:pt>
                <c:pt idx="982">
                  <c:v>15708</c:v>
                </c:pt>
                <c:pt idx="983">
                  <c:v>23002</c:v>
                </c:pt>
                <c:pt idx="984">
                  <c:v>15791</c:v>
                </c:pt>
                <c:pt idx="985">
                  <c:v>15638</c:v>
                </c:pt>
                <c:pt idx="986">
                  <c:v>14590</c:v>
                </c:pt>
                <c:pt idx="987">
                  <c:v>17256</c:v>
                </c:pt>
                <c:pt idx="988">
                  <c:v>14100</c:v>
                </c:pt>
                <c:pt idx="989">
                  <c:v>23269</c:v>
                </c:pt>
                <c:pt idx="990">
                  <c:v>17935</c:v>
                </c:pt>
                <c:pt idx="991">
                  <c:v>29053</c:v>
                </c:pt>
                <c:pt idx="992">
                  <c:v>18208</c:v>
                </c:pt>
                <c:pt idx="993">
                  <c:v>24035</c:v>
                </c:pt>
                <c:pt idx="994">
                  <c:v>21286</c:v>
                </c:pt>
                <c:pt idx="995">
                  <c:v>17963</c:v>
                </c:pt>
                <c:pt idx="996">
                  <c:v>21917</c:v>
                </c:pt>
                <c:pt idx="997">
                  <c:v>18542</c:v>
                </c:pt>
                <c:pt idx="998">
                  <c:v>16470</c:v>
                </c:pt>
                <c:pt idx="999">
                  <c:v>21298</c:v>
                </c:pt>
                <c:pt idx="1000">
                  <c:v>20675</c:v>
                </c:pt>
                <c:pt idx="1001">
                  <c:v>19632</c:v>
                </c:pt>
                <c:pt idx="1002">
                  <c:v>9713</c:v>
                </c:pt>
                <c:pt idx="1003">
                  <c:v>24903</c:v>
                </c:pt>
                <c:pt idx="1004">
                  <c:v>16443</c:v>
                </c:pt>
                <c:pt idx="1005">
                  <c:v>16921</c:v>
                </c:pt>
                <c:pt idx="1006">
                  <c:v>16688</c:v>
                </c:pt>
                <c:pt idx="1007">
                  <c:v>13013</c:v>
                </c:pt>
                <c:pt idx="1008">
                  <c:v>4613</c:v>
                </c:pt>
                <c:pt idx="1009">
                  <c:v>15930</c:v>
                </c:pt>
                <c:pt idx="1010">
                  <c:v>14789</c:v>
                </c:pt>
                <c:pt idx="1011">
                  <c:v>6090</c:v>
                </c:pt>
                <c:pt idx="1012">
                  <c:v>25295</c:v>
                </c:pt>
                <c:pt idx="1013">
                  <c:v>26243</c:v>
                </c:pt>
                <c:pt idx="1014">
                  <c:v>23358</c:v>
                </c:pt>
                <c:pt idx="1015">
                  <c:v>20030</c:v>
                </c:pt>
                <c:pt idx="1016">
                  <c:v>21606</c:v>
                </c:pt>
                <c:pt idx="1017">
                  <c:v>21259</c:v>
                </c:pt>
                <c:pt idx="1018">
                  <c:v>24552</c:v>
                </c:pt>
                <c:pt idx="1019">
                  <c:v>20594</c:v>
                </c:pt>
                <c:pt idx="1020">
                  <c:v>12103</c:v>
                </c:pt>
                <c:pt idx="1021">
                  <c:v>19333</c:v>
                </c:pt>
                <c:pt idx="1022">
                  <c:v>21045</c:v>
                </c:pt>
                <c:pt idx="1023">
                  <c:v>18748</c:v>
                </c:pt>
                <c:pt idx="1024">
                  <c:v>25010</c:v>
                </c:pt>
                <c:pt idx="1025">
                  <c:v>21464</c:v>
                </c:pt>
                <c:pt idx="1026">
                  <c:v>17566</c:v>
                </c:pt>
                <c:pt idx="1027">
                  <c:v>29967</c:v>
                </c:pt>
                <c:pt idx="1028">
                  <c:v>24467</c:v>
                </c:pt>
                <c:pt idx="1029">
                  <c:v>16555</c:v>
                </c:pt>
                <c:pt idx="1030">
                  <c:v>33932</c:v>
                </c:pt>
                <c:pt idx="1031">
                  <c:v>24589</c:v>
                </c:pt>
                <c:pt idx="1032">
                  <c:v>17404</c:v>
                </c:pt>
                <c:pt idx="1033">
                  <c:v>19130</c:v>
                </c:pt>
                <c:pt idx="1034">
                  <c:v>19456</c:v>
                </c:pt>
                <c:pt idx="1035">
                  <c:v>18217</c:v>
                </c:pt>
                <c:pt idx="1036">
                  <c:v>13527</c:v>
                </c:pt>
                <c:pt idx="1037">
                  <c:v>16632</c:v>
                </c:pt>
                <c:pt idx="1038">
                  <c:v>24454</c:v>
                </c:pt>
                <c:pt idx="1039">
                  <c:v>20015</c:v>
                </c:pt>
                <c:pt idx="1040">
                  <c:v>13290</c:v>
                </c:pt>
                <c:pt idx="1041">
                  <c:v>19952</c:v>
                </c:pt>
                <c:pt idx="1042">
                  <c:v>16222</c:v>
                </c:pt>
                <c:pt idx="1043">
                  <c:v>16805</c:v>
                </c:pt>
                <c:pt idx="1044">
                  <c:v>19728</c:v>
                </c:pt>
                <c:pt idx="1045">
                  <c:v>19100</c:v>
                </c:pt>
                <c:pt idx="1046">
                  <c:v>21246</c:v>
                </c:pt>
                <c:pt idx="1047">
                  <c:v>20626</c:v>
                </c:pt>
                <c:pt idx="1048">
                  <c:v>31404</c:v>
                </c:pt>
                <c:pt idx="1049">
                  <c:v>22446</c:v>
                </c:pt>
                <c:pt idx="1050">
                  <c:v>22652</c:v>
                </c:pt>
                <c:pt idx="1051">
                  <c:v>15137</c:v>
                </c:pt>
                <c:pt idx="1052">
                  <c:v>15032</c:v>
                </c:pt>
                <c:pt idx="1053">
                  <c:v>15143</c:v>
                </c:pt>
                <c:pt idx="1054">
                  <c:v>12517</c:v>
                </c:pt>
                <c:pt idx="1055">
                  <c:v>27787</c:v>
                </c:pt>
                <c:pt idx="1056">
                  <c:v>24302</c:v>
                </c:pt>
                <c:pt idx="1057">
                  <c:v>21153</c:v>
                </c:pt>
                <c:pt idx="1058">
                  <c:v>15507</c:v>
                </c:pt>
                <c:pt idx="1059">
                  <c:v>24623</c:v>
                </c:pt>
                <c:pt idx="1060">
                  <c:v>29193</c:v>
                </c:pt>
                <c:pt idx="1061">
                  <c:v>27441</c:v>
                </c:pt>
                <c:pt idx="1062">
                  <c:v>13688</c:v>
                </c:pt>
                <c:pt idx="1063">
                  <c:v>7751</c:v>
                </c:pt>
                <c:pt idx="1064">
                  <c:v>18771</c:v>
                </c:pt>
                <c:pt idx="1065">
                  <c:v>14384</c:v>
                </c:pt>
                <c:pt idx="1066">
                  <c:v>18293</c:v>
                </c:pt>
                <c:pt idx="1067">
                  <c:v>26363</c:v>
                </c:pt>
                <c:pt idx="1068">
                  <c:v>23854</c:v>
                </c:pt>
                <c:pt idx="1069">
                  <c:v>18241</c:v>
                </c:pt>
                <c:pt idx="1070">
                  <c:v>15618</c:v>
                </c:pt>
                <c:pt idx="1071">
                  <c:v>14494</c:v>
                </c:pt>
                <c:pt idx="1072">
                  <c:v>13192</c:v>
                </c:pt>
                <c:pt idx="1073">
                  <c:v>18623</c:v>
                </c:pt>
                <c:pt idx="1074">
                  <c:v>15613</c:v>
                </c:pt>
                <c:pt idx="1075">
                  <c:v>20319</c:v>
                </c:pt>
                <c:pt idx="1076">
                  <c:v>15731</c:v>
                </c:pt>
                <c:pt idx="1077">
                  <c:v>20651</c:v>
                </c:pt>
                <c:pt idx="1078">
                  <c:v>22753</c:v>
                </c:pt>
                <c:pt idx="1079">
                  <c:v>19515</c:v>
                </c:pt>
                <c:pt idx="1080">
                  <c:v>20348</c:v>
                </c:pt>
                <c:pt idx="1081">
                  <c:v>24043</c:v>
                </c:pt>
                <c:pt idx="1082">
                  <c:v>23120</c:v>
                </c:pt>
                <c:pt idx="1083">
                  <c:v>16919</c:v>
                </c:pt>
                <c:pt idx="1084">
                  <c:v>15114</c:v>
                </c:pt>
                <c:pt idx="1085">
                  <c:v>15587</c:v>
                </c:pt>
                <c:pt idx="1086">
                  <c:v>14147</c:v>
                </c:pt>
                <c:pt idx="1087">
                  <c:v>17539</c:v>
                </c:pt>
                <c:pt idx="1088">
                  <c:v>13515</c:v>
                </c:pt>
                <c:pt idx="1089">
                  <c:v>16702</c:v>
                </c:pt>
                <c:pt idx="1090">
                  <c:v>9151</c:v>
                </c:pt>
                <c:pt idx="1091">
                  <c:v>11681</c:v>
                </c:pt>
                <c:pt idx="1092">
                  <c:v>10313</c:v>
                </c:pt>
                <c:pt idx="1093">
                  <c:v>17823</c:v>
                </c:pt>
                <c:pt idx="1094">
                  <c:v>18391</c:v>
                </c:pt>
                <c:pt idx="1095">
                  <c:v>18464</c:v>
                </c:pt>
                <c:pt idx="1096">
                  <c:v>16558</c:v>
                </c:pt>
                <c:pt idx="1097">
                  <c:v>21899</c:v>
                </c:pt>
                <c:pt idx="1098">
                  <c:v>21895</c:v>
                </c:pt>
                <c:pt idx="1099">
                  <c:v>21531</c:v>
                </c:pt>
                <c:pt idx="1100">
                  <c:v>20661</c:v>
                </c:pt>
                <c:pt idx="1101">
                  <c:v>17001</c:v>
                </c:pt>
                <c:pt idx="1102">
                  <c:v>17868</c:v>
                </c:pt>
                <c:pt idx="1103">
                  <c:v>12584</c:v>
                </c:pt>
                <c:pt idx="1104">
                  <c:v>15783</c:v>
                </c:pt>
                <c:pt idx="1105">
                  <c:v>22773</c:v>
                </c:pt>
                <c:pt idx="1106">
                  <c:v>22068</c:v>
                </c:pt>
                <c:pt idx="1107">
                  <c:v>24094</c:v>
                </c:pt>
                <c:pt idx="1108">
                  <c:v>13329</c:v>
                </c:pt>
                <c:pt idx="1109">
                  <c:v>13874</c:v>
                </c:pt>
                <c:pt idx="1110">
                  <c:v>16349</c:v>
                </c:pt>
                <c:pt idx="1111">
                  <c:v>13761</c:v>
                </c:pt>
                <c:pt idx="1112">
                  <c:v>19121</c:v>
                </c:pt>
                <c:pt idx="1113">
                  <c:v>18649</c:v>
                </c:pt>
                <c:pt idx="1114">
                  <c:v>12023</c:v>
                </c:pt>
                <c:pt idx="1115">
                  <c:v>12499</c:v>
                </c:pt>
                <c:pt idx="1116">
                  <c:v>21264</c:v>
                </c:pt>
                <c:pt idx="1117">
                  <c:v>18587</c:v>
                </c:pt>
                <c:pt idx="1118">
                  <c:v>19422</c:v>
                </c:pt>
                <c:pt idx="1119">
                  <c:v>22025</c:v>
                </c:pt>
                <c:pt idx="1120">
                  <c:v>16581</c:v>
                </c:pt>
                <c:pt idx="1121">
                  <c:v>22000</c:v>
                </c:pt>
                <c:pt idx="1122">
                  <c:v>25666</c:v>
                </c:pt>
                <c:pt idx="1123">
                  <c:v>20577</c:v>
                </c:pt>
                <c:pt idx="1124">
                  <c:v>14934</c:v>
                </c:pt>
                <c:pt idx="1125">
                  <c:v>24766</c:v>
                </c:pt>
                <c:pt idx="1126">
                  <c:v>24928</c:v>
                </c:pt>
                <c:pt idx="1127">
                  <c:v>19797</c:v>
                </c:pt>
                <c:pt idx="1128">
                  <c:v>19508</c:v>
                </c:pt>
                <c:pt idx="1129">
                  <c:v>18225</c:v>
                </c:pt>
                <c:pt idx="1130">
                  <c:v>16926</c:v>
                </c:pt>
                <c:pt idx="1131">
                  <c:v>22566</c:v>
                </c:pt>
                <c:pt idx="1132">
                  <c:v>12656</c:v>
                </c:pt>
                <c:pt idx="1133">
                  <c:v>13997</c:v>
                </c:pt>
                <c:pt idx="1134">
                  <c:v>17700</c:v>
                </c:pt>
                <c:pt idx="1135">
                  <c:v>20054</c:v>
                </c:pt>
                <c:pt idx="1136">
                  <c:v>29315</c:v>
                </c:pt>
                <c:pt idx="1137">
                  <c:v>30137</c:v>
                </c:pt>
                <c:pt idx="1138">
                  <c:v>9994</c:v>
                </c:pt>
                <c:pt idx="1139">
                  <c:v>24994</c:v>
                </c:pt>
                <c:pt idx="1140">
                  <c:v>18224</c:v>
                </c:pt>
                <c:pt idx="1141">
                  <c:v>23912</c:v>
                </c:pt>
                <c:pt idx="1142">
                  <c:v>20727</c:v>
                </c:pt>
                <c:pt idx="1143">
                  <c:v>24093</c:v>
                </c:pt>
                <c:pt idx="1144">
                  <c:v>26451</c:v>
                </c:pt>
                <c:pt idx="1145">
                  <c:v>21788</c:v>
                </c:pt>
                <c:pt idx="1146">
                  <c:v>11560</c:v>
                </c:pt>
                <c:pt idx="1147">
                  <c:v>22170</c:v>
                </c:pt>
                <c:pt idx="1148">
                  <c:v>35988</c:v>
                </c:pt>
                <c:pt idx="1149">
                  <c:v>29263</c:v>
                </c:pt>
                <c:pt idx="1150">
                  <c:v>27660</c:v>
                </c:pt>
                <c:pt idx="1151">
                  <c:v>30423</c:v>
                </c:pt>
                <c:pt idx="1152">
                  <c:v>21233</c:v>
                </c:pt>
                <c:pt idx="1153">
                  <c:v>17040</c:v>
                </c:pt>
                <c:pt idx="1154">
                  <c:v>30009</c:v>
                </c:pt>
                <c:pt idx="1155">
                  <c:v>21589</c:v>
                </c:pt>
                <c:pt idx="1156">
                  <c:v>29037</c:v>
                </c:pt>
                <c:pt idx="1157">
                  <c:v>18898</c:v>
                </c:pt>
                <c:pt idx="1158">
                  <c:v>17008</c:v>
                </c:pt>
                <c:pt idx="1159">
                  <c:v>11836</c:v>
                </c:pt>
                <c:pt idx="1160">
                  <c:v>19501</c:v>
                </c:pt>
                <c:pt idx="1161">
                  <c:v>20590</c:v>
                </c:pt>
                <c:pt idx="1162">
                  <c:v>19761</c:v>
                </c:pt>
                <c:pt idx="1163">
                  <c:v>21810</c:v>
                </c:pt>
                <c:pt idx="1164">
                  <c:v>17666</c:v>
                </c:pt>
                <c:pt idx="1165">
                  <c:v>23425</c:v>
                </c:pt>
                <c:pt idx="1166">
                  <c:v>23750</c:v>
                </c:pt>
                <c:pt idx="1167">
                  <c:v>17245</c:v>
                </c:pt>
                <c:pt idx="1168">
                  <c:v>6622</c:v>
                </c:pt>
                <c:pt idx="1169">
                  <c:v>21003</c:v>
                </c:pt>
                <c:pt idx="1170">
                  <c:v>16710</c:v>
                </c:pt>
                <c:pt idx="1171">
                  <c:v>13651</c:v>
                </c:pt>
                <c:pt idx="1172">
                  <c:v>15789</c:v>
                </c:pt>
                <c:pt idx="1173">
                  <c:v>16644</c:v>
                </c:pt>
                <c:pt idx="1174">
                  <c:v>18881</c:v>
                </c:pt>
                <c:pt idx="1175">
                  <c:v>17946</c:v>
                </c:pt>
                <c:pt idx="1176">
                  <c:v>18386</c:v>
                </c:pt>
                <c:pt idx="1177">
                  <c:v>42821</c:v>
                </c:pt>
                <c:pt idx="1178">
                  <c:v>26155</c:v>
                </c:pt>
                <c:pt idx="1179">
                  <c:v>27545</c:v>
                </c:pt>
                <c:pt idx="1180">
                  <c:v>21239</c:v>
                </c:pt>
                <c:pt idx="1181">
                  <c:v>24479</c:v>
                </c:pt>
                <c:pt idx="1182">
                  <c:v>8679</c:v>
                </c:pt>
                <c:pt idx="1183">
                  <c:v>33394</c:v>
                </c:pt>
                <c:pt idx="1184">
                  <c:v>19095</c:v>
                </c:pt>
                <c:pt idx="1185">
                  <c:v>17646</c:v>
                </c:pt>
                <c:pt idx="1186">
                  <c:v>29319</c:v>
                </c:pt>
                <c:pt idx="1187">
                  <c:v>19810</c:v>
                </c:pt>
                <c:pt idx="1188">
                  <c:v>15880</c:v>
                </c:pt>
                <c:pt idx="1189">
                  <c:v>9181</c:v>
                </c:pt>
                <c:pt idx="1190">
                  <c:v>13741</c:v>
                </c:pt>
                <c:pt idx="1191">
                  <c:v>15846</c:v>
                </c:pt>
                <c:pt idx="1192">
                  <c:v>27397</c:v>
                </c:pt>
                <c:pt idx="1193">
                  <c:v>43813</c:v>
                </c:pt>
                <c:pt idx="1194">
                  <c:v>33550</c:v>
                </c:pt>
                <c:pt idx="1195">
                  <c:v>33137</c:v>
                </c:pt>
                <c:pt idx="1196">
                  <c:v>24308</c:v>
                </c:pt>
                <c:pt idx="1197">
                  <c:v>34697</c:v>
                </c:pt>
                <c:pt idx="1198">
                  <c:v>26615</c:v>
                </c:pt>
                <c:pt idx="1199">
                  <c:v>43630</c:v>
                </c:pt>
                <c:pt idx="1200">
                  <c:v>41714</c:v>
                </c:pt>
                <c:pt idx="1201">
                  <c:v>19024</c:v>
                </c:pt>
                <c:pt idx="1202">
                  <c:v>23556</c:v>
                </c:pt>
                <c:pt idx="1203">
                  <c:v>24069</c:v>
                </c:pt>
                <c:pt idx="1204">
                  <c:v>22459</c:v>
                </c:pt>
                <c:pt idx="1205">
                  <c:v>15020</c:v>
                </c:pt>
                <c:pt idx="1206">
                  <c:v>14414</c:v>
                </c:pt>
                <c:pt idx="1207">
                  <c:v>17729</c:v>
                </c:pt>
                <c:pt idx="1208">
                  <c:v>22080</c:v>
                </c:pt>
                <c:pt idx="1209">
                  <c:v>15271</c:v>
                </c:pt>
                <c:pt idx="1210">
                  <c:v>15320</c:v>
                </c:pt>
                <c:pt idx="1211">
                  <c:v>17374</c:v>
                </c:pt>
                <c:pt idx="1212">
                  <c:v>16595</c:v>
                </c:pt>
                <c:pt idx="1213">
                  <c:v>16003</c:v>
                </c:pt>
                <c:pt idx="1214">
                  <c:v>20515</c:v>
                </c:pt>
                <c:pt idx="1215">
                  <c:v>21066</c:v>
                </c:pt>
                <c:pt idx="1216">
                  <c:v>25516</c:v>
                </c:pt>
                <c:pt idx="1217">
                  <c:v>26100</c:v>
                </c:pt>
                <c:pt idx="1218">
                  <c:v>22345</c:v>
                </c:pt>
                <c:pt idx="1219">
                  <c:v>16493</c:v>
                </c:pt>
                <c:pt idx="1220">
                  <c:v>33106</c:v>
                </c:pt>
                <c:pt idx="1221">
                  <c:v>28337</c:v>
                </c:pt>
                <c:pt idx="1222">
                  <c:v>24501</c:v>
                </c:pt>
                <c:pt idx="1223">
                  <c:v>21693</c:v>
                </c:pt>
                <c:pt idx="1224">
                  <c:v>36915</c:v>
                </c:pt>
                <c:pt idx="1225">
                  <c:v>17838</c:v>
                </c:pt>
                <c:pt idx="1226">
                  <c:v>20516</c:v>
                </c:pt>
                <c:pt idx="1227">
                  <c:v>24094</c:v>
                </c:pt>
                <c:pt idx="1228">
                  <c:v>20480</c:v>
                </c:pt>
                <c:pt idx="1229">
                  <c:v>24215</c:v>
                </c:pt>
                <c:pt idx="1230">
                  <c:v>29525</c:v>
                </c:pt>
                <c:pt idx="1231">
                  <c:v>17333</c:v>
                </c:pt>
                <c:pt idx="1232">
                  <c:v>10427</c:v>
                </c:pt>
                <c:pt idx="1233">
                  <c:v>23645</c:v>
                </c:pt>
                <c:pt idx="1234">
                  <c:v>27587</c:v>
                </c:pt>
                <c:pt idx="1235">
                  <c:v>21734</c:v>
                </c:pt>
                <c:pt idx="1236">
                  <c:v>17736</c:v>
                </c:pt>
                <c:pt idx="1237">
                  <c:v>22271</c:v>
                </c:pt>
                <c:pt idx="1238">
                  <c:v>27868</c:v>
                </c:pt>
                <c:pt idx="1239">
                  <c:v>31132</c:v>
                </c:pt>
                <c:pt idx="1240">
                  <c:v>47976</c:v>
                </c:pt>
                <c:pt idx="1241">
                  <c:v>17099</c:v>
                </c:pt>
                <c:pt idx="1242">
                  <c:v>32385</c:v>
                </c:pt>
                <c:pt idx="1243">
                  <c:v>33952</c:v>
                </c:pt>
                <c:pt idx="1244">
                  <c:v>19136</c:v>
                </c:pt>
                <c:pt idx="1245">
                  <c:v>29763</c:v>
                </c:pt>
                <c:pt idx="1246">
                  <c:v>24730</c:v>
                </c:pt>
                <c:pt idx="1247">
                  <c:v>20411</c:v>
                </c:pt>
                <c:pt idx="1248">
                  <c:v>32018</c:v>
                </c:pt>
                <c:pt idx="1249">
                  <c:v>33117</c:v>
                </c:pt>
                <c:pt idx="1250">
                  <c:v>24570</c:v>
                </c:pt>
                <c:pt idx="1251">
                  <c:v>21386</c:v>
                </c:pt>
                <c:pt idx="1252">
                  <c:v>29714</c:v>
                </c:pt>
                <c:pt idx="1253">
                  <c:v>25768</c:v>
                </c:pt>
                <c:pt idx="1254">
                  <c:v>15316</c:v>
                </c:pt>
                <c:pt idx="1255">
                  <c:v>8685</c:v>
                </c:pt>
                <c:pt idx="1256">
                  <c:v>28509</c:v>
                </c:pt>
                <c:pt idx="1257">
                  <c:v>19715</c:v>
                </c:pt>
                <c:pt idx="1258">
                  <c:v>18428</c:v>
                </c:pt>
                <c:pt idx="1259">
                  <c:v>18604</c:v>
                </c:pt>
                <c:pt idx="1260">
                  <c:v>14631</c:v>
                </c:pt>
                <c:pt idx="1261">
                  <c:v>7094</c:v>
                </c:pt>
                <c:pt idx="1262">
                  <c:v>18361</c:v>
                </c:pt>
                <c:pt idx="1263">
                  <c:v>14539</c:v>
                </c:pt>
                <c:pt idx="1264">
                  <c:v>7106</c:v>
                </c:pt>
                <c:pt idx="1265">
                  <c:v>25910</c:v>
                </c:pt>
                <c:pt idx="1266">
                  <c:v>40217</c:v>
                </c:pt>
                <c:pt idx="1267">
                  <c:v>32619</c:v>
                </c:pt>
                <c:pt idx="1268">
                  <c:v>21441</c:v>
                </c:pt>
                <c:pt idx="1269">
                  <c:v>23196</c:v>
                </c:pt>
                <c:pt idx="1270">
                  <c:v>19111</c:v>
                </c:pt>
                <c:pt idx="1271">
                  <c:v>18763</c:v>
                </c:pt>
                <c:pt idx="1272">
                  <c:v>13254</c:v>
                </c:pt>
                <c:pt idx="1273">
                  <c:v>8432</c:v>
                </c:pt>
                <c:pt idx="1274">
                  <c:v>25911</c:v>
                </c:pt>
                <c:pt idx="1275">
                  <c:v>24142</c:v>
                </c:pt>
                <c:pt idx="1276">
                  <c:v>28833</c:v>
                </c:pt>
                <c:pt idx="1277">
                  <c:v>25166</c:v>
                </c:pt>
                <c:pt idx="1278">
                  <c:v>22238</c:v>
                </c:pt>
                <c:pt idx="1279">
                  <c:v>23430</c:v>
                </c:pt>
                <c:pt idx="1280">
                  <c:v>31058</c:v>
                </c:pt>
                <c:pt idx="1281">
                  <c:v>23234</c:v>
                </c:pt>
                <c:pt idx="1282">
                  <c:v>23915</c:v>
                </c:pt>
                <c:pt idx="1283">
                  <c:v>23961</c:v>
                </c:pt>
                <c:pt idx="1284">
                  <c:v>20898</c:v>
                </c:pt>
                <c:pt idx="1285">
                  <c:v>21000</c:v>
                </c:pt>
                <c:pt idx="1286">
                  <c:v>25625</c:v>
                </c:pt>
                <c:pt idx="1287">
                  <c:v>19158</c:v>
                </c:pt>
                <c:pt idx="1288">
                  <c:v>16154</c:v>
                </c:pt>
                <c:pt idx="1289">
                  <c:v>17774</c:v>
                </c:pt>
                <c:pt idx="1290">
                  <c:v>22983</c:v>
                </c:pt>
                <c:pt idx="1291">
                  <c:v>22784</c:v>
                </c:pt>
                <c:pt idx="1292">
                  <c:v>17704</c:v>
                </c:pt>
                <c:pt idx="1293">
                  <c:v>7569</c:v>
                </c:pt>
                <c:pt idx="1294">
                  <c:v>17888</c:v>
                </c:pt>
                <c:pt idx="1295">
                  <c:v>11802</c:v>
                </c:pt>
                <c:pt idx="1296">
                  <c:v>15607</c:v>
                </c:pt>
                <c:pt idx="1297">
                  <c:v>22278</c:v>
                </c:pt>
                <c:pt idx="1298">
                  <c:v>21601</c:v>
                </c:pt>
                <c:pt idx="1299">
                  <c:v>6885</c:v>
                </c:pt>
                <c:pt idx="1300">
                  <c:v>23860</c:v>
                </c:pt>
                <c:pt idx="1301">
                  <c:v>14499</c:v>
                </c:pt>
                <c:pt idx="1302">
                  <c:v>27062</c:v>
                </c:pt>
                <c:pt idx="1303">
                  <c:v>22638</c:v>
                </c:pt>
                <c:pt idx="1304">
                  <c:v>14914</c:v>
                </c:pt>
                <c:pt idx="1305">
                  <c:v>19240</c:v>
                </c:pt>
                <c:pt idx="1306">
                  <c:v>17711</c:v>
                </c:pt>
                <c:pt idx="1307">
                  <c:v>19241</c:v>
                </c:pt>
                <c:pt idx="1308">
                  <c:v>13424</c:v>
                </c:pt>
                <c:pt idx="1309">
                  <c:v>17835</c:v>
                </c:pt>
                <c:pt idx="1310">
                  <c:v>19808</c:v>
                </c:pt>
                <c:pt idx="1311">
                  <c:v>22276</c:v>
                </c:pt>
                <c:pt idx="1312">
                  <c:v>17136</c:v>
                </c:pt>
                <c:pt idx="1313">
                  <c:v>21071</c:v>
                </c:pt>
                <c:pt idx="1314">
                  <c:v>17504</c:v>
                </c:pt>
                <c:pt idx="1315">
                  <c:v>13043</c:v>
                </c:pt>
                <c:pt idx="1316">
                  <c:v>8967</c:v>
                </c:pt>
                <c:pt idx="1317">
                  <c:v>24966</c:v>
                </c:pt>
                <c:pt idx="1318">
                  <c:v>21279</c:v>
                </c:pt>
                <c:pt idx="1319">
                  <c:v>18495</c:v>
                </c:pt>
                <c:pt idx="1320">
                  <c:v>24237</c:v>
                </c:pt>
                <c:pt idx="1321">
                  <c:v>23031</c:v>
                </c:pt>
                <c:pt idx="1322">
                  <c:v>22416</c:v>
                </c:pt>
                <c:pt idx="1323">
                  <c:v>17838</c:v>
                </c:pt>
                <c:pt idx="1324">
                  <c:v>30192</c:v>
                </c:pt>
                <c:pt idx="1325">
                  <c:v>23425</c:v>
                </c:pt>
                <c:pt idx="1326">
                  <c:v>25529</c:v>
                </c:pt>
                <c:pt idx="1327">
                  <c:v>14799</c:v>
                </c:pt>
                <c:pt idx="1328">
                  <c:v>35557</c:v>
                </c:pt>
                <c:pt idx="1329">
                  <c:v>24328</c:v>
                </c:pt>
                <c:pt idx="1330">
                  <c:v>26508</c:v>
                </c:pt>
                <c:pt idx="1331">
                  <c:v>15062</c:v>
                </c:pt>
                <c:pt idx="1332">
                  <c:v>16436</c:v>
                </c:pt>
                <c:pt idx="1333">
                  <c:v>27972</c:v>
                </c:pt>
                <c:pt idx="1334">
                  <c:v>23473</c:v>
                </c:pt>
                <c:pt idx="1335">
                  <c:v>14490</c:v>
                </c:pt>
                <c:pt idx="1336">
                  <c:v>27168</c:v>
                </c:pt>
                <c:pt idx="1337">
                  <c:v>24293</c:v>
                </c:pt>
                <c:pt idx="1338">
                  <c:v>26960</c:v>
                </c:pt>
                <c:pt idx="1339">
                  <c:v>25671</c:v>
                </c:pt>
                <c:pt idx="1340">
                  <c:v>21840</c:v>
                </c:pt>
                <c:pt idx="1341">
                  <c:v>36893</c:v>
                </c:pt>
                <c:pt idx="1342">
                  <c:v>22939</c:v>
                </c:pt>
                <c:pt idx="1343">
                  <c:v>25641</c:v>
                </c:pt>
                <c:pt idx="1344">
                  <c:v>14965</c:v>
                </c:pt>
                <c:pt idx="1345">
                  <c:v>28031</c:v>
                </c:pt>
                <c:pt idx="1346">
                  <c:v>26442</c:v>
                </c:pt>
                <c:pt idx="1347">
                  <c:v>26163</c:v>
                </c:pt>
                <c:pt idx="1348">
                  <c:v>24450</c:v>
                </c:pt>
                <c:pt idx="1349">
                  <c:v>30352</c:v>
                </c:pt>
                <c:pt idx="1350">
                  <c:v>28381</c:v>
                </c:pt>
                <c:pt idx="1351">
                  <c:v>24176</c:v>
                </c:pt>
                <c:pt idx="1352">
                  <c:v>28746</c:v>
                </c:pt>
                <c:pt idx="1353">
                  <c:v>31737</c:v>
                </c:pt>
                <c:pt idx="1354">
                  <c:v>22464</c:v>
                </c:pt>
                <c:pt idx="1355">
                  <c:v>21931</c:v>
                </c:pt>
                <c:pt idx="1356">
                  <c:v>11627</c:v>
                </c:pt>
                <c:pt idx="1357">
                  <c:v>25235</c:v>
                </c:pt>
                <c:pt idx="1358">
                  <c:v>25686</c:v>
                </c:pt>
                <c:pt idx="1359">
                  <c:v>18054</c:v>
                </c:pt>
                <c:pt idx="1360">
                  <c:v>22638</c:v>
                </c:pt>
                <c:pt idx="1361">
                  <c:v>24594</c:v>
                </c:pt>
                <c:pt idx="1362">
                  <c:v>16049</c:v>
                </c:pt>
                <c:pt idx="1363">
                  <c:v>18567</c:v>
                </c:pt>
                <c:pt idx="1364">
                  <c:v>21033</c:v>
                </c:pt>
                <c:pt idx="1365">
                  <c:v>19201</c:v>
                </c:pt>
                <c:pt idx="1366">
                  <c:v>16476</c:v>
                </c:pt>
                <c:pt idx="1367">
                  <c:v>14696</c:v>
                </c:pt>
                <c:pt idx="1368">
                  <c:v>22654</c:v>
                </c:pt>
                <c:pt idx="1369">
                  <c:v>19986</c:v>
                </c:pt>
                <c:pt idx="1370">
                  <c:v>13997</c:v>
                </c:pt>
                <c:pt idx="1371">
                  <c:v>21197</c:v>
                </c:pt>
                <c:pt idx="1372">
                  <c:v>24485</c:v>
                </c:pt>
                <c:pt idx="1373">
                  <c:v>29543</c:v>
                </c:pt>
                <c:pt idx="1374">
                  <c:v>19171</c:v>
                </c:pt>
                <c:pt idx="1375">
                  <c:v>20604</c:v>
                </c:pt>
                <c:pt idx="1376">
                  <c:v>20990</c:v>
                </c:pt>
                <c:pt idx="1377">
                  <c:v>10825</c:v>
                </c:pt>
                <c:pt idx="1378">
                  <c:v>20208</c:v>
                </c:pt>
                <c:pt idx="1379">
                  <c:v>17802</c:v>
                </c:pt>
                <c:pt idx="1380">
                  <c:v>21480</c:v>
                </c:pt>
                <c:pt idx="1381">
                  <c:v>25817</c:v>
                </c:pt>
                <c:pt idx="1382">
                  <c:v>25132</c:v>
                </c:pt>
                <c:pt idx="1383">
                  <c:v>21113</c:v>
                </c:pt>
                <c:pt idx="1384">
                  <c:v>12622</c:v>
                </c:pt>
                <c:pt idx="1385">
                  <c:v>20272</c:v>
                </c:pt>
                <c:pt idx="1386">
                  <c:v>19339</c:v>
                </c:pt>
                <c:pt idx="1387">
                  <c:v>17920</c:v>
                </c:pt>
                <c:pt idx="1388">
                  <c:v>25016</c:v>
                </c:pt>
                <c:pt idx="1389">
                  <c:v>16072</c:v>
                </c:pt>
                <c:pt idx="1390">
                  <c:v>6934</c:v>
                </c:pt>
                <c:pt idx="1391">
                  <c:v>13994</c:v>
                </c:pt>
                <c:pt idx="1392">
                  <c:v>19468</c:v>
                </c:pt>
                <c:pt idx="1393">
                  <c:v>21654</c:v>
                </c:pt>
                <c:pt idx="1394">
                  <c:v>15983</c:v>
                </c:pt>
                <c:pt idx="1395">
                  <c:v>27923</c:v>
                </c:pt>
                <c:pt idx="1396">
                  <c:v>30252</c:v>
                </c:pt>
                <c:pt idx="1397">
                  <c:v>22584</c:v>
                </c:pt>
                <c:pt idx="1398">
                  <c:v>11122</c:v>
                </c:pt>
                <c:pt idx="1399">
                  <c:v>18998</c:v>
                </c:pt>
                <c:pt idx="1400">
                  <c:v>24231</c:v>
                </c:pt>
                <c:pt idx="1401">
                  <c:v>21329</c:v>
                </c:pt>
                <c:pt idx="1402">
                  <c:v>17518</c:v>
                </c:pt>
                <c:pt idx="1403">
                  <c:v>20971</c:v>
                </c:pt>
                <c:pt idx="1404">
                  <c:v>20440</c:v>
                </c:pt>
                <c:pt idx="1405">
                  <c:v>21750</c:v>
                </c:pt>
                <c:pt idx="1406">
                  <c:v>22461</c:v>
                </c:pt>
                <c:pt idx="1407">
                  <c:v>34509</c:v>
                </c:pt>
                <c:pt idx="1408">
                  <c:v>23018</c:v>
                </c:pt>
                <c:pt idx="1409">
                  <c:v>25505</c:v>
                </c:pt>
                <c:pt idx="1410">
                  <c:v>28861</c:v>
                </c:pt>
                <c:pt idx="1411">
                  <c:v>21256</c:v>
                </c:pt>
                <c:pt idx="1412">
                  <c:v>19131</c:v>
                </c:pt>
                <c:pt idx="1413">
                  <c:v>18519</c:v>
                </c:pt>
                <c:pt idx="1414">
                  <c:v>30686</c:v>
                </c:pt>
                <c:pt idx="1415">
                  <c:v>18611</c:v>
                </c:pt>
                <c:pt idx="1416">
                  <c:v>18678</c:v>
                </c:pt>
                <c:pt idx="1417">
                  <c:v>26700</c:v>
                </c:pt>
                <c:pt idx="1418">
                  <c:v>15647</c:v>
                </c:pt>
                <c:pt idx="1419">
                  <c:v>21534</c:v>
                </c:pt>
                <c:pt idx="1420">
                  <c:v>18170</c:v>
                </c:pt>
                <c:pt idx="1421">
                  <c:v>8620</c:v>
                </c:pt>
                <c:pt idx="1422">
                  <c:v>28262</c:v>
                </c:pt>
                <c:pt idx="1423">
                  <c:v>23190</c:v>
                </c:pt>
                <c:pt idx="1424">
                  <c:v>20989</c:v>
                </c:pt>
                <c:pt idx="1425">
                  <c:v>25233</c:v>
                </c:pt>
                <c:pt idx="1426">
                  <c:v>19771</c:v>
                </c:pt>
                <c:pt idx="1427">
                  <c:v>18320</c:v>
                </c:pt>
                <c:pt idx="1428">
                  <c:v>18749</c:v>
                </c:pt>
                <c:pt idx="1429">
                  <c:v>16390</c:v>
                </c:pt>
                <c:pt idx="1430">
                  <c:v>18991</c:v>
                </c:pt>
                <c:pt idx="1431">
                  <c:v>23066</c:v>
                </c:pt>
                <c:pt idx="1432">
                  <c:v>17625</c:v>
                </c:pt>
                <c:pt idx="1433">
                  <c:v>15477</c:v>
                </c:pt>
                <c:pt idx="1434">
                  <c:v>11525</c:v>
                </c:pt>
                <c:pt idx="1435">
                  <c:v>20480</c:v>
                </c:pt>
                <c:pt idx="1436">
                  <c:v>18466</c:v>
                </c:pt>
                <c:pt idx="1437">
                  <c:v>16979</c:v>
                </c:pt>
                <c:pt idx="1438">
                  <c:v>18863</c:v>
                </c:pt>
                <c:pt idx="1439">
                  <c:v>18201</c:v>
                </c:pt>
                <c:pt idx="1440">
                  <c:v>22875</c:v>
                </c:pt>
                <c:pt idx="1441">
                  <c:v>19792</c:v>
                </c:pt>
                <c:pt idx="1442">
                  <c:v>8719</c:v>
                </c:pt>
                <c:pt idx="1443">
                  <c:v>14149</c:v>
                </c:pt>
                <c:pt idx="1444">
                  <c:v>14768</c:v>
                </c:pt>
                <c:pt idx="1445">
                  <c:v>16391</c:v>
                </c:pt>
                <c:pt idx="1446">
                  <c:v>16109</c:v>
                </c:pt>
                <c:pt idx="1447">
                  <c:v>26277</c:v>
                </c:pt>
                <c:pt idx="1448">
                  <c:v>18874</c:v>
                </c:pt>
                <c:pt idx="1449">
                  <c:v>17399</c:v>
                </c:pt>
                <c:pt idx="1450">
                  <c:v>22431</c:v>
                </c:pt>
                <c:pt idx="1451">
                  <c:v>21887</c:v>
                </c:pt>
                <c:pt idx="1452">
                  <c:v>31819</c:v>
                </c:pt>
                <c:pt idx="1453">
                  <c:v>22168</c:v>
                </c:pt>
                <c:pt idx="1454">
                  <c:v>19252</c:v>
                </c:pt>
                <c:pt idx="1455">
                  <c:v>19476</c:v>
                </c:pt>
                <c:pt idx="1456">
                  <c:v>19453</c:v>
                </c:pt>
                <c:pt idx="1457">
                  <c:v>19856</c:v>
                </c:pt>
                <c:pt idx="1458">
                  <c:v>26173</c:v>
                </c:pt>
                <c:pt idx="1459">
                  <c:v>19308</c:v>
                </c:pt>
                <c:pt idx="1460">
                  <c:v>25174</c:v>
                </c:pt>
                <c:pt idx="1461">
                  <c:v>26113</c:v>
                </c:pt>
                <c:pt idx="1462">
                  <c:v>15534</c:v>
                </c:pt>
                <c:pt idx="1463">
                  <c:v>11652</c:v>
                </c:pt>
                <c:pt idx="1464">
                  <c:v>18311</c:v>
                </c:pt>
                <c:pt idx="1465">
                  <c:v>23294</c:v>
                </c:pt>
                <c:pt idx="1466">
                  <c:v>23618</c:v>
                </c:pt>
                <c:pt idx="1467">
                  <c:v>21963</c:v>
                </c:pt>
                <c:pt idx="1468">
                  <c:v>21743</c:v>
                </c:pt>
                <c:pt idx="1469">
                  <c:v>20331</c:v>
                </c:pt>
                <c:pt idx="1470">
                  <c:v>20444</c:v>
                </c:pt>
                <c:pt idx="1471">
                  <c:v>31196</c:v>
                </c:pt>
                <c:pt idx="1472">
                  <c:v>30918</c:v>
                </c:pt>
                <c:pt idx="1473">
                  <c:v>27752</c:v>
                </c:pt>
                <c:pt idx="1474">
                  <c:v>17865</c:v>
                </c:pt>
                <c:pt idx="1475">
                  <c:v>26280</c:v>
                </c:pt>
                <c:pt idx="1476">
                  <c:v>27124</c:v>
                </c:pt>
                <c:pt idx="1477">
                  <c:v>24506</c:v>
                </c:pt>
                <c:pt idx="1478">
                  <c:v>29561</c:v>
                </c:pt>
                <c:pt idx="1479">
                  <c:v>21848</c:v>
                </c:pt>
                <c:pt idx="1480">
                  <c:v>24548</c:v>
                </c:pt>
                <c:pt idx="1481">
                  <c:v>16464</c:v>
                </c:pt>
                <c:pt idx="1482">
                  <c:v>26756</c:v>
                </c:pt>
                <c:pt idx="1483">
                  <c:v>22785</c:v>
                </c:pt>
                <c:pt idx="1484">
                  <c:v>25222</c:v>
                </c:pt>
                <c:pt idx="1485">
                  <c:v>12727</c:v>
                </c:pt>
                <c:pt idx="1486">
                  <c:v>33092</c:v>
                </c:pt>
                <c:pt idx="1487">
                  <c:v>27339</c:v>
                </c:pt>
                <c:pt idx="1488">
                  <c:v>25118</c:v>
                </c:pt>
                <c:pt idx="1489">
                  <c:v>24116</c:v>
                </c:pt>
                <c:pt idx="1490">
                  <c:v>27713</c:v>
                </c:pt>
                <c:pt idx="1491">
                  <c:v>30432</c:v>
                </c:pt>
                <c:pt idx="1492">
                  <c:v>11381</c:v>
                </c:pt>
                <c:pt idx="1493">
                  <c:v>12757</c:v>
                </c:pt>
                <c:pt idx="1494">
                  <c:v>15495</c:v>
                </c:pt>
                <c:pt idx="1495">
                  <c:v>16171</c:v>
                </c:pt>
                <c:pt idx="1496">
                  <c:v>16543</c:v>
                </c:pt>
                <c:pt idx="1497">
                  <c:v>15993</c:v>
                </c:pt>
                <c:pt idx="1498">
                  <c:v>30909</c:v>
                </c:pt>
                <c:pt idx="1499">
                  <c:v>23345</c:v>
                </c:pt>
                <c:pt idx="1500">
                  <c:v>15839</c:v>
                </c:pt>
                <c:pt idx="1501">
                  <c:v>26332</c:v>
                </c:pt>
                <c:pt idx="1502">
                  <c:v>22625</c:v>
                </c:pt>
                <c:pt idx="1503">
                  <c:v>22024</c:v>
                </c:pt>
                <c:pt idx="1504">
                  <c:v>25867</c:v>
                </c:pt>
                <c:pt idx="1505">
                  <c:v>22054</c:v>
                </c:pt>
                <c:pt idx="1506">
                  <c:v>26065</c:v>
                </c:pt>
                <c:pt idx="1507">
                  <c:v>13316</c:v>
                </c:pt>
                <c:pt idx="1508">
                  <c:v>23579</c:v>
                </c:pt>
                <c:pt idx="1509">
                  <c:v>11837</c:v>
                </c:pt>
                <c:pt idx="1510">
                  <c:v>19390</c:v>
                </c:pt>
                <c:pt idx="1511">
                  <c:v>16085</c:v>
                </c:pt>
                <c:pt idx="1512">
                  <c:v>13171</c:v>
                </c:pt>
                <c:pt idx="1513">
                  <c:v>5766</c:v>
                </c:pt>
                <c:pt idx="1514">
                  <c:v>22895</c:v>
                </c:pt>
                <c:pt idx="1515">
                  <c:v>20271</c:v>
                </c:pt>
                <c:pt idx="1516">
                  <c:v>7245</c:v>
                </c:pt>
                <c:pt idx="1517">
                  <c:v>25997</c:v>
                </c:pt>
                <c:pt idx="1518">
                  <c:v>23833</c:v>
                </c:pt>
                <c:pt idx="1519">
                  <c:v>24893</c:v>
                </c:pt>
                <c:pt idx="1520">
                  <c:v>28323</c:v>
                </c:pt>
                <c:pt idx="1521">
                  <c:v>18136</c:v>
                </c:pt>
                <c:pt idx="1522">
                  <c:v>21972</c:v>
                </c:pt>
                <c:pt idx="1523">
                  <c:v>28013</c:v>
                </c:pt>
                <c:pt idx="1524">
                  <c:v>19417</c:v>
                </c:pt>
                <c:pt idx="1525">
                  <c:v>17518</c:v>
                </c:pt>
                <c:pt idx="1526">
                  <c:v>14732</c:v>
                </c:pt>
                <c:pt idx="1527">
                  <c:v>31308</c:v>
                </c:pt>
                <c:pt idx="1528">
                  <c:v>30558</c:v>
                </c:pt>
                <c:pt idx="1529">
                  <c:v>27306</c:v>
                </c:pt>
                <c:pt idx="1530">
                  <c:v>25362</c:v>
                </c:pt>
                <c:pt idx="1531">
                  <c:v>20596</c:v>
                </c:pt>
                <c:pt idx="1532">
                  <c:v>35032</c:v>
                </c:pt>
                <c:pt idx="1533">
                  <c:v>36615</c:v>
                </c:pt>
                <c:pt idx="1534">
                  <c:v>24028</c:v>
                </c:pt>
                <c:pt idx="1535">
                  <c:v>27943</c:v>
                </c:pt>
                <c:pt idx="1536">
                  <c:v>18445</c:v>
                </c:pt>
                <c:pt idx="1537">
                  <c:v>20979</c:v>
                </c:pt>
                <c:pt idx="1538">
                  <c:v>25579</c:v>
                </c:pt>
                <c:pt idx="1539">
                  <c:v>30114</c:v>
                </c:pt>
                <c:pt idx="1540">
                  <c:v>37928</c:v>
                </c:pt>
                <c:pt idx="1541">
                  <c:v>28269</c:v>
                </c:pt>
                <c:pt idx="1542">
                  <c:v>16782</c:v>
                </c:pt>
                <c:pt idx="1543">
                  <c:v>28712</c:v>
                </c:pt>
                <c:pt idx="1544">
                  <c:v>27443</c:v>
                </c:pt>
                <c:pt idx="1545">
                  <c:v>32635</c:v>
                </c:pt>
                <c:pt idx="1546">
                  <c:v>8716</c:v>
                </c:pt>
                <c:pt idx="1547">
                  <c:v>11439</c:v>
                </c:pt>
                <c:pt idx="1548">
                  <c:v>17065</c:v>
                </c:pt>
                <c:pt idx="1549">
                  <c:v>16284</c:v>
                </c:pt>
                <c:pt idx="1550">
                  <c:v>17245</c:v>
                </c:pt>
                <c:pt idx="1551">
                  <c:v>10026</c:v>
                </c:pt>
                <c:pt idx="1552">
                  <c:v>19201</c:v>
                </c:pt>
                <c:pt idx="1553">
                  <c:v>22568</c:v>
                </c:pt>
                <c:pt idx="1554">
                  <c:v>17928</c:v>
                </c:pt>
                <c:pt idx="1555">
                  <c:v>17082</c:v>
                </c:pt>
                <c:pt idx="1556">
                  <c:v>15805</c:v>
                </c:pt>
                <c:pt idx="1557">
                  <c:v>12784</c:v>
                </c:pt>
                <c:pt idx="1558">
                  <c:v>20942</c:v>
                </c:pt>
                <c:pt idx="1559">
                  <c:v>19745</c:v>
                </c:pt>
                <c:pt idx="1560">
                  <c:v>16987</c:v>
                </c:pt>
                <c:pt idx="1561">
                  <c:v>10116</c:v>
                </c:pt>
                <c:pt idx="1562">
                  <c:v>19149</c:v>
                </c:pt>
                <c:pt idx="1563">
                  <c:v>21915</c:v>
                </c:pt>
                <c:pt idx="1564">
                  <c:v>18757</c:v>
                </c:pt>
                <c:pt idx="1565">
                  <c:v>22375</c:v>
                </c:pt>
                <c:pt idx="1566">
                  <c:v>16060</c:v>
                </c:pt>
                <c:pt idx="1567">
                  <c:v>21857</c:v>
                </c:pt>
                <c:pt idx="1568">
                  <c:v>26130</c:v>
                </c:pt>
                <c:pt idx="1569">
                  <c:v>10344</c:v>
                </c:pt>
                <c:pt idx="1570">
                  <c:v>12369</c:v>
                </c:pt>
                <c:pt idx="1571">
                  <c:v>19035</c:v>
                </c:pt>
                <c:pt idx="1572">
                  <c:v>17320</c:v>
                </c:pt>
                <c:pt idx="1573">
                  <c:v>30936</c:v>
                </c:pt>
                <c:pt idx="1574">
                  <c:v>26976</c:v>
                </c:pt>
                <c:pt idx="1575">
                  <c:v>18799</c:v>
                </c:pt>
                <c:pt idx="1576">
                  <c:v>17485</c:v>
                </c:pt>
                <c:pt idx="1577">
                  <c:v>16260</c:v>
                </c:pt>
                <c:pt idx="1578">
                  <c:v>25240</c:v>
                </c:pt>
                <c:pt idx="1579">
                  <c:v>19611</c:v>
                </c:pt>
                <c:pt idx="1580">
                  <c:v>23860</c:v>
                </c:pt>
                <c:pt idx="1581">
                  <c:v>18467</c:v>
                </c:pt>
                <c:pt idx="1582">
                  <c:v>22344</c:v>
                </c:pt>
                <c:pt idx="1583">
                  <c:v>32954</c:v>
                </c:pt>
                <c:pt idx="1584">
                  <c:v>26120</c:v>
                </c:pt>
                <c:pt idx="1585">
                  <c:v>23047</c:v>
                </c:pt>
                <c:pt idx="1586">
                  <c:v>25328</c:v>
                </c:pt>
                <c:pt idx="1587">
                  <c:v>24323</c:v>
                </c:pt>
                <c:pt idx="1588">
                  <c:v>10545</c:v>
                </c:pt>
                <c:pt idx="1589">
                  <c:v>28005</c:v>
                </c:pt>
                <c:pt idx="1590">
                  <c:v>23764</c:v>
                </c:pt>
                <c:pt idx="1591">
                  <c:v>28020</c:v>
                </c:pt>
                <c:pt idx="1592">
                  <c:v>31181</c:v>
                </c:pt>
                <c:pt idx="1593">
                  <c:v>30031</c:v>
                </c:pt>
                <c:pt idx="1594">
                  <c:v>21345</c:v>
                </c:pt>
                <c:pt idx="1595">
                  <c:v>24386</c:v>
                </c:pt>
                <c:pt idx="1596">
                  <c:v>15856</c:v>
                </c:pt>
                <c:pt idx="1597">
                  <c:v>28326</c:v>
                </c:pt>
                <c:pt idx="1598">
                  <c:v>31726</c:v>
                </c:pt>
                <c:pt idx="1599">
                  <c:v>20537</c:v>
                </c:pt>
                <c:pt idx="1600">
                  <c:v>23271</c:v>
                </c:pt>
                <c:pt idx="1601">
                  <c:v>20425</c:v>
                </c:pt>
                <c:pt idx="1602">
                  <c:v>23371</c:v>
                </c:pt>
                <c:pt idx="1603">
                  <c:v>12526</c:v>
                </c:pt>
                <c:pt idx="1604">
                  <c:v>21867</c:v>
                </c:pt>
                <c:pt idx="1605">
                  <c:v>18507</c:v>
                </c:pt>
                <c:pt idx="1606">
                  <c:v>23889</c:v>
                </c:pt>
                <c:pt idx="1607">
                  <c:v>22544</c:v>
                </c:pt>
                <c:pt idx="1608">
                  <c:v>22209</c:v>
                </c:pt>
                <c:pt idx="1609">
                  <c:v>9745</c:v>
                </c:pt>
                <c:pt idx="1610">
                  <c:v>19849</c:v>
                </c:pt>
                <c:pt idx="1611">
                  <c:v>22685</c:v>
                </c:pt>
                <c:pt idx="1612">
                  <c:v>21498</c:v>
                </c:pt>
                <c:pt idx="1613">
                  <c:v>18024</c:v>
                </c:pt>
                <c:pt idx="1614">
                  <c:v>17977</c:v>
                </c:pt>
                <c:pt idx="1615">
                  <c:v>19176</c:v>
                </c:pt>
                <c:pt idx="1616">
                  <c:v>22619</c:v>
                </c:pt>
                <c:pt idx="1617">
                  <c:v>28569</c:v>
                </c:pt>
                <c:pt idx="1618">
                  <c:v>21909</c:v>
                </c:pt>
                <c:pt idx="1619">
                  <c:v>18494</c:v>
                </c:pt>
                <c:pt idx="1620">
                  <c:v>15736</c:v>
                </c:pt>
                <c:pt idx="1621">
                  <c:v>18277</c:v>
                </c:pt>
                <c:pt idx="1622">
                  <c:v>17408</c:v>
                </c:pt>
                <c:pt idx="1623">
                  <c:v>20487</c:v>
                </c:pt>
                <c:pt idx="1624">
                  <c:v>15497</c:v>
                </c:pt>
                <c:pt idx="1625">
                  <c:v>17203</c:v>
                </c:pt>
                <c:pt idx="1626">
                  <c:v>13306</c:v>
                </c:pt>
                <c:pt idx="1627">
                  <c:v>12096</c:v>
                </c:pt>
                <c:pt idx="1628">
                  <c:v>18294</c:v>
                </c:pt>
                <c:pt idx="1629">
                  <c:v>23973</c:v>
                </c:pt>
                <c:pt idx="1630">
                  <c:v>8683</c:v>
                </c:pt>
                <c:pt idx="1631">
                  <c:v>13588</c:v>
                </c:pt>
                <c:pt idx="1632">
                  <c:v>28829</c:v>
                </c:pt>
                <c:pt idx="1633">
                  <c:v>21664</c:v>
                </c:pt>
                <c:pt idx="1634">
                  <c:v>28965</c:v>
                </c:pt>
                <c:pt idx="1635">
                  <c:v>18340</c:v>
                </c:pt>
                <c:pt idx="1636">
                  <c:v>21309</c:v>
                </c:pt>
                <c:pt idx="1637">
                  <c:v>16637</c:v>
                </c:pt>
                <c:pt idx="1638">
                  <c:v>21245</c:v>
                </c:pt>
                <c:pt idx="1639">
                  <c:v>19257</c:v>
                </c:pt>
                <c:pt idx="1640">
                  <c:v>18469</c:v>
                </c:pt>
                <c:pt idx="1641">
                  <c:v>16668</c:v>
                </c:pt>
                <c:pt idx="1642">
                  <c:v>5752</c:v>
                </c:pt>
                <c:pt idx="1643">
                  <c:v>10245</c:v>
                </c:pt>
                <c:pt idx="1644">
                  <c:v>18619</c:v>
                </c:pt>
                <c:pt idx="1645">
                  <c:v>16732</c:v>
                </c:pt>
                <c:pt idx="1646">
                  <c:v>20637</c:v>
                </c:pt>
                <c:pt idx="1647">
                  <c:v>25650</c:v>
                </c:pt>
                <c:pt idx="1648">
                  <c:v>18231</c:v>
                </c:pt>
                <c:pt idx="1649">
                  <c:v>21284</c:v>
                </c:pt>
                <c:pt idx="1650">
                  <c:v>18706</c:v>
                </c:pt>
                <c:pt idx="1651">
                  <c:v>8903</c:v>
                </c:pt>
                <c:pt idx="1652">
                  <c:v>19470</c:v>
                </c:pt>
                <c:pt idx="1653">
                  <c:v>13978</c:v>
                </c:pt>
                <c:pt idx="1654">
                  <c:v>19877</c:v>
                </c:pt>
                <c:pt idx="1655">
                  <c:v>20856</c:v>
                </c:pt>
                <c:pt idx="1656">
                  <c:v>23522</c:v>
                </c:pt>
                <c:pt idx="1657">
                  <c:v>14708</c:v>
                </c:pt>
                <c:pt idx="1658">
                  <c:v>24361</c:v>
                </c:pt>
                <c:pt idx="1659">
                  <c:v>30849</c:v>
                </c:pt>
                <c:pt idx="1660">
                  <c:v>23243</c:v>
                </c:pt>
                <c:pt idx="1661">
                  <c:v>15123</c:v>
                </c:pt>
                <c:pt idx="1662">
                  <c:v>16202</c:v>
                </c:pt>
                <c:pt idx="1663">
                  <c:v>19627</c:v>
                </c:pt>
                <c:pt idx="1664">
                  <c:v>20952</c:v>
                </c:pt>
                <c:pt idx="1665">
                  <c:v>22298</c:v>
                </c:pt>
                <c:pt idx="1666">
                  <c:v>15223</c:v>
                </c:pt>
                <c:pt idx="1667">
                  <c:v>10700</c:v>
                </c:pt>
                <c:pt idx="1668">
                  <c:v>11913</c:v>
                </c:pt>
                <c:pt idx="1669">
                  <c:v>19614</c:v>
                </c:pt>
                <c:pt idx="1670">
                  <c:v>13814</c:v>
                </c:pt>
                <c:pt idx="1671">
                  <c:v>14198</c:v>
                </c:pt>
                <c:pt idx="1672">
                  <c:v>20203</c:v>
                </c:pt>
                <c:pt idx="1673">
                  <c:v>20071</c:v>
                </c:pt>
                <c:pt idx="1674">
                  <c:v>7313</c:v>
                </c:pt>
                <c:pt idx="1675">
                  <c:v>14785</c:v>
                </c:pt>
                <c:pt idx="1676">
                  <c:v>15302</c:v>
                </c:pt>
                <c:pt idx="1677">
                  <c:v>25296</c:v>
                </c:pt>
                <c:pt idx="1678">
                  <c:v>20168</c:v>
                </c:pt>
                <c:pt idx="1679">
                  <c:v>27792</c:v>
                </c:pt>
                <c:pt idx="1680">
                  <c:v>18204</c:v>
                </c:pt>
                <c:pt idx="1681">
                  <c:v>19307</c:v>
                </c:pt>
                <c:pt idx="1682">
                  <c:v>19803</c:v>
                </c:pt>
                <c:pt idx="1683">
                  <c:v>16454</c:v>
                </c:pt>
                <c:pt idx="1684">
                  <c:v>20725</c:v>
                </c:pt>
                <c:pt idx="1685">
                  <c:v>12544</c:v>
                </c:pt>
                <c:pt idx="1686">
                  <c:v>10925</c:v>
                </c:pt>
                <c:pt idx="1687">
                  <c:v>32057</c:v>
                </c:pt>
                <c:pt idx="1688">
                  <c:v>20824</c:v>
                </c:pt>
                <c:pt idx="1689">
                  <c:v>16461</c:v>
                </c:pt>
                <c:pt idx="1690">
                  <c:v>21923</c:v>
                </c:pt>
                <c:pt idx="1691">
                  <c:v>18583</c:v>
                </c:pt>
                <c:pt idx="1692">
                  <c:v>24524</c:v>
                </c:pt>
                <c:pt idx="1693">
                  <c:v>27159</c:v>
                </c:pt>
                <c:pt idx="1694">
                  <c:v>12027</c:v>
                </c:pt>
                <c:pt idx="1695">
                  <c:v>23063</c:v>
                </c:pt>
                <c:pt idx="1696">
                  <c:v>17229</c:v>
                </c:pt>
                <c:pt idx="1697">
                  <c:v>16819</c:v>
                </c:pt>
                <c:pt idx="1698">
                  <c:v>30430</c:v>
                </c:pt>
                <c:pt idx="1699">
                  <c:v>33205</c:v>
                </c:pt>
                <c:pt idx="1700">
                  <c:v>27244</c:v>
                </c:pt>
                <c:pt idx="1701">
                  <c:v>15282</c:v>
                </c:pt>
                <c:pt idx="1702">
                  <c:v>19025</c:v>
                </c:pt>
                <c:pt idx="1703">
                  <c:v>19045</c:v>
                </c:pt>
                <c:pt idx="1704">
                  <c:v>22851</c:v>
                </c:pt>
                <c:pt idx="1705">
                  <c:v>22226</c:v>
                </c:pt>
                <c:pt idx="1706">
                  <c:v>22551</c:v>
                </c:pt>
                <c:pt idx="1707">
                  <c:v>14220</c:v>
                </c:pt>
                <c:pt idx="1708">
                  <c:v>21734</c:v>
                </c:pt>
                <c:pt idx="1709">
                  <c:v>32136</c:v>
                </c:pt>
                <c:pt idx="1710">
                  <c:v>15122</c:v>
                </c:pt>
                <c:pt idx="1711">
                  <c:v>12717</c:v>
                </c:pt>
                <c:pt idx="1712">
                  <c:v>20746</c:v>
                </c:pt>
                <c:pt idx="1713">
                  <c:v>21007</c:v>
                </c:pt>
                <c:pt idx="1714">
                  <c:v>20721</c:v>
                </c:pt>
                <c:pt idx="1715">
                  <c:v>18322</c:v>
                </c:pt>
                <c:pt idx="1716">
                  <c:v>8186</c:v>
                </c:pt>
                <c:pt idx="1717">
                  <c:v>13696</c:v>
                </c:pt>
                <c:pt idx="1718">
                  <c:v>16786</c:v>
                </c:pt>
                <c:pt idx="1719">
                  <c:v>19831</c:v>
                </c:pt>
                <c:pt idx="1720">
                  <c:v>16208</c:v>
                </c:pt>
                <c:pt idx="1721">
                  <c:v>16696</c:v>
                </c:pt>
                <c:pt idx="1722">
                  <c:v>21957</c:v>
                </c:pt>
                <c:pt idx="1723">
                  <c:v>20456</c:v>
                </c:pt>
                <c:pt idx="1724">
                  <c:v>34137</c:v>
                </c:pt>
                <c:pt idx="1725">
                  <c:v>18297</c:v>
                </c:pt>
                <c:pt idx="1726">
                  <c:v>13845</c:v>
                </c:pt>
                <c:pt idx="1727">
                  <c:v>20030</c:v>
                </c:pt>
                <c:pt idx="1728">
                  <c:v>20807</c:v>
                </c:pt>
                <c:pt idx="1729">
                  <c:v>20604</c:v>
                </c:pt>
                <c:pt idx="1730">
                  <c:v>14436</c:v>
                </c:pt>
                <c:pt idx="1731">
                  <c:v>18196</c:v>
                </c:pt>
                <c:pt idx="1732">
                  <c:v>16968</c:v>
                </c:pt>
                <c:pt idx="1733">
                  <c:v>24411</c:v>
                </c:pt>
                <c:pt idx="1734">
                  <c:v>19217</c:v>
                </c:pt>
                <c:pt idx="1735">
                  <c:v>18013</c:v>
                </c:pt>
                <c:pt idx="1736">
                  <c:v>26662</c:v>
                </c:pt>
                <c:pt idx="1737">
                  <c:v>14734</c:v>
                </c:pt>
                <c:pt idx="1738">
                  <c:v>8768</c:v>
                </c:pt>
                <c:pt idx="1739">
                  <c:v>20990</c:v>
                </c:pt>
                <c:pt idx="1740">
                  <c:v>31942</c:v>
                </c:pt>
                <c:pt idx="1741">
                  <c:v>15224</c:v>
                </c:pt>
                <c:pt idx="1742">
                  <c:v>16126</c:v>
                </c:pt>
                <c:pt idx="1743">
                  <c:v>24014</c:v>
                </c:pt>
                <c:pt idx="1744">
                  <c:v>9457</c:v>
                </c:pt>
                <c:pt idx="1745">
                  <c:v>7667</c:v>
                </c:pt>
                <c:pt idx="1746">
                  <c:v>27461</c:v>
                </c:pt>
                <c:pt idx="1747">
                  <c:v>19334</c:v>
                </c:pt>
                <c:pt idx="1748">
                  <c:v>18988</c:v>
                </c:pt>
                <c:pt idx="1749">
                  <c:v>21607</c:v>
                </c:pt>
                <c:pt idx="1750">
                  <c:v>24479</c:v>
                </c:pt>
                <c:pt idx="1751">
                  <c:v>20568</c:v>
                </c:pt>
                <c:pt idx="1752">
                  <c:v>24078</c:v>
                </c:pt>
                <c:pt idx="1753">
                  <c:v>22300</c:v>
                </c:pt>
                <c:pt idx="1754">
                  <c:v>22530</c:v>
                </c:pt>
                <c:pt idx="1755">
                  <c:v>21445</c:v>
                </c:pt>
                <c:pt idx="1756">
                  <c:v>27496</c:v>
                </c:pt>
                <c:pt idx="1757">
                  <c:v>26013</c:v>
                </c:pt>
                <c:pt idx="1758">
                  <c:v>20465</c:v>
                </c:pt>
                <c:pt idx="1759">
                  <c:v>13783</c:v>
                </c:pt>
                <c:pt idx="1760">
                  <c:v>18338</c:v>
                </c:pt>
                <c:pt idx="1761">
                  <c:v>16096</c:v>
                </c:pt>
                <c:pt idx="1762">
                  <c:v>15809</c:v>
                </c:pt>
                <c:pt idx="1763">
                  <c:v>21525</c:v>
                </c:pt>
                <c:pt idx="1764">
                  <c:v>13298</c:v>
                </c:pt>
                <c:pt idx="1765">
                  <c:v>5531</c:v>
                </c:pt>
                <c:pt idx="1766">
                  <c:v>20973</c:v>
                </c:pt>
                <c:pt idx="1767">
                  <c:v>16284</c:v>
                </c:pt>
                <c:pt idx="1768">
                  <c:v>6807</c:v>
                </c:pt>
                <c:pt idx="1769">
                  <c:v>20432</c:v>
                </c:pt>
                <c:pt idx="1770">
                  <c:v>21503</c:v>
                </c:pt>
                <c:pt idx="1771">
                  <c:v>23234</c:v>
                </c:pt>
                <c:pt idx="1772">
                  <c:v>20740</c:v>
                </c:pt>
                <c:pt idx="1773">
                  <c:v>13708</c:v>
                </c:pt>
                <c:pt idx="1774">
                  <c:v>22721</c:v>
                </c:pt>
                <c:pt idx="1775">
                  <c:v>26744</c:v>
                </c:pt>
                <c:pt idx="1776">
                  <c:v>41617</c:v>
                </c:pt>
                <c:pt idx="1777">
                  <c:v>24511</c:v>
                </c:pt>
                <c:pt idx="1778">
                  <c:v>18329</c:v>
                </c:pt>
                <c:pt idx="1779">
                  <c:v>8904</c:v>
                </c:pt>
                <c:pt idx="1780">
                  <c:v>28501</c:v>
                </c:pt>
                <c:pt idx="1781">
                  <c:v>20299</c:v>
                </c:pt>
                <c:pt idx="1782">
                  <c:v>20044</c:v>
                </c:pt>
                <c:pt idx="1783">
                  <c:v>20378</c:v>
                </c:pt>
                <c:pt idx="1784">
                  <c:v>21161</c:v>
                </c:pt>
                <c:pt idx="1785">
                  <c:v>22941</c:v>
                </c:pt>
                <c:pt idx="1786">
                  <c:v>30786</c:v>
                </c:pt>
                <c:pt idx="1787">
                  <c:v>27269</c:v>
                </c:pt>
                <c:pt idx="1788">
                  <c:v>32510</c:v>
                </c:pt>
                <c:pt idx="1789">
                  <c:v>17014</c:v>
                </c:pt>
                <c:pt idx="1790">
                  <c:v>17284</c:v>
                </c:pt>
                <c:pt idx="1791">
                  <c:v>27587</c:v>
                </c:pt>
                <c:pt idx="1792">
                  <c:v>19877</c:v>
                </c:pt>
                <c:pt idx="1793">
                  <c:v>26387</c:v>
                </c:pt>
                <c:pt idx="1794">
                  <c:v>17307</c:v>
                </c:pt>
                <c:pt idx="1795">
                  <c:v>15810</c:v>
                </c:pt>
                <c:pt idx="1796">
                  <c:v>15831</c:v>
                </c:pt>
                <c:pt idx="1797">
                  <c:v>23028</c:v>
                </c:pt>
                <c:pt idx="1798">
                  <c:v>16401</c:v>
                </c:pt>
                <c:pt idx="1799">
                  <c:v>19546</c:v>
                </c:pt>
                <c:pt idx="1800">
                  <c:v>10489</c:v>
                </c:pt>
                <c:pt idx="1801">
                  <c:v>21980</c:v>
                </c:pt>
                <c:pt idx="1802">
                  <c:v>32836</c:v>
                </c:pt>
                <c:pt idx="1803">
                  <c:v>7432</c:v>
                </c:pt>
                <c:pt idx="1804">
                  <c:v>20413</c:v>
                </c:pt>
                <c:pt idx="1805">
                  <c:v>20410</c:v>
                </c:pt>
                <c:pt idx="1806">
                  <c:v>21648</c:v>
                </c:pt>
                <c:pt idx="1807">
                  <c:v>25031</c:v>
                </c:pt>
                <c:pt idx="1808">
                  <c:v>17601</c:v>
                </c:pt>
                <c:pt idx="1809">
                  <c:v>29245</c:v>
                </c:pt>
                <c:pt idx="1810">
                  <c:v>21434</c:v>
                </c:pt>
                <c:pt idx="1811">
                  <c:v>13648</c:v>
                </c:pt>
                <c:pt idx="1812">
                  <c:v>21785</c:v>
                </c:pt>
                <c:pt idx="1813">
                  <c:v>19735</c:v>
                </c:pt>
                <c:pt idx="1814">
                  <c:v>19287</c:v>
                </c:pt>
                <c:pt idx="1815">
                  <c:v>27265</c:v>
                </c:pt>
                <c:pt idx="1816">
                  <c:v>28986</c:v>
                </c:pt>
                <c:pt idx="1817">
                  <c:v>22658</c:v>
                </c:pt>
                <c:pt idx="1818">
                  <c:v>17550</c:v>
                </c:pt>
                <c:pt idx="1819">
                  <c:v>25066</c:v>
                </c:pt>
                <c:pt idx="1820">
                  <c:v>26130</c:v>
                </c:pt>
                <c:pt idx="1821">
                  <c:v>9428</c:v>
                </c:pt>
                <c:pt idx="1822">
                  <c:v>21112</c:v>
                </c:pt>
                <c:pt idx="1823">
                  <c:v>21861</c:v>
                </c:pt>
                <c:pt idx="1824">
                  <c:v>25112</c:v>
                </c:pt>
                <c:pt idx="1825">
                  <c:v>30390</c:v>
                </c:pt>
                <c:pt idx="1826">
                  <c:v>17047</c:v>
                </c:pt>
                <c:pt idx="1827">
                  <c:v>33592</c:v>
                </c:pt>
                <c:pt idx="1828">
                  <c:v>26486</c:v>
                </c:pt>
                <c:pt idx="1829">
                  <c:v>27573</c:v>
                </c:pt>
                <c:pt idx="1830">
                  <c:v>21720</c:v>
                </c:pt>
                <c:pt idx="1831">
                  <c:v>24087</c:v>
                </c:pt>
                <c:pt idx="1832">
                  <c:v>14519</c:v>
                </c:pt>
                <c:pt idx="1833">
                  <c:v>14092</c:v>
                </c:pt>
                <c:pt idx="1834">
                  <c:v>18216</c:v>
                </c:pt>
                <c:pt idx="1835">
                  <c:v>17915</c:v>
                </c:pt>
                <c:pt idx="1836">
                  <c:v>11618</c:v>
                </c:pt>
                <c:pt idx="1837">
                  <c:v>26363</c:v>
                </c:pt>
                <c:pt idx="1838">
                  <c:v>36626</c:v>
                </c:pt>
                <c:pt idx="1839">
                  <c:v>24279</c:v>
                </c:pt>
                <c:pt idx="1840">
                  <c:v>33183</c:v>
                </c:pt>
                <c:pt idx="1841">
                  <c:v>14249</c:v>
                </c:pt>
                <c:pt idx="1842">
                  <c:v>38049</c:v>
                </c:pt>
                <c:pt idx="1843">
                  <c:v>28821</c:v>
                </c:pt>
                <c:pt idx="1844">
                  <c:v>30838</c:v>
                </c:pt>
                <c:pt idx="1845">
                  <c:v>25966</c:v>
                </c:pt>
                <c:pt idx="1846">
                  <c:v>24671</c:v>
                </c:pt>
                <c:pt idx="1847">
                  <c:v>24151</c:v>
                </c:pt>
                <c:pt idx="1848">
                  <c:v>30013</c:v>
                </c:pt>
                <c:pt idx="1849">
                  <c:v>26746</c:v>
                </c:pt>
                <c:pt idx="1850">
                  <c:v>15869</c:v>
                </c:pt>
                <c:pt idx="1851">
                  <c:v>12888</c:v>
                </c:pt>
                <c:pt idx="1852">
                  <c:v>21323</c:v>
                </c:pt>
                <c:pt idx="1853">
                  <c:v>18396</c:v>
                </c:pt>
                <c:pt idx="1854">
                  <c:v>24604</c:v>
                </c:pt>
                <c:pt idx="1855">
                  <c:v>16074</c:v>
                </c:pt>
                <c:pt idx="1856">
                  <c:v>27255</c:v>
                </c:pt>
                <c:pt idx="1857">
                  <c:v>20337</c:v>
                </c:pt>
                <c:pt idx="1858">
                  <c:v>23374</c:v>
                </c:pt>
                <c:pt idx="1859">
                  <c:v>11981</c:v>
                </c:pt>
                <c:pt idx="1860">
                  <c:v>18475</c:v>
                </c:pt>
                <c:pt idx="1861">
                  <c:v>24777</c:v>
                </c:pt>
                <c:pt idx="1862">
                  <c:v>17605</c:v>
                </c:pt>
                <c:pt idx="1863">
                  <c:v>6714</c:v>
                </c:pt>
                <c:pt idx="1864">
                  <c:v>23329</c:v>
                </c:pt>
                <c:pt idx="1865">
                  <c:v>48766</c:v>
                </c:pt>
                <c:pt idx="1866">
                  <c:v>21782</c:v>
                </c:pt>
                <c:pt idx="1867">
                  <c:v>33011</c:v>
                </c:pt>
                <c:pt idx="1868">
                  <c:v>23849</c:v>
                </c:pt>
                <c:pt idx="1869">
                  <c:v>15942</c:v>
                </c:pt>
                <c:pt idx="1870">
                  <c:v>17319</c:v>
                </c:pt>
                <c:pt idx="1871">
                  <c:v>24613</c:v>
                </c:pt>
                <c:pt idx="1872">
                  <c:v>34088</c:v>
                </c:pt>
                <c:pt idx="1873">
                  <c:v>20166</c:v>
                </c:pt>
                <c:pt idx="1874">
                  <c:v>19295</c:v>
                </c:pt>
                <c:pt idx="1875">
                  <c:v>19364</c:v>
                </c:pt>
                <c:pt idx="1876">
                  <c:v>23388</c:v>
                </c:pt>
                <c:pt idx="1877">
                  <c:v>23439</c:v>
                </c:pt>
                <c:pt idx="1878">
                  <c:v>20000</c:v>
                </c:pt>
                <c:pt idx="1879">
                  <c:v>21340</c:v>
                </c:pt>
                <c:pt idx="1880">
                  <c:v>22113</c:v>
                </c:pt>
                <c:pt idx="1881">
                  <c:v>26253</c:v>
                </c:pt>
                <c:pt idx="1882">
                  <c:v>11231</c:v>
                </c:pt>
                <c:pt idx="1883">
                  <c:v>15843</c:v>
                </c:pt>
                <c:pt idx="1884">
                  <c:v>29018</c:v>
                </c:pt>
                <c:pt idx="1885">
                  <c:v>21786</c:v>
                </c:pt>
                <c:pt idx="1886">
                  <c:v>18959</c:v>
                </c:pt>
                <c:pt idx="1887">
                  <c:v>21663</c:v>
                </c:pt>
                <c:pt idx="1888">
                  <c:v>16670</c:v>
                </c:pt>
                <c:pt idx="1889">
                  <c:v>12843</c:v>
                </c:pt>
                <c:pt idx="1890">
                  <c:v>16110</c:v>
                </c:pt>
                <c:pt idx="1891">
                  <c:v>19012</c:v>
                </c:pt>
                <c:pt idx="1892">
                  <c:v>30779</c:v>
                </c:pt>
                <c:pt idx="1893">
                  <c:v>21333</c:v>
                </c:pt>
                <c:pt idx="1894">
                  <c:v>21235</c:v>
                </c:pt>
                <c:pt idx="1895">
                  <c:v>19221</c:v>
                </c:pt>
                <c:pt idx="1896">
                  <c:v>17915</c:v>
                </c:pt>
                <c:pt idx="1897">
                  <c:v>12641</c:v>
                </c:pt>
                <c:pt idx="1898">
                  <c:v>12631</c:v>
                </c:pt>
                <c:pt idx="1899">
                  <c:v>21133</c:v>
                </c:pt>
                <c:pt idx="1900">
                  <c:v>18353</c:v>
                </c:pt>
                <c:pt idx="1901">
                  <c:v>20077</c:v>
                </c:pt>
                <c:pt idx="1902">
                  <c:v>19671</c:v>
                </c:pt>
                <c:pt idx="1903">
                  <c:v>19649</c:v>
                </c:pt>
                <c:pt idx="1904">
                  <c:v>20473</c:v>
                </c:pt>
                <c:pt idx="1905">
                  <c:v>7836</c:v>
                </c:pt>
                <c:pt idx="1906">
                  <c:v>23713</c:v>
                </c:pt>
                <c:pt idx="1907">
                  <c:v>21880</c:v>
                </c:pt>
                <c:pt idx="1908">
                  <c:v>21511</c:v>
                </c:pt>
                <c:pt idx="1909">
                  <c:v>21675</c:v>
                </c:pt>
                <c:pt idx="1910">
                  <c:v>16851</c:v>
                </c:pt>
                <c:pt idx="1911">
                  <c:v>19587</c:v>
                </c:pt>
                <c:pt idx="1912">
                  <c:v>14110</c:v>
                </c:pt>
                <c:pt idx="1913">
                  <c:v>23594</c:v>
                </c:pt>
                <c:pt idx="1914">
                  <c:v>23627</c:v>
                </c:pt>
                <c:pt idx="1915">
                  <c:v>19470</c:v>
                </c:pt>
                <c:pt idx="1916">
                  <c:v>23093</c:v>
                </c:pt>
                <c:pt idx="1917">
                  <c:v>26461</c:v>
                </c:pt>
                <c:pt idx="1918">
                  <c:v>21090</c:v>
                </c:pt>
                <c:pt idx="1919">
                  <c:v>22432</c:v>
                </c:pt>
                <c:pt idx="1920">
                  <c:v>19305</c:v>
                </c:pt>
                <c:pt idx="1921">
                  <c:v>26212</c:v>
                </c:pt>
                <c:pt idx="1922">
                  <c:v>20735</c:v>
                </c:pt>
                <c:pt idx="1923">
                  <c:v>14402</c:v>
                </c:pt>
                <c:pt idx="1924">
                  <c:v>21428</c:v>
                </c:pt>
                <c:pt idx="1925">
                  <c:v>26026</c:v>
                </c:pt>
                <c:pt idx="1926">
                  <c:v>25594</c:v>
                </c:pt>
                <c:pt idx="1927">
                  <c:v>11676</c:v>
                </c:pt>
                <c:pt idx="1928">
                  <c:v>17350</c:v>
                </c:pt>
                <c:pt idx="1929">
                  <c:v>18041</c:v>
                </c:pt>
                <c:pt idx="1930">
                  <c:v>19163</c:v>
                </c:pt>
                <c:pt idx="1931">
                  <c:v>20109</c:v>
                </c:pt>
                <c:pt idx="1932">
                  <c:v>21580</c:v>
                </c:pt>
                <c:pt idx="1933">
                  <c:v>16160</c:v>
                </c:pt>
                <c:pt idx="1934">
                  <c:v>26319</c:v>
                </c:pt>
                <c:pt idx="1935">
                  <c:v>24770</c:v>
                </c:pt>
                <c:pt idx="1936">
                  <c:v>21955</c:v>
                </c:pt>
                <c:pt idx="1937">
                  <c:v>14264</c:v>
                </c:pt>
                <c:pt idx="1938">
                  <c:v>21981</c:v>
                </c:pt>
                <c:pt idx="1939">
                  <c:v>36186</c:v>
                </c:pt>
                <c:pt idx="1940">
                  <c:v>23659</c:v>
                </c:pt>
                <c:pt idx="1941">
                  <c:v>15374</c:v>
                </c:pt>
                <c:pt idx="1942">
                  <c:v>18515</c:v>
                </c:pt>
                <c:pt idx="1943">
                  <c:v>21300</c:v>
                </c:pt>
                <c:pt idx="1944">
                  <c:v>24662</c:v>
                </c:pt>
                <c:pt idx="1945">
                  <c:v>20089</c:v>
                </c:pt>
                <c:pt idx="1946">
                  <c:v>22002</c:v>
                </c:pt>
                <c:pt idx="1947">
                  <c:v>11524</c:v>
                </c:pt>
                <c:pt idx="1948">
                  <c:v>22149</c:v>
                </c:pt>
                <c:pt idx="1949">
                  <c:v>21808</c:v>
                </c:pt>
                <c:pt idx="1950">
                  <c:v>18341</c:v>
                </c:pt>
                <c:pt idx="1951">
                  <c:v>16579</c:v>
                </c:pt>
                <c:pt idx="1952">
                  <c:v>16847</c:v>
                </c:pt>
                <c:pt idx="1953">
                  <c:v>15799</c:v>
                </c:pt>
                <c:pt idx="1954">
                  <c:v>22217</c:v>
                </c:pt>
                <c:pt idx="1955">
                  <c:v>23156</c:v>
                </c:pt>
                <c:pt idx="1956">
                  <c:v>20015</c:v>
                </c:pt>
                <c:pt idx="1957">
                  <c:v>13755</c:v>
                </c:pt>
                <c:pt idx="1958">
                  <c:v>22479</c:v>
                </c:pt>
                <c:pt idx="1959">
                  <c:v>25130</c:v>
                </c:pt>
                <c:pt idx="1960">
                  <c:v>22588</c:v>
                </c:pt>
                <c:pt idx="1961">
                  <c:v>21688</c:v>
                </c:pt>
                <c:pt idx="1962">
                  <c:v>19821</c:v>
                </c:pt>
                <c:pt idx="1963">
                  <c:v>15032</c:v>
                </c:pt>
                <c:pt idx="1964">
                  <c:v>22360</c:v>
                </c:pt>
                <c:pt idx="1965">
                  <c:v>12910</c:v>
                </c:pt>
                <c:pt idx="1966">
                  <c:v>17733</c:v>
                </c:pt>
                <c:pt idx="1967">
                  <c:v>14674</c:v>
                </c:pt>
                <c:pt idx="1968">
                  <c:v>13738</c:v>
                </c:pt>
                <c:pt idx="1969">
                  <c:v>20244</c:v>
                </c:pt>
                <c:pt idx="1970">
                  <c:v>7819</c:v>
                </c:pt>
                <c:pt idx="1971">
                  <c:v>16578</c:v>
                </c:pt>
                <c:pt idx="1972">
                  <c:v>14539</c:v>
                </c:pt>
                <c:pt idx="1973">
                  <c:v>16943</c:v>
                </c:pt>
                <c:pt idx="1974">
                  <c:v>22450</c:v>
                </c:pt>
                <c:pt idx="1975">
                  <c:v>24734</c:v>
                </c:pt>
                <c:pt idx="1976">
                  <c:v>23730</c:v>
                </c:pt>
                <c:pt idx="1977">
                  <c:v>11938</c:v>
                </c:pt>
                <c:pt idx="1978">
                  <c:v>18322</c:v>
                </c:pt>
                <c:pt idx="1979">
                  <c:v>19229</c:v>
                </c:pt>
                <c:pt idx="1980">
                  <c:v>18274</c:v>
                </c:pt>
                <c:pt idx="1981">
                  <c:v>29951</c:v>
                </c:pt>
                <c:pt idx="1982">
                  <c:v>20676</c:v>
                </c:pt>
                <c:pt idx="1983">
                  <c:v>19499</c:v>
                </c:pt>
                <c:pt idx="1984">
                  <c:v>22452</c:v>
                </c:pt>
                <c:pt idx="1985">
                  <c:v>19645</c:v>
                </c:pt>
                <c:pt idx="1986">
                  <c:v>22394</c:v>
                </c:pt>
                <c:pt idx="1987">
                  <c:v>19384</c:v>
                </c:pt>
                <c:pt idx="1988">
                  <c:v>17262</c:v>
                </c:pt>
                <c:pt idx="1989">
                  <c:v>21373</c:v>
                </c:pt>
                <c:pt idx="1990">
                  <c:v>33641</c:v>
                </c:pt>
                <c:pt idx="1991">
                  <c:v>15697</c:v>
                </c:pt>
                <c:pt idx="1992">
                  <c:v>15918</c:v>
                </c:pt>
                <c:pt idx="1993">
                  <c:v>17612</c:v>
                </c:pt>
                <c:pt idx="1994">
                  <c:v>17259</c:v>
                </c:pt>
                <c:pt idx="1995">
                  <c:v>38056</c:v>
                </c:pt>
                <c:pt idx="1996">
                  <c:v>26230</c:v>
                </c:pt>
                <c:pt idx="1997">
                  <c:v>20615</c:v>
                </c:pt>
                <c:pt idx="1998">
                  <c:v>20404</c:v>
                </c:pt>
                <c:pt idx="1999">
                  <c:v>18627</c:v>
                </c:pt>
                <c:pt idx="2000">
                  <c:v>16568</c:v>
                </c:pt>
                <c:pt idx="2001">
                  <c:v>9851</c:v>
                </c:pt>
                <c:pt idx="2002">
                  <c:v>9779</c:v>
                </c:pt>
                <c:pt idx="2003">
                  <c:v>21251</c:v>
                </c:pt>
                <c:pt idx="2004">
                  <c:v>24337</c:v>
                </c:pt>
                <c:pt idx="2005">
                  <c:v>16631</c:v>
                </c:pt>
                <c:pt idx="2006">
                  <c:v>22580</c:v>
                </c:pt>
                <c:pt idx="2007">
                  <c:v>22475</c:v>
                </c:pt>
                <c:pt idx="2008">
                  <c:v>19273</c:v>
                </c:pt>
                <c:pt idx="2009">
                  <c:v>20944</c:v>
                </c:pt>
                <c:pt idx="2010">
                  <c:v>26221</c:v>
                </c:pt>
                <c:pt idx="2011">
                  <c:v>15133</c:v>
                </c:pt>
                <c:pt idx="2012">
                  <c:v>19686</c:v>
                </c:pt>
                <c:pt idx="2013">
                  <c:v>9715</c:v>
                </c:pt>
                <c:pt idx="2014">
                  <c:v>16537</c:v>
                </c:pt>
                <c:pt idx="2015">
                  <c:v>15214</c:v>
                </c:pt>
                <c:pt idx="2016">
                  <c:v>17390</c:v>
                </c:pt>
                <c:pt idx="2017">
                  <c:v>13810</c:v>
                </c:pt>
                <c:pt idx="2018">
                  <c:v>16757</c:v>
                </c:pt>
                <c:pt idx="2019">
                  <c:v>4787</c:v>
                </c:pt>
                <c:pt idx="2020">
                  <c:v>10925</c:v>
                </c:pt>
                <c:pt idx="2021">
                  <c:v>13614</c:v>
                </c:pt>
                <c:pt idx="2022">
                  <c:v>7105</c:v>
                </c:pt>
                <c:pt idx="2023">
                  <c:v>15395</c:v>
                </c:pt>
                <c:pt idx="2024">
                  <c:v>14563</c:v>
                </c:pt>
                <c:pt idx="2025">
                  <c:v>22630</c:v>
                </c:pt>
                <c:pt idx="2026">
                  <c:v>19536</c:v>
                </c:pt>
                <c:pt idx="2027">
                  <c:v>18235</c:v>
                </c:pt>
                <c:pt idx="2028">
                  <c:v>16540</c:v>
                </c:pt>
                <c:pt idx="2029">
                  <c:v>21877</c:v>
                </c:pt>
                <c:pt idx="2030">
                  <c:v>21382</c:v>
                </c:pt>
                <c:pt idx="2031">
                  <c:v>18385</c:v>
                </c:pt>
                <c:pt idx="2032">
                  <c:v>20333</c:v>
                </c:pt>
                <c:pt idx="2033">
                  <c:v>7093</c:v>
                </c:pt>
                <c:pt idx="2034">
                  <c:v>25326</c:v>
                </c:pt>
                <c:pt idx="2035">
                  <c:v>22463</c:v>
                </c:pt>
                <c:pt idx="2036">
                  <c:v>23768</c:v>
                </c:pt>
                <c:pt idx="2037">
                  <c:v>25898</c:v>
                </c:pt>
                <c:pt idx="2038">
                  <c:v>22967</c:v>
                </c:pt>
                <c:pt idx="2039">
                  <c:v>21619</c:v>
                </c:pt>
                <c:pt idx="2040">
                  <c:v>26442</c:v>
                </c:pt>
                <c:pt idx="2041">
                  <c:v>22036</c:v>
                </c:pt>
                <c:pt idx="2042">
                  <c:v>21613</c:v>
                </c:pt>
                <c:pt idx="2043">
                  <c:v>22845</c:v>
                </c:pt>
                <c:pt idx="2044">
                  <c:v>24267</c:v>
                </c:pt>
                <c:pt idx="2045">
                  <c:v>19887</c:v>
                </c:pt>
                <c:pt idx="2046">
                  <c:v>20276</c:v>
                </c:pt>
                <c:pt idx="2047">
                  <c:v>17585</c:v>
                </c:pt>
                <c:pt idx="2048">
                  <c:v>34670</c:v>
                </c:pt>
                <c:pt idx="2049">
                  <c:v>26171</c:v>
                </c:pt>
                <c:pt idx="2050">
                  <c:v>21712</c:v>
                </c:pt>
                <c:pt idx="2051">
                  <c:v>18399</c:v>
                </c:pt>
                <c:pt idx="2052">
                  <c:v>19634</c:v>
                </c:pt>
                <c:pt idx="2053">
                  <c:v>12996</c:v>
                </c:pt>
                <c:pt idx="2054">
                  <c:v>16811</c:v>
                </c:pt>
                <c:pt idx="2055">
                  <c:v>5183</c:v>
                </c:pt>
                <c:pt idx="2056">
                  <c:v>14043</c:v>
                </c:pt>
                <c:pt idx="2057">
                  <c:v>17747</c:v>
                </c:pt>
                <c:pt idx="2058">
                  <c:v>18827</c:v>
                </c:pt>
                <c:pt idx="2059">
                  <c:v>23161</c:v>
                </c:pt>
                <c:pt idx="2060">
                  <c:v>24419</c:v>
                </c:pt>
                <c:pt idx="2061">
                  <c:v>30021</c:v>
                </c:pt>
                <c:pt idx="2062">
                  <c:v>24972</c:v>
                </c:pt>
                <c:pt idx="2063">
                  <c:v>21044</c:v>
                </c:pt>
                <c:pt idx="2064">
                  <c:v>24450</c:v>
                </c:pt>
                <c:pt idx="2065">
                  <c:v>23106</c:v>
                </c:pt>
                <c:pt idx="2066">
                  <c:v>28478</c:v>
                </c:pt>
                <c:pt idx="2067">
                  <c:v>21677</c:v>
                </c:pt>
                <c:pt idx="2068">
                  <c:v>21923</c:v>
                </c:pt>
                <c:pt idx="2069">
                  <c:v>23680</c:v>
                </c:pt>
                <c:pt idx="2070">
                  <c:v>19327</c:v>
                </c:pt>
                <c:pt idx="2071">
                  <c:v>26455</c:v>
                </c:pt>
                <c:pt idx="2072">
                  <c:v>32289</c:v>
                </c:pt>
                <c:pt idx="2073">
                  <c:v>16852</c:v>
                </c:pt>
                <c:pt idx="2074">
                  <c:v>8390</c:v>
                </c:pt>
                <c:pt idx="2075">
                  <c:v>17103</c:v>
                </c:pt>
                <c:pt idx="2076">
                  <c:v>32900</c:v>
                </c:pt>
                <c:pt idx="2077">
                  <c:v>27917</c:v>
                </c:pt>
                <c:pt idx="2078">
                  <c:v>24016</c:v>
                </c:pt>
                <c:pt idx="2079">
                  <c:v>28308</c:v>
                </c:pt>
                <c:pt idx="2080">
                  <c:v>26348</c:v>
                </c:pt>
                <c:pt idx="2081">
                  <c:v>25014</c:v>
                </c:pt>
                <c:pt idx="2082">
                  <c:v>34668</c:v>
                </c:pt>
                <c:pt idx="2083">
                  <c:v>29694</c:v>
                </c:pt>
                <c:pt idx="2084">
                  <c:v>25855</c:v>
                </c:pt>
                <c:pt idx="2085">
                  <c:v>28395</c:v>
                </c:pt>
                <c:pt idx="2086">
                  <c:v>22058</c:v>
                </c:pt>
                <c:pt idx="2087">
                  <c:v>21390</c:v>
                </c:pt>
                <c:pt idx="2088">
                  <c:v>19641</c:v>
                </c:pt>
                <c:pt idx="2089">
                  <c:v>15845</c:v>
                </c:pt>
                <c:pt idx="2090">
                  <c:v>24047</c:v>
                </c:pt>
                <c:pt idx="2091">
                  <c:v>18680</c:v>
                </c:pt>
                <c:pt idx="2092">
                  <c:v>17691</c:v>
                </c:pt>
                <c:pt idx="2093">
                  <c:v>12606</c:v>
                </c:pt>
                <c:pt idx="2094">
                  <c:v>14130</c:v>
                </c:pt>
                <c:pt idx="2095">
                  <c:v>24684</c:v>
                </c:pt>
                <c:pt idx="2096">
                  <c:v>31010</c:v>
                </c:pt>
                <c:pt idx="2097">
                  <c:v>20844</c:v>
                </c:pt>
                <c:pt idx="2098">
                  <c:v>23483</c:v>
                </c:pt>
                <c:pt idx="2099">
                  <c:v>33315</c:v>
                </c:pt>
                <c:pt idx="2100">
                  <c:v>21069</c:v>
                </c:pt>
                <c:pt idx="2101">
                  <c:v>18411</c:v>
                </c:pt>
                <c:pt idx="2102">
                  <c:v>18389</c:v>
                </c:pt>
                <c:pt idx="2103">
                  <c:v>13027</c:v>
                </c:pt>
                <c:pt idx="2104">
                  <c:v>23545</c:v>
                </c:pt>
                <c:pt idx="2105">
                  <c:v>21999</c:v>
                </c:pt>
                <c:pt idx="2106">
                  <c:v>14702</c:v>
                </c:pt>
                <c:pt idx="2107">
                  <c:v>26937</c:v>
                </c:pt>
                <c:pt idx="2108">
                  <c:v>16430</c:v>
                </c:pt>
                <c:pt idx="2109">
                  <c:v>13699</c:v>
                </c:pt>
                <c:pt idx="2110">
                  <c:v>26425</c:v>
                </c:pt>
                <c:pt idx="2111">
                  <c:v>19430</c:v>
                </c:pt>
                <c:pt idx="2112">
                  <c:v>21029</c:v>
                </c:pt>
                <c:pt idx="2113">
                  <c:v>16381</c:v>
                </c:pt>
                <c:pt idx="2114">
                  <c:v>16300</c:v>
                </c:pt>
                <c:pt idx="2115">
                  <c:v>6218</c:v>
                </c:pt>
                <c:pt idx="2116">
                  <c:v>25653</c:v>
                </c:pt>
                <c:pt idx="2117">
                  <c:v>18596</c:v>
                </c:pt>
                <c:pt idx="2118">
                  <c:v>19786</c:v>
                </c:pt>
                <c:pt idx="2119">
                  <c:v>24488</c:v>
                </c:pt>
                <c:pt idx="2120">
                  <c:v>17524</c:v>
                </c:pt>
                <c:pt idx="2121">
                  <c:v>17733</c:v>
                </c:pt>
                <c:pt idx="2122">
                  <c:v>25880</c:v>
                </c:pt>
                <c:pt idx="2123">
                  <c:v>21073</c:v>
                </c:pt>
                <c:pt idx="2124">
                  <c:v>22554</c:v>
                </c:pt>
                <c:pt idx="2125">
                  <c:v>15827</c:v>
                </c:pt>
                <c:pt idx="2126">
                  <c:v>14749</c:v>
                </c:pt>
                <c:pt idx="2127">
                  <c:v>27266</c:v>
                </c:pt>
                <c:pt idx="2128">
                  <c:v>17710</c:v>
                </c:pt>
                <c:pt idx="2129">
                  <c:v>25167</c:v>
                </c:pt>
                <c:pt idx="2130">
                  <c:v>27953</c:v>
                </c:pt>
                <c:pt idx="2131">
                  <c:v>14003</c:v>
                </c:pt>
                <c:pt idx="2132">
                  <c:v>21009</c:v>
                </c:pt>
                <c:pt idx="2133">
                  <c:v>18212</c:v>
                </c:pt>
                <c:pt idx="2134">
                  <c:v>17980</c:v>
                </c:pt>
                <c:pt idx="2135">
                  <c:v>14842</c:v>
                </c:pt>
                <c:pt idx="2136">
                  <c:v>16858</c:v>
                </c:pt>
                <c:pt idx="2137">
                  <c:v>25476</c:v>
                </c:pt>
                <c:pt idx="2138">
                  <c:v>32092</c:v>
                </c:pt>
                <c:pt idx="2139">
                  <c:v>20591</c:v>
                </c:pt>
                <c:pt idx="2140">
                  <c:v>23613</c:v>
                </c:pt>
                <c:pt idx="2141">
                  <c:v>17269</c:v>
                </c:pt>
                <c:pt idx="2142">
                  <c:v>18465</c:v>
                </c:pt>
                <c:pt idx="2143">
                  <c:v>26534</c:v>
                </c:pt>
                <c:pt idx="2144">
                  <c:v>18548</c:v>
                </c:pt>
                <c:pt idx="2145">
                  <c:v>24063</c:v>
                </c:pt>
                <c:pt idx="2146">
                  <c:v>21497</c:v>
                </c:pt>
                <c:pt idx="2147">
                  <c:v>33925</c:v>
                </c:pt>
                <c:pt idx="2148">
                  <c:v>25805</c:v>
                </c:pt>
                <c:pt idx="2149">
                  <c:v>22296</c:v>
                </c:pt>
                <c:pt idx="2150">
                  <c:v>8922</c:v>
                </c:pt>
                <c:pt idx="2151">
                  <c:v>15832</c:v>
                </c:pt>
                <c:pt idx="2152">
                  <c:v>16626</c:v>
                </c:pt>
                <c:pt idx="2153">
                  <c:v>21379</c:v>
                </c:pt>
                <c:pt idx="2154">
                  <c:v>21320</c:v>
                </c:pt>
                <c:pt idx="2155">
                  <c:v>13426</c:v>
                </c:pt>
                <c:pt idx="2156">
                  <c:v>25835</c:v>
                </c:pt>
                <c:pt idx="2157">
                  <c:v>24887</c:v>
                </c:pt>
                <c:pt idx="2158">
                  <c:v>10112</c:v>
                </c:pt>
                <c:pt idx="2159">
                  <c:v>30894</c:v>
                </c:pt>
                <c:pt idx="2160">
                  <c:v>28203</c:v>
                </c:pt>
                <c:pt idx="2161">
                  <c:v>13720</c:v>
                </c:pt>
                <c:pt idx="2162">
                  <c:v>13798</c:v>
                </c:pt>
                <c:pt idx="2163">
                  <c:v>20959</c:v>
                </c:pt>
                <c:pt idx="2164">
                  <c:v>21437</c:v>
                </c:pt>
                <c:pt idx="2165">
                  <c:v>15439</c:v>
                </c:pt>
                <c:pt idx="2166">
                  <c:v>26055</c:v>
                </c:pt>
                <c:pt idx="2167">
                  <c:v>17023</c:v>
                </c:pt>
                <c:pt idx="2168">
                  <c:v>32388</c:v>
                </c:pt>
                <c:pt idx="2169">
                  <c:v>31652</c:v>
                </c:pt>
                <c:pt idx="2170">
                  <c:v>17080</c:v>
                </c:pt>
                <c:pt idx="2171">
                  <c:v>26435</c:v>
                </c:pt>
                <c:pt idx="2172">
                  <c:v>22890</c:v>
                </c:pt>
                <c:pt idx="2173">
                  <c:v>20358</c:v>
                </c:pt>
                <c:pt idx="2174">
                  <c:v>22299</c:v>
                </c:pt>
                <c:pt idx="2175">
                  <c:v>19603</c:v>
                </c:pt>
                <c:pt idx="2176">
                  <c:v>15007</c:v>
                </c:pt>
                <c:pt idx="2177">
                  <c:v>19914</c:v>
                </c:pt>
                <c:pt idx="2178">
                  <c:v>25448</c:v>
                </c:pt>
                <c:pt idx="2179">
                  <c:v>12394</c:v>
                </c:pt>
                <c:pt idx="2180">
                  <c:v>16113</c:v>
                </c:pt>
                <c:pt idx="2181">
                  <c:v>12397</c:v>
                </c:pt>
                <c:pt idx="2182">
                  <c:v>20512</c:v>
                </c:pt>
                <c:pt idx="2183">
                  <c:v>17769</c:v>
                </c:pt>
                <c:pt idx="2184">
                  <c:v>32527</c:v>
                </c:pt>
                <c:pt idx="2185">
                  <c:v>21732</c:v>
                </c:pt>
                <c:pt idx="2186">
                  <c:v>32774</c:v>
                </c:pt>
                <c:pt idx="2187">
                  <c:v>26954</c:v>
                </c:pt>
                <c:pt idx="2188">
                  <c:v>16245</c:v>
                </c:pt>
                <c:pt idx="2189">
                  <c:v>11721</c:v>
                </c:pt>
                <c:pt idx="2190">
                  <c:v>7575</c:v>
                </c:pt>
                <c:pt idx="2191">
                  <c:v>23238</c:v>
                </c:pt>
                <c:pt idx="2192">
                  <c:v>20212</c:v>
                </c:pt>
                <c:pt idx="2193">
                  <c:v>19380</c:v>
                </c:pt>
                <c:pt idx="2194">
                  <c:v>24117</c:v>
                </c:pt>
                <c:pt idx="2195">
                  <c:v>15945</c:v>
                </c:pt>
                <c:pt idx="2196">
                  <c:v>17997</c:v>
                </c:pt>
                <c:pt idx="2197">
                  <c:v>20946</c:v>
                </c:pt>
                <c:pt idx="2198">
                  <c:v>28666</c:v>
                </c:pt>
                <c:pt idx="2199">
                  <c:v>15466</c:v>
                </c:pt>
                <c:pt idx="2200">
                  <c:v>13902</c:v>
                </c:pt>
                <c:pt idx="2201">
                  <c:v>32547</c:v>
                </c:pt>
                <c:pt idx="2202">
                  <c:v>18255</c:v>
                </c:pt>
                <c:pt idx="2203">
                  <c:v>18275</c:v>
                </c:pt>
                <c:pt idx="2204">
                  <c:v>12820</c:v>
                </c:pt>
                <c:pt idx="2205">
                  <c:v>24448</c:v>
                </c:pt>
                <c:pt idx="2206">
                  <c:v>23307</c:v>
                </c:pt>
                <c:pt idx="2207">
                  <c:v>19080</c:v>
                </c:pt>
                <c:pt idx="2208">
                  <c:v>32227</c:v>
                </c:pt>
                <c:pt idx="2209">
                  <c:v>27380</c:v>
                </c:pt>
                <c:pt idx="2210">
                  <c:v>25415</c:v>
                </c:pt>
                <c:pt idx="2211">
                  <c:v>24236</c:v>
                </c:pt>
                <c:pt idx="2212">
                  <c:v>17817</c:v>
                </c:pt>
                <c:pt idx="2213">
                  <c:v>29365</c:v>
                </c:pt>
                <c:pt idx="2214">
                  <c:v>39468</c:v>
                </c:pt>
                <c:pt idx="2215">
                  <c:v>27712</c:v>
                </c:pt>
                <c:pt idx="2216">
                  <c:v>23390</c:v>
                </c:pt>
                <c:pt idx="2217">
                  <c:v>24605</c:v>
                </c:pt>
                <c:pt idx="2218">
                  <c:v>19703</c:v>
                </c:pt>
                <c:pt idx="2219">
                  <c:v>15539</c:v>
                </c:pt>
                <c:pt idx="2220">
                  <c:v>25396</c:v>
                </c:pt>
                <c:pt idx="2221">
                  <c:v>27788</c:v>
                </c:pt>
                <c:pt idx="2222">
                  <c:v>14391</c:v>
                </c:pt>
                <c:pt idx="2223">
                  <c:v>10066</c:v>
                </c:pt>
                <c:pt idx="2224">
                  <c:v>26989</c:v>
                </c:pt>
                <c:pt idx="2225">
                  <c:v>21663</c:v>
                </c:pt>
                <c:pt idx="2226">
                  <c:v>15676</c:v>
                </c:pt>
                <c:pt idx="2227">
                  <c:v>23485</c:v>
                </c:pt>
                <c:pt idx="2228">
                  <c:v>22724</c:v>
                </c:pt>
                <c:pt idx="2229">
                  <c:v>18609</c:v>
                </c:pt>
                <c:pt idx="2230">
                  <c:v>24765</c:v>
                </c:pt>
                <c:pt idx="2231">
                  <c:v>42234</c:v>
                </c:pt>
                <c:pt idx="2232">
                  <c:v>26559</c:v>
                </c:pt>
                <c:pt idx="2233">
                  <c:v>26709</c:v>
                </c:pt>
                <c:pt idx="2234">
                  <c:v>19228</c:v>
                </c:pt>
                <c:pt idx="2235">
                  <c:v>17350</c:v>
                </c:pt>
                <c:pt idx="2236">
                  <c:v>18181</c:v>
                </c:pt>
                <c:pt idx="2237">
                  <c:v>19962</c:v>
                </c:pt>
                <c:pt idx="2238">
                  <c:v>15788</c:v>
                </c:pt>
                <c:pt idx="2239">
                  <c:v>20210</c:v>
                </c:pt>
                <c:pt idx="2240">
                  <c:v>20845</c:v>
                </c:pt>
                <c:pt idx="2241">
                  <c:v>22113</c:v>
                </c:pt>
                <c:pt idx="2242">
                  <c:v>25427</c:v>
                </c:pt>
                <c:pt idx="2243">
                  <c:v>12410</c:v>
                </c:pt>
                <c:pt idx="2244">
                  <c:v>24928</c:v>
                </c:pt>
                <c:pt idx="2245">
                  <c:v>33829</c:v>
                </c:pt>
                <c:pt idx="2246">
                  <c:v>20917</c:v>
                </c:pt>
                <c:pt idx="2247">
                  <c:v>19104</c:v>
                </c:pt>
                <c:pt idx="2248">
                  <c:v>31352</c:v>
                </c:pt>
                <c:pt idx="2249">
                  <c:v>26756</c:v>
                </c:pt>
                <c:pt idx="2250">
                  <c:v>17315</c:v>
                </c:pt>
                <c:pt idx="2251">
                  <c:v>22165</c:v>
                </c:pt>
                <c:pt idx="2252">
                  <c:v>29923</c:v>
                </c:pt>
                <c:pt idx="2253">
                  <c:v>12108</c:v>
                </c:pt>
                <c:pt idx="2254">
                  <c:v>12974</c:v>
                </c:pt>
                <c:pt idx="2255">
                  <c:v>29900</c:v>
                </c:pt>
                <c:pt idx="2256">
                  <c:v>21664</c:v>
                </c:pt>
                <c:pt idx="2257">
                  <c:v>24395</c:v>
                </c:pt>
                <c:pt idx="2258">
                  <c:v>16600</c:v>
                </c:pt>
                <c:pt idx="2259">
                  <c:v>16700</c:v>
                </c:pt>
                <c:pt idx="2260">
                  <c:v>13192</c:v>
                </c:pt>
                <c:pt idx="2261">
                  <c:v>12584</c:v>
                </c:pt>
                <c:pt idx="2262">
                  <c:v>21571</c:v>
                </c:pt>
                <c:pt idx="2263">
                  <c:v>19602</c:v>
                </c:pt>
                <c:pt idx="2264">
                  <c:v>16660</c:v>
                </c:pt>
                <c:pt idx="2265">
                  <c:v>19373</c:v>
                </c:pt>
                <c:pt idx="2266">
                  <c:v>9195</c:v>
                </c:pt>
                <c:pt idx="2267">
                  <c:v>24831</c:v>
                </c:pt>
                <c:pt idx="2268">
                  <c:v>21477</c:v>
                </c:pt>
                <c:pt idx="2269">
                  <c:v>23664</c:v>
                </c:pt>
                <c:pt idx="2270">
                  <c:v>13167</c:v>
                </c:pt>
                <c:pt idx="2271">
                  <c:v>13449</c:v>
                </c:pt>
                <c:pt idx="2272">
                  <c:v>4175</c:v>
                </c:pt>
                <c:pt idx="2273">
                  <c:v>24217</c:v>
                </c:pt>
                <c:pt idx="2274">
                  <c:v>16533</c:v>
                </c:pt>
                <c:pt idx="2275">
                  <c:v>8800</c:v>
                </c:pt>
                <c:pt idx="2276">
                  <c:v>14584</c:v>
                </c:pt>
                <c:pt idx="2277">
                  <c:v>28713</c:v>
                </c:pt>
                <c:pt idx="2278">
                  <c:v>41230</c:v>
                </c:pt>
                <c:pt idx="2279">
                  <c:v>24517</c:v>
                </c:pt>
                <c:pt idx="2280">
                  <c:v>28975</c:v>
                </c:pt>
                <c:pt idx="2281">
                  <c:v>23637</c:v>
                </c:pt>
                <c:pt idx="2282">
                  <c:v>26661</c:v>
                </c:pt>
                <c:pt idx="2283">
                  <c:v>28010</c:v>
                </c:pt>
                <c:pt idx="2284">
                  <c:v>16157</c:v>
                </c:pt>
                <c:pt idx="2285">
                  <c:v>10165</c:v>
                </c:pt>
                <c:pt idx="2286">
                  <c:v>21006</c:v>
                </c:pt>
                <c:pt idx="2287">
                  <c:v>15695</c:v>
                </c:pt>
                <c:pt idx="2288">
                  <c:v>22286</c:v>
                </c:pt>
                <c:pt idx="2289">
                  <c:v>17727</c:v>
                </c:pt>
                <c:pt idx="2290">
                  <c:v>34444</c:v>
                </c:pt>
                <c:pt idx="2291">
                  <c:v>28916</c:v>
                </c:pt>
                <c:pt idx="2292">
                  <c:v>35803</c:v>
                </c:pt>
                <c:pt idx="2293">
                  <c:v>32272</c:v>
                </c:pt>
                <c:pt idx="2294">
                  <c:v>23516</c:v>
                </c:pt>
                <c:pt idx="2295">
                  <c:v>32066</c:v>
                </c:pt>
                <c:pt idx="2296">
                  <c:v>27520</c:v>
                </c:pt>
                <c:pt idx="2297">
                  <c:v>26255</c:v>
                </c:pt>
                <c:pt idx="2298">
                  <c:v>22090</c:v>
                </c:pt>
                <c:pt idx="2299">
                  <c:v>26509</c:v>
                </c:pt>
                <c:pt idx="2300">
                  <c:v>19421</c:v>
                </c:pt>
                <c:pt idx="2301">
                  <c:v>17853</c:v>
                </c:pt>
                <c:pt idx="2302">
                  <c:v>19896</c:v>
                </c:pt>
                <c:pt idx="2303">
                  <c:v>23398</c:v>
                </c:pt>
                <c:pt idx="2304">
                  <c:v>32924</c:v>
                </c:pt>
                <c:pt idx="2305">
                  <c:v>11683</c:v>
                </c:pt>
                <c:pt idx="2306">
                  <c:v>23689</c:v>
                </c:pt>
                <c:pt idx="2307">
                  <c:v>12380</c:v>
                </c:pt>
                <c:pt idx="2308">
                  <c:v>20976</c:v>
                </c:pt>
                <c:pt idx="2309">
                  <c:v>31619</c:v>
                </c:pt>
                <c:pt idx="2310">
                  <c:v>27165</c:v>
                </c:pt>
                <c:pt idx="2311">
                  <c:v>23879</c:v>
                </c:pt>
                <c:pt idx="2312">
                  <c:v>33172</c:v>
                </c:pt>
                <c:pt idx="2313">
                  <c:v>30802</c:v>
                </c:pt>
                <c:pt idx="2314">
                  <c:v>24606</c:v>
                </c:pt>
                <c:pt idx="2315">
                  <c:v>33640</c:v>
                </c:pt>
                <c:pt idx="2316">
                  <c:v>28450</c:v>
                </c:pt>
                <c:pt idx="2317">
                  <c:v>20441</c:v>
                </c:pt>
                <c:pt idx="2318">
                  <c:v>21913</c:v>
                </c:pt>
                <c:pt idx="2319">
                  <c:v>30171</c:v>
                </c:pt>
                <c:pt idx="2320">
                  <c:v>25075</c:v>
                </c:pt>
                <c:pt idx="2321">
                  <c:v>21055</c:v>
                </c:pt>
                <c:pt idx="2322">
                  <c:v>28389</c:v>
                </c:pt>
                <c:pt idx="2323">
                  <c:v>30806</c:v>
                </c:pt>
                <c:pt idx="2324">
                  <c:v>29361</c:v>
                </c:pt>
                <c:pt idx="2325">
                  <c:v>30467</c:v>
                </c:pt>
                <c:pt idx="2326">
                  <c:v>21586</c:v>
                </c:pt>
                <c:pt idx="2327">
                  <c:v>7590</c:v>
                </c:pt>
                <c:pt idx="2328">
                  <c:v>32255</c:v>
                </c:pt>
                <c:pt idx="2329">
                  <c:v>40437</c:v>
                </c:pt>
                <c:pt idx="2330">
                  <c:v>43756</c:v>
                </c:pt>
                <c:pt idx="2331">
                  <c:v>33491</c:v>
                </c:pt>
                <c:pt idx="2332">
                  <c:v>66700</c:v>
                </c:pt>
                <c:pt idx="2333">
                  <c:v>29316</c:v>
                </c:pt>
                <c:pt idx="2334">
                  <c:v>32665</c:v>
                </c:pt>
                <c:pt idx="2335">
                  <c:v>38626</c:v>
                </c:pt>
                <c:pt idx="2336">
                  <c:v>27796</c:v>
                </c:pt>
                <c:pt idx="2337">
                  <c:v>23701</c:v>
                </c:pt>
                <c:pt idx="2338">
                  <c:v>28090</c:v>
                </c:pt>
                <c:pt idx="2339">
                  <c:v>24301</c:v>
                </c:pt>
                <c:pt idx="2340">
                  <c:v>20775</c:v>
                </c:pt>
                <c:pt idx="2341">
                  <c:v>20804</c:v>
                </c:pt>
                <c:pt idx="2342">
                  <c:v>26547</c:v>
                </c:pt>
                <c:pt idx="2343">
                  <c:v>22985</c:v>
                </c:pt>
                <c:pt idx="2344">
                  <c:v>26948</c:v>
                </c:pt>
                <c:pt idx="2345">
                  <c:v>24769</c:v>
                </c:pt>
                <c:pt idx="2346">
                  <c:v>27495</c:v>
                </c:pt>
                <c:pt idx="2347">
                  <c:v>16120</c:v>
                </c:pt>
                <c:pt idx="2348">
                  <c:v>36438</c:v>
                </c:pt>
                <c:pt idx="2349">
                  <c:v>35338</c:v>
                </c:pt>
                <c:pt idx="2350">
                  <c:v>21697</c:v>
                </c:pt>
                <c:pt idx="2351">
                  <c:v>31935</c:v>
                </c:pt>
                <c:pt idx="2352">
                  <c:v>28562</c:v>
                </c:pt>
                <c:pt idx="2353">
                  <c:v>40905</c:v>
                </c:pt>
                <c:pt idx="2354">
                  <c:v>24143</c:v>
                </c:pt>
                <c:pt idx="2355">
                  <c:v>27561</c:v>
                </c:pt>
                <c:pt idx="2356">
                  <c:v>33549</c:v>
                </c:pt>
                <c:pt idx="2357">
                  <c:v>26519</c:v>
                </c:pt>
                <c:pt idx="2358">
                  <c:v>21067</c:v>
                </c:pt>
                <c:pt idx="2359">
                  <c:v>24951</c:v>
                </c:pt>
                <c:pt idx="2360">
                  <c:v>30183</c:v>
                </c:pt>
                <c:pt idx="2361">
                  <c:v>29975</c:v>
                </c:pt>
                <c:pt idx="2362">
                  <c:v>26212</c:v>
                </c:pt>
                <c:pt idx="2363">
                  <c:v>36291</c:v>
                </c:pt>
                <c:pt idx="2364">
                  <c:v>28321</c:v>
                </c:pt>
                <c:pt idx="2365">
                  <c:v>32530</c:v>
                </c:pt>
                <c:pt idx="2366">
                  <c:v>18651</c:v>
                </c:pt>
                <c:pt idx="2367">
                  <c:v>8666</c:v>
                </c:pt>
                <c:pt idx="2368">
                  <c:v>22475</c:v>
                </c:pt>
                <c:pt idx="2369">
                  <c:v>27571</c:v>
                </c:pt>
                <c:pt idx="2370">
                  <c:v>26625</c:v>
                </c:pt>
                <c:pt idx="2371">
                  <c:v>32873</c:v>
                </c:pt>
                <c:pt idx="2372">
                  <c:v>27822</c:v>
                </c:pt>
                <c:pt idx="2373">
                  <c:v>25985</c:v>
                </c:pt>
                <c:pt idx="2374">
                  <c:v>30989</c:v>
                </c:pt>
                <c:pt idx="2375">
                  <c:v>25687</c:v>
                </c:pt>
                <c:pt idx="2376">
                  <c:v>27046</c:v>
                </c:pt>
                <c:pt idx="2377">
                  <c:v>30879</c:v>
                </c:pt>
                <c:pt idx="2378">
                  <c:v>23930</c:v>
                </c:pt>
                <c:pt idx="2379">
                  <c:v>20263</c:v>
                </c:pt>
                <c:pt idx="2380">
                  <c:v>25624</c:v>
                </c:pt>
                <c:pt idx="2381">
                  <c:v>33436</c:v>
                </c:pt>
                <c:pt idx="2382">
                  <c:v>16198</c:v>
                </c:pt>
                <c:pt idx="2383">
                  <c:v>25278</c:v>
                </c:pt>
                <c:pt idx="2384">
                  <c:v>29998</c:v>
                </c:pt>
                <c:pt idx="2385">
                  <c:v>25499</c:v>
                </c:pt>
                <c:pt idx="2386">
                  <c:v>26471</c:v>
                </c:pt>
                <c:pt idx="2387">
                  <c:v>28545</c:v>
                </c:pt>
                <c:pt idx="2388">
                  <c:v>13057</c:v>
                </c:pt>
                <c:pt idx="2389">
                  <c:v>39461</c:v>
                </c:pt>
                <c:pt idx="2390">
                  <c:v>42032</c:v>
                </c:pt>
                <c:pt idx="2391">
                  <c:v>31154</c:v>
                </c:pt>
                <c:pt idx="2392">
                  <c:v>24998</c:v>
                </c:pt>
                <c:pt idx="2393">
                  <c:v>26627</c:v>
                </c:pt>
                <c:pt idx="2394">
                  <c:v>35633</c:v>
                </c:pt>
                <c:pt idx="2395">
                  <c:v>52036</c:v>
                </c:pt>
                <c:pt idx="2396">
                  <c:v>42360</c:v>
                </c:pt>
                <c:pt idx="2397">
                  <c:v>26426</c:v>
                </c:pt>
                <c:pt idx="2398">
                  <c:v>18769</c:v>
                </c:pt>
                <c:pt idx="2399">
                  <c:v>24017</c:v>
                </c:pt>
                <c:pt idx="2400">
                  <c:v>17756</c:v>
                </c:pt>
                <c:pt idx="2401">
                  <c:v>26895</c:v>
                </c:pt>
                <c:pt idx="2402">
                  <c:v>10501</c:v>
                </c:pt>
                <c:pt idx="2403">
                  <c:v>19038</c:v>
                </c:pt>
                <c:pt idx="2404">
                  <c:v>23240</c:v>
                </c:pt>
                <c:pt idx="2405">
                  <c:v>26664</c:v>
                </c:pt>
                <c:pt idx="2406">
                  <c:v>19412</c:v>
                </c:pt>
                <c:pt idx="2407">
                  <c:v>13762</c:v>
                </c:pt>
                <c:pt idx="2408">
                  <c:v>14581</c:v>
                </c:pt>
                <c:pt idx="2409">
                  <c:v>20296</c:v>
                </c:pt>
                <c:pt idx="2410">
                  <c:v>28033</c:v>
                </c:pt>
                <c:pt idx="2411">
                  <c:v>19465</c:v>
                </c:pt>
                <c:pt idx="2412">
                  <c:v>24308</c:v>
                </c:pt>
                <c:pt idx="2413">
                  <c:v>24439</c:v>
                </c:pt>
                <c:pt idx="2414">
                  <c:v>21550</c:v>
                </c:pt>
                <c:pt idx="2415">
                  <c:v>23335</c:v>
                </c:pt>
                <c:pt idx="2416">
                  <c:v>26901</c:v>
                </c:pt>
                <c:pt idx="2417">
                  <c:v>22022</c:v>
                </c:pt>
                <c:pt idx="2418">
                  <c:v>25763</c:v>
                </c:pt>
                <c:pt idx="2419">
                  <c:v>26351</c:v>
                </c:pt>
                <c:pt idx="2420">
                  <c:v>20178</c:v>
                </c:pt>
                <c:pt idx="2421">
                  <c:v>24458</c:v>
                </c:pt>
                <c:pt idx="2422">
                  <c:v>17725</c:v>
                </c:pt>
                <c:pt idx="2423">
                  <c:v>25306</c:v>
                </c:pt>
                <c:pt idx="2424">
                  <c:v>23508</c:v>
                </c:pt>
                <c:pt idx="2425">
                  <c:v>27097</c:v>
                </c:pt>
                <c:pt idx="2426">
                  <c:v>18381</c:v>
                </c:pt>
                <c:pt idx="2427">
                  <c:v>14833</c:v>
                </c:pt>
                <c:pt idx="2428">
                  <c:v>28817</c:v>
                </c:pt>
                <c:pt idx="2429">
                  <c:v>24645</c:v>
                </c:pt>
                <c:pt idx="2430">
                  <c:v>20939</c:v>
                </c:pt>
                <c:pt idx="2431">
                  <c:v>33068</c:v>
                </c:pt>
                <c:pt idx="2432">
                  <c:v>16417</c:v>
                </c:pt>
                <c:pt idx="2433">
                  <c:v>17094</c:v>
                </c:pt>
                <c:pt idx="2434">
                  <c:v>22722</c:v>
                </c:pt>
                <c:pt idx="2435">
                  <c:v>20923</c:v>
                </c:pt>
                <c:pt idx="2436">
                  <c:v>29841</c:v>
                </c:pt>
                <c:pt idx="2437">
                  <c:v>23925</c:v>
                </c:pt>
                <c:pt idx="2438">
                  <c:v>20824</c:v>
                </c:pt>
                <c:pt idx="2439">
                  <c:v>28678</c:v>
                </c:pt>
                <c:pt idx="2440">
                  <c:v>26382</c:v>
                </c:pt>
                <c:pt idx="2441">
                  <c:v>36045</c:v>
                </c:pt>
                <c:pt idx="2442">
                  <c:v>24944</c:v>
                </c:pt>
                <c:pt idx="2443">
                  <c:v>28766</c:v>
                </c:pt>
                <c:pt idx="2444">
                  <c:v>22969</c:v>
                </c:pt>
                <c:pt idx="2445">
                  <c:v>40266</c:v>
                </c:pt>
                <c:pt idx="2446">
                  <c:v>28245</c:v>
                </c:pt>
                <c:pt idx="2447">
                  <c:v>11375</c:v>
                </c:pt>
                <c:pt idx="2448">
                  <c:v>24304</c:v>
                </c:pt>
                <c:pt idx="2449">
                  <c:v>29624</c:v>
                </c:pt>
                <c:pt idx="2450">
                  <c:v>29626</c:v>
                </c:pt>
                <c:pt idx="2451">
                  <c:v>32189</c:v>
                </c:pt>
                <c:pt idx="2452">
                  <c:v>41452</c:v>
                </c:pt>
                <c:pt idx="2453">
                  <c:v>11541</c:v>
                </c:pt>
                <c:pt idx="2454">
                  <c:v>23481</c:v>
                </c:pt>
                <c:pt idx="2455">
                  <c:v>24375</c:v>
                </c:pt>
                <c:pt idx="2456">
                  <c:v>39159</c:v>
                </c:pt>
                <c:pt idx="2457">
                  <c:v>26399</c:v>
                </c:pt>
                <c:pt idx="2458">
                  <c:v>30500</c:v>
                </c:pt>
                <c:pt idx="2459">
                  <c:v>26815</c:v>
                </c:pt>
                <c:pt idx="2460">
                  <c:v>28563</c:v>
                </c:pt>
                <c:pt idx="2461">
                  <c:v>21895</c:v>
                </c:pt>
                <c:pt idx="2462">
                  <c:v>17293</c:v>
                </c:pt>
                <c:pt idx="2463">
                  <c:v>27502</c:v>
                </c:pt>
                <c:pt idx="2464">
                  <c:v>20964</c:v>
                </c:pt>
                <c:pt idx="2465">
                  <c:v>33771</c:v>
                </c:pt>
                <c:pt idx="2466">
                  <c:v>21448</c:v>
                </c:pt>
                <c:pt idx="2467">
                  <c:v>26771</c:v>
                </c:pt>
                <c:pt idx="2468">
                  <c:v>28777</c:v>
                </c:pt>
                <c:pt idx="2469">
                  <c:v>23133</c:v>
                </c:pt>
                <c:pt idx="2470">
                  <c:v>30934</c:v>
                </c:pt>
                <c:pt idx="2471">
                  <c:v>19204</c:v>
                </c:pt>
                <c:pt idx="2472">
                  <c:v>21376</c:v>
                </c:pt>
                <c:pt idx="2473">
                  <c:v>21663</c:v>
                </c:pt>
                <c:pt idx="2474">
                  <c:v>23312</c:v>
                </c:pt>
                <c:pt idx="2475">
                  <c:v>11237</c:v>
                </c:pt>
                <c:pt idx="2476">
                  <c:v>21866</c:v>
                </c:pt>
                <c:pt idx="2477">
                  <c:v>41666</c:v>
                </c:pt>
                <c:pt idx="2478">
                  <c:v>38005</c:v>
                </c:pt>
                <c:pt idx="2479">
                  <c:v>41026</c:v>
                </c:pt>
                <c:pt idx="2480">
                  <c:v>28961</c:v>
                </c:pt>
                <c:pt idx="2481">
                  <c:v>25845</c:v>
                </c:pt>
                <c:pt idx="2482">
                  <c:v>25652</c:v>
                </c:pt>
                <c:pt idx="2483">
                  <c:v>39471</c:v>
                </c:pt>
                <c:pt idx="2484">
                  <c:v>33169</c:v>
                </c:pt>
                <c:pt idx="2485">
                  <c:v>24450</c:v>
                </c:pt>
                <c:pt idx="2486">
                  <c:v>29251</c:v>
                </c:pt>
                <c:pt idx="2487">
                  <c:v>31063</c:v>
                </c:pt>
                <c:pt idx="2488">
                  <c:v>30188</c:v>
                </c:pt>
                <c:pt idx="2489">
                  <c:v>31403</c:v>
                </c:pt>
                <c:pt idx="2490">
                  <c:v>26009</c:v>
                </c:pt>
                <c:pt idx="2491">
                  <c:v>29342</c:v>
                </c:pt>
                <c:pt idx="2492">
                  <c:v>26739</c:v>
                </c:pt>
                <c:pt idx="2493">
                  <c:v>31535</c:v>
                </c:pt>
                <c:pt idx="2494">
                  <c:v>24309</c:v>
                </c:pt>
                <c:pt idx="2495">
                  <c:v>24783</c:v>
                </c:pt>
                <c:pt idx="2496">
                  <c:v>21378</c:v>
                </c:pt>
                <c:pt idx="2497">
                  <c:v>37933</c:v>
                </c:pt>
                <c:pt idx="2498">
                  <c:v>37081</c:v>
                </c:pt>
                <c:pt idx="2499">
                  <c:v>33405</c:v>
                </c:pt>
                <c:pt idx="2500">
                  <c:v>22210</c:v>
                </c:pt>
                <c:pt idx="2501">
                  <c:v>21961</c:v>
                </c:pt>
                <c:pt idx="2502">
                  <c:v>26441</c:v>
                </c:pt>
                <c:pt idx="2503">
                  <c:v>28817</c:v>
                </c:pt>
                <c:pt idx="2504">
                  <c:v>35329</c:v>
                </c:pt>
                <c:pt idx="2505">
                  <c:v>16840</c:v>
                </c:pt>
                <c:pt idx="2506">
                  <c:v>15425</c:v>
                </c:pt>
                <c:pt idx="2507">
                  <c:v>30058</c:v>
                </c:pt>
                <c:pt idx="2508">
                  <c:v>25627</c:v>
                </c:pt>
                <c:pt idx="2509">
                  <c:v>23769</c:v>
                </c:pt>
                <c:pt idx="2510">
                  <c:v>24920</c:v>
                </c:pt>
                <c:pt idx="2511">
                  <c:v>16323</c:v>
                </c:pt>
                <c:pt idx="2512">
                  <c:v>29490</c:v>
                </c:pt>
                <c:pt idx="2513">
                  <c:v>38513</c:v>
                </c:pt>
                <c:pt idx="2514">
                  <c:v>25110</c:v>
                </c:pt>
                <c:pt idx="2515">
                  <c:v>27815</c:v>
                </c:pt>
                <c:pt idx="2516">
                  <c:v>19515</c:v>
                </c:pt>
                <c:pt idx="2517">
                  <c:v>28100</c:v>
                </c:pt>
                <c:pt idx="2518">
                  <c:v>26709</c:v>
                </c:pt>
                <c:pt idx="2519">
                  <c:v>10409</c:v>
                </c:pt>
                <c:pt idx="2520">
                  <c:v>41871</c:v>
                </c:pt>
                <c:pt idx="2521">
                  <c:v>32483</c:v>
                </c:pt>
                <c:pt idx="2522">
                  <c:v>28465</c:v>
                </c:pt>
                <c:pt idx="2523">
                  <c:v>21304</c:v>
                </c:pt>
                <c:pt idx="2524">
                  <c:v>21029</c:v>
                </c:pt>
                <c:pt idx="2525">
                  <c:v>8242</c:v>
                </c:pt>
                <c:pt idx="2526">
                  <c:v>27625</c:v>
                </c:pt>
                <c:pt idx="2527">
                  <c:v>23405</c:v>
                </c:pt>
                <c:pt idx="2528">
                  <c:v>7195</c:v>
                </c:pt>
                <c:pt idx="2529">
                  <c:v>27669</c:v>
                </c:pt>
                <c:pt idx="2530">
                  <c:v>27976</c:v>
                </c:pt>
                <c:pt idx="2531">
                  <c:v>47432</c:v>
                </c:pt>
                <c:pt idx="2532">
                  <c:v>36638</c:v>
                </c:pt>
                <c:pt idx="2533">
                  <c:v>25454</c:v>
                </c:pt>
                <c:pt idx="2534">
                  <c:v>21012</c:v>
                </c:pt>
                <c:pt idx="2535">
                  <c:v>15517</c:v>
                </c:pt>
                <c:pt idx="2536">
                  <c:v>19080</c:v>
                </c:pt>
                <c:pt idx="2537">
                  <c:v>9253</c:v>
                </c:pt>
                <c:pt idx="2538">
                  <c:v>18663</c:v>
                </c:pt>
                <c:pt idx="2539">
                  <c:v>12002</c:v>
                </c:pt>
                <c:pt idx="2540">
                  <c:v>32844</c:v>
                </c:pt>
                <c:pt idx="2541">
                  <c:v>30011</c:v>
                </c:pt>
                <c:pt idx="2542">
                  <c:v>30096</c:v>
                </c:pt>
                <c:pt idx="2543">
                  <c:v>29791</c:v>
                </c:pt>
                <c:pt idx="2544">
                  <c:v>20398</c:v>
                </c:pt>
                <c:pt idx="2545">
                  <c:v>34386</c:v>
                </c:pt>
                <c:pt idx="2546">
                  <c:v>31715</c:v>
                </c:pt>
                <c:pt idx="2547">
                  <c:v>24722</c:v>
                </c:pt>
                <c:pt idx="2548">
                  <c:v>27846</c:v>
                </c:pt>
                <c:pt idx="2549">
                  <c:v>31605</c:v>
                </c:pt>
                <c:pt idx="2550">
                  <c:v>27126</c:v>
                </c:pt>
                <c:pt idx="2551">
                  <c:v>26985</c:v>
                </c:pt>
                <c:pt idx="2552">
                  <c:v>23485</c:v>
                </c:pt>
                <c:pt idx="2553">
                  <c:v>27368</c:v>
                </c:pt>
                <c:pt idx="2554">
                  <c:v>20065</c:v>
                </c:pt>
                <c:pt idx="2555">
                  <c:v>21619</c:v>
                </c:pt>
                <c:pt idx="2556">
                  <c:v>23443</c:v>
                </c:pt>
                <c:pt idx="2557">
                  <c:v>7491</c:v>
                </c:pt>
                <c:pt idx="2558">
                  <c:v>17649</c:v>
                </c:pt>
                <c:pt idx="2559">
                  <c:v>7601</c:v>
                </c:pt>
                <c:pt idx="2560">
                  <c:v>19100</c:v>
                </c:pt>
                <c:pt idx="2561">
                  <c:v>17573</c:v>
                </c:pt>
                <c:pt idx="2562">
                  <c:v>20755</c:v>
                </c:pt>
                <c:pt idx="2563">
                  <c:v>22193</c:v>
                </c:pt>
                <c:pt idx="2564">
                  <c:v>22345</c:v>
                </c:pt>
                <c:pt idx="2565">
                  <c:v>36112</c:v>
                </c:pt>
                <c:pt idx="2566">
                  <c:v>38168</c:v>
                </c:pt>
                <c:pt idx="2567">
                  <c:v>28698</c:v>
                </c:pt>
                <c:pt idx="2568">
                  <c:v>30429</c:v>
                </c:pt>
                <c:pt idx="2569">
                  <c:v>20625</c:v>
                </c:pt>
                <c:pt idx="2570">
                  <c:v>23797</c:v>
                </c:pt>
                <c:pt idx="2571">
                  <c:v>32671</c:v>
                </c:pt>
                <c:pt idx="2572">
                  <c:v>35697</c:v>
                </c:pt>
                <c:pt idx="2573">
                  <c:v>28355</c:v>
                </c:pt>
                <c:pt idx="2574">
                  <c:v>28493</c:v>
                </c:pt>
                <c:pt idx="2575">
                  <c:v>29261</c:v>
                </c:pt>
                <c:pt idx="2576">
                  <c:v>35774</c:v>
                </c:pt>
                <c:pt idx="2577">
                  <c:v>30917</c:v>
                </c:pt>
                <c:pt idx="2578">
                  <c:v>32851</c:v>
                </c:pt>
                <c:pt idx="2579">
                  <c:v>21858</c:v>
                </c:pt>
                <c:pt idx="2580">
                  <c:v>12903</c:v>
                </c:pt>
                <c:pt idx="2581">
                  <c:v>38404</c:v>
                </c:pt>
                <c:pt idx="2582">
                  <c:v>46338</c:v>
                </c:pt>
                <c:pt idx="2583">
                  <c:v>25816</c:v>
                </c:pt>
                <c:pt idx="2584">
                  <c:v>26753</c:v>
                </c:pt>
                <c:pt idx="2585">
                  <c:v>34779</c:v>
                </c:pt>
                <c:pt idx="2586">
                  <c:v>36944</c:v>
                </c:pt>
                <c:pt idx="2587">
                  <c:v>30516</c:v>
                </c:pt>
                <c:pt idx="2588">
                  <c:v>29948</c:v>
                </c:pt>
                <c:pt idx="2589">
                  <c:v>24301</c:v>
                </c:pt>
                <c:pt idx="2590">
                  <c:v>19201</c:v>
                </c:pt>
                <c:pt idx="2591">
                  <c:v>33204</c:v>
                </c:pt>
                <c:pt idx="2592">
                  <c:v>21853</c:v>
                </c:pt>
                <c:pt idx="2593">
                  <c:v>32455</c:v>
                </c:pt>
                <c:pt idx="2594">
                  <c:v>33884</c:v>
                </c:pt>
                <c:pt idx="2595">
                  <c:v>29290</c:v>
                </c:pt>
                <c:pt idx="2596">
                  <c:v>31312</c:v>
                </c:pt>
                <c:pt idx="2597">
                  <c:v>18101</c:v>
                </c:pt>
                <c:pt idx="2598">
                  <c:v>33825</c:v>
                </c:pt>
                <c:pt idx="2599">
                  <c:v>25834</c:v>
                </c:pt>
                <c:pt idx="2600">
                  <c:v>8511</c:v>
                </c:pt>
                <c:pt idx="2601">
                  <c:v>32953</c:v>
                </c:pt>
                <c:pt idx="2602">
                  <c:v>24396</c:v>
                </c:pt>
                <c:pt idx="2603">
                  <c:v>27833</c:v>
                </c:pt>
                <c:pt idx="2604">
                  <c:v>31991</c:v>
                </c:pt>
                <c:pt idx="2605">
                  <c:v>27062</c:v>
                </c:pt>
                <c:pt idx="2606">
                  <c:v>29823</c:v>
                </c:pt>
                <c:pt idx="2607">
                  <c:v>28523</c:v>
                </c:pt>
                <c:pt idx="2608">
                  <c:v>30205</c:v>
                </c:pt>
                <c:pt idx="2609">
                  <c:v>33489</c:v>
                </c:pt>
                <c:pt idx="2610">
                  <c:v>26793</c:v>
                </c:pt>
                <c:pt idx="2611">
                  <c:v>33309</c:v>
                </c:pt>
                <c:pt idx="2612">
                  <c:v>35498</c:v>
                </c:pt>
                <c:pt idx="2613">
                  <c:v>40812</c:v>
                </c:pt>
                <c:pt idx="2614">
                  <c:v>33237</c:v>
                </c:pt>
                <c:pt idx="2615">
                  <c:v>39128</c:v>
                </c:pt>
                <c:pt idx="2616">
                  <c:v>29946</c:v>
                </c:pt>
                <c:pt idx="2617">
                  <c:v>45761</c:v>
                </c:pt>
                <c:pt idx="2618">
                  <c:v>37248</c:v>
                </c:pt>
                <c:pt idx="2619">
                  <c:v>24277</c:v>
                </c:pt>
                <c:pt idx="2620">
                  <c:v>10883</c:v>
                </c:pt>
                <c:pt idx="2621">
                  <c:v>33150</c:v>
                </c:pt>
                <c:pt idx="2622">
                  <c:v>57802</c:v>
                </c:pt>
                <c:pt idx="2623">
                  <c:v>35288</c:v>
                </c:pt>
                <c:pt idx="2624">
                  <c:v>35974</c:v>
                </c:pt>
                <c:pt idx="2625">
                  <c:v>25530</c:v>
                </c:pt>
                <c:pt idx="2626">
                  <c:v>22872</c:v>
                </c:pt>
                <c:pt idx="2627">
                  <c:v>23839</c:v>
                </c:pt>
                <c:pt idx="2628">
                  <c:v>26964</c:v>
                </c:pt>
                <c:pt idx="2629">
                  <c:v>19655</c:v>
                </c:pt>
                <c:pt idx="2630">
                  <c:v>16360</c:v>
                </c:pt>
                <c:pt idx="2631" formatCode="#,##0">
                  <c:v>38505</c:v>
                </c:pt>
                <c:pt idx="2632" formatCode="#,##0">
                  <c:v>23004</c:v>
                </c:pt>
                <c:pt idx="2633" formatCode="#,##0">
                  <c:v>27470</c:v>
                </c:pt>
                <c:pt idx="2634" formatCode="#,##0">
                  <c:v>28800</c:v>
                </c:pt>
                <c:pt idx="2635" formatCode="#,##0">
                  <c:v>31641</c:v>
                </c:pt>
                <c:pt idx="2636" formatCode="#,##0">
                  <c:v>23897</c:v>
                </c:pt>
                <c:pt idx="2637" formatCode="#,##0">
                  <c:v>25544</c:v>
                </c:pt>
                <c:pt idx="2638" formatCode="#,##0">
                  <c:v>21116</c:v>
                </c:pt>
                <c:pt idx="2639" formatCode="#,##0">
                  <c:v>25535</c:v>
                </c:pt>
                <c:pt idx="2640" formatCode="#,##0">
                  <c:v>31374</c:v>
                </c:pt>
                <c:pt idx="2641" formatCode="#,##0">
                  <c:v>14478</c:v>
                </c:pt>
                <c:pt idx="2642" formatCode="#,##0">
                  <c:v>36628</c:v>
                </c:pt>
                <c:pt idx="2643" formatCode="#,##0">
                  <c:v>28969</c:v>
                </c:pt>
                <c:pt idx="2644" formatCode="#,##0">
                  <c:v>18406</c:v>
                </c:pt>
                <c:pt idx="2645" formatCode="#,##0">
                  <c:v>27969</c:v>
                </c:pt>
                <c:pt idx="2646" formatCode="#,##0">
                  <c:v>20215</c:v>
                </c:pt>
                <c:pt idx="2647" formatCode="#,##0">
                  <c:v>28906</c:v>
                </c:pt>
                <c:pt idx="2648" formatCode="#,##0">
                  <c:v>27126</c:v>
                </c:pt>
                <c:pt idx="2649" formatCode="#,##0">
                  <c:v>16155</c:v>
                </c:pt>
                <c:pt idx="2650" formatCode="#,##0">
                  <c:v>11992</c:v>
                </c:pt>
                <c:pt idx="2651" formatCode="#,##0">
                  <c:v>23114</c:v>
                </c:pt>
                <c:pt idx="2652" formatCode="#,##0">
                  <c:v>35641</c:v>
                </c:pt>
                <c:pt idx="2653" formatCode="#,##0">
                  <c:v>29691</c:v>
                </c:pt>
                <c:pt idx="2654" formatCode="#,##0">
                  <c:v>14007</c:v>
                </c:pt>
                <c:pt idx="2655" formatCode="#,##0">
                  <c:v>17098</c:v>
                </c:pt>
                <c:pt idx="2656" formatCode="#,##0">
                  <c:v>37567</c:v>
                </c:pt>
                <c:pt idx="2657" formatCode="#,##0">
                  <c:v>25649</c:v>
                </c:pt>
                <c:pt idx="2658" formatCode="#,##0">
                  <c:v>32743</c:v>
                </c:pt>
                <c:pt idx="2659" formatCode="#,##0">
                  <c:v>19663</c:v>
                </c:pt>
                <c:pt idx="2660" formatCode="#,##0">
                  <c:v>20438</c:v>
                </c:pt>
                <c:pt idx="2661" formatCode="#,##0">
                  <c:v>28402</c:v>
                </c:pt>
                <c:pt idx="2662" formatCode="#,##0">
                  <c:v>20268</c:v>
                </c:pt>
                <c:pt idx="2663" formatCode="#,##0">
                  <c:v>9076</c:v>
                </c:pt>
                <c:pt idx="2664" formatCode="#,##0">
                  <c:v>25150</c:v>
                </c:pt>
                <c:pt idx="2665" formatCode="#,##0">
                  <c:v>22135</c:v>
                </c:pt>
                <c:pt idx="2666" formatCode="#,##0">
                  <c:v>37570</c:v>
                </c:pt>
                <c:pt idx="2667" formatCode="#,##0">
                  <c:v>36077</c:v>
                </c:pt>
                <c:pt idx="2668" formatCode="#,##0">
                  <c:v>27133</c:v>
                </c:pt>
                <c:pt idx="2669" formatCode="#,##0">
                  <c:v>30565</c:v>
                </c:pt>
                <c:pt idx="2670" formatCode="#,##0">
                  <c:v>21040</c:v>
                </c:pt>
                <c:pt idx="2671" formatCode="#,##0">
                  <c:v>32680</c:v>
                </c:pt>
                <c:pt idx="2672" formatCode="#,##0">
                  <c:v>29691</c:v>
                </c:pt>
                <c:pt idx="2673" formatCode="#,##0">
                  <c:v>30607</c:v>
                </c:pt>
                <c:pt idx="2674" formatCode="#,##0">
                  <c:v>26368</c:v>
                </c:pt>
                <c:pt idx="2675" formatCode="#,##0">
                  <c:v>28810</c:v>
                </c:pt>
                <c:pt idx="2676" formatCode="#,##0">
                  <c:v>23543</c:v>
                </c:pt>
                <c:pt idx="2677" formatCode="#,##0">
                  <c:v>34993</c:v>
                </c:pt>
                <c:pt idx="2678" formatCode="#,##0">
                  <c:v>20266</c:v>
                </c:pt>
                <c:pt idx="2679" formatCode="#,##0">
                  <c:v>22334</c:v>
                </c:pt>
                <c:pt idx="2680" formatCode="#,##0">
                  <c:v>19222</c:v>
                </c:pt>
                <c:pt idx="2681" formatCode="#,##0">
                  <c:v>26056</c:v>
                </c:pt>
                <c:pt idx="2682" formatCode="#,##0">
                  <c:v>22215</c:v>
                </c:pt>
                <c:pt idx="2683" formatCode="#,##0">
                  <c:v>21194</c:v>
                </c:pt>
                <c:pt idx="2684" formatCode="#,##0">
                  <c:v>25384</c:v>
                </c:pt>
                <c:pt idx="2685" formatCode="#,##0">
                  <c:v>8135</c:v>
                </c:pt>
                <c:pt idx="2686" formatCode="#,##0">
                  <c:v>31140</c:v>
                </c:pt>
                <c:pt idx="2687" formatCode="#,##0">
                  <c:v>23248</c:v>
                </c:pt>
                <c:pt idx="2688" formatCode="#,##0">
                  <c:v>24642</c:v>
                </c:pt>
                <c:pt idx="2689" formatCode="#,##0">
                  <c:v>29971</c:v>
                </c:pt>
                <c:pt idx="2690" formatCode="#,##0">
                  <c:v>30186</c:v>
                </c:pt>
                <c:pt idx="2691" formatCode="#,##0">
                  <c:v>30272</c:v>
                </c:pt>
                <c:pt idx="2692" formatCode="#,##0">
                  <c:v>44795</c:v>
                </c:pt>
                <c:pt idx="2693" formatCode="#,##0">
                  <c:v>32055</c:v>
                </c:pt>
                <c:pt idx="2694" formatCode="#,##0">
                  <c:v>29585</c:v>
                </c:pt>
                <c:pt idx="2695" formatCode="#,##0">
                  <c:v>33715</c:v>
                </c:pt>
                <c:pt idx="2696">
                  <c:v>30400</c:v>
                </c:pt>
                <c:pt idx="2697">
                  <c:v>27043</c:v>
                </c:pt>
                <c:pt idx="2698">
                  <c:v>23091</c:v>
                </c:pt>
                <c:pt idx="2699">
                  <c:v>10132</c:v>
                </c:pt>
                <c:pt idx="2700">
                  <c:v>32414</c:v>
                </c:pt>
                <c:pt idx="2701">
                  <c:v>25174</c:v>
                </c:pt>
                <c:pt idx="2702">
                  <c:v>45801</c:v>
                </c:pt>
                <c:pt idx="2703">
                  <c:v>33208</c:v>
                </c:pt>
                <c:pt idx="2704">
                  <c:v>32949</c:v>
                </c:pt>
                <c:pt idx="2705">
                  <c:v>20881</c:v>
                </c:pt>
                <c:pt idx="2706">
                  <c:v>6728</c:v>
                </c:pt>
                <c:pt idx="2707">
                  <c:v>30475</c:v>
                </c:pt>
                <c:pt idx="2708">
                  <c:v>27572</c:v>
                </c:pt>
                <c:pt idx="2709">
                  <c:v>20142</c:v>
                </c:pt>
                <c:pt idx="2710">
                  <c:v>34885</c:v>
                </c:pt>
                <c:pt idx="2711">
                  <c:v>18470</c:v>
                </c:pt>
                <c:pt idx="2712">
                  <c:v>31844</c:v>
                </c:pt>
                <c:pt idx="2713">
                  <c:v>19286</c:v>
                </c:pt>
                <c:pt idx="2714">
                  <c:v>24786</c:v>
                </c:pt>
                <c:pt idx="2715">
                  <c:v>23938</c:v>
                </c:pt>
                <c:pt idx="2716">
                  <c:v>28417</c:v>
                </c:pt>
                <c:pt idx="2717">
                  <c:v>27852</c:v>
                </c:pt>
                <c:pt idx="2718">
                  <c:v>15921</c:v>
                </c:pt>
                <c:pt idx="2719">
                  <c:v>30083</c:v>
                </c:pt>
                <c:pt idx="2720">
                  <c:v>44339</c:v>
                </c:pt>
                <c:pt idx="2721">
                  <c:v>32089</c:v>
                </c:pt>
                <c:pt idx="2722">
                  <c:v>37439</c:v>
                </c:pt>
                <c:pt idx="2723">
                  <c:v>49032</c:v>
                </c:pt>
                <c:pt idx="2724">
                  <c:v>27780</c:v>
                </c:pt>
                <c:pt idx="2725">
                  <c:v>23955</c:v>
                </c:pt>
                <c:pt idx="2726">
                  <c:v>17315</c:v>
                </c:pt>
                <c:pt idx="2727">
                  <c:v>9827</c:v>
                </c:pt>
                <c:pt idx="2728">
                  <c:v>30520</c:v>
                </c:pt>
                <c:pt idx="2729">
                  <c:v>29212</c:v>
                </c:pt>
                <c:pt idx="2730">
                  <c:v>40229</c:v>
                </c:pt>
                <c:pt idx="2731">
                  <c:v>36890</c:v>
                </c:pt>
                <c:pt idx="2732">
                  <c:v>32988</c:v>
                </c:pt>
                <c:pt idx="2733">
                  <c:v>42414</c:v>
                </c:pt>
                <c:pt idx="2734">
                  <c:v>30595</c:v>
                </c:pt>
                <c:pt idx="2735">
                  <c:v>28841</c:v>
                </c:pt>
                <c:pt idx="2736">
                  <c:v>32044</c:v>
                </c:pt>
                <c:pt idx="2737">
                  <c:v>42788</c:v>
                </c:pt>
                <c:pt idx="2738">
                  <c:v>34339</c:v>
                </c:pt>
                <c:pt idx="2739">
                  <c:v>16142</c:v>
                </c:pt>
                <c:pt idx="2740">
                  <c:v>29121</c:v>
                </c:pt>
                <c:pt idx="2741">
                  <c:v>39751</c:v>
                </c:pt>
                <c:pt idx="2742">
                  <c:v>31998</c:v>
                </c:pt>
                <c:pt idx="2743">
                  <c:v>18575</c:v>
                </c:pt>
                <c:pt idx="2744">
                  <c:v>19178</c:v>
                </c:pt>
                <c:pt idx="2745">
                  <c:v>25162</c:v>
                </c:pt>
                <c:pt idx="2746">
                  <c:v>37936</c:v>
                </c:pt>
                <c:pt idx="2747">
                  <c:v>20723</c:v>
                </c:pt>
                <c:pt idx="2748">
                  <c:v>16345</c:v>
                </c:pt>
                <c:pt idx="2749">
                  <c:v>7950</c:v>
                </c:pt>
                <c:pt idx="2750">
                  <c:v>26222</c:v>
                </c:pt>
                <c:pt idx="2751">
                  <c:v>42077</c:v>
                </c:pt>
                <c:pt idx="2752">
                  <c:v>32538</c:v>
                </c:pt>
                <c:pt idx="2753">
                  <c:v>41209</c:v>
                </c:pt>
                <c:pt idx="2754">
                  <c:v>33088</c:v>
                </c:pt>
                <c:pt idx="2755">
                  <c:v>41339</c:v>
                </c:pt>
                <c:pt idx="2756">
                  <c:v>27852</c:v>
                </c:pt>
                <c:pt idx="2757">
                  <c:v>16572</c:v>
                </c:pt>
                <c:pt idx="2758">
                  <c:v>14462</c:v>
                </c:pt>
                <c:pt idx="2759">
                  <c:v>29730</c:v>
                </c:pt>
                <c:pt idx="2760">
                  <c:v>43501</c:v>
                </c:pt>
                <c:pt idx="2761">
                  <c:v>46507</c:v>
                </c:pt>
                <c:pt idx="2762">
                  <c:v>33709</c:v>
                </c:pt>
                <c:pt idx="2763">
                  <c:v>25472</c:v>
                </c:pt>
                <c:pt idx="2764">
                  <c:v>29011</c:v>
                </c:pt>
                <c:pt idx="2765">
                  <c:v>31348</c:v>
                </c:pt>
                <c:pt idx="2766">
                  <c:v>40016</c:v>
                </c:pt>
                <c:pt idx="2767">
                  <c:v>27189</c:v>
                </c:pt>
                <c:pt idx="2768">
                  <c:v>27414</c:v>
                </c:pt>
                <c:pt idx="2769">
                  <c:v>24485</c:v>
                </c:pt>
                <c:pt idx="2770">
                  <c:v>22606</c:v>
                </c:pt>
                <c:pt idx="2771">
                  <c:v>23368</c:v>
                </c:pt>
                <c:pt idx="2772">
                  <c:v>9967</c:v>
                </c:pt>
                <c:pt idx="2773">
                  <c:v>28229</c:v>
                </c:pt>
                <c:pt idx="2774">
                  <c:v>17286</c:v>
                </c:pt>
                <c:pt idx="2775">
                  <c:v>14572</c:v>
                </c:pt>
                <c:pt idx="2776">
                  <c:v>19128</c:v>
                </c:pt>
                <c:pt idx="2777">
                  <c:v>18445</c:v>
                </c:pt>
                <c:pt idx="2778">
                  <c:v>7225</c:v>
                </c:pt>
                <c:pt idx="2779">
                  <c:v>24458</c:v>
                </c:pt>
                <c:pt idx="2780">
                  <c:v>18138</c:v>
                </c:pt>
                <c:pt idx="2781">
                  <c:v>32509</c:v>
                </c:pt>
                <c:pt idx="2782">
                  <c:v>30310</c:v>
                </c:pt>
                <c:pt idx="2783">
                  <c:v>44662</c:v>
                </c:pt>
                <c:pt idx="2784">
                  <c:v>34826</c:v>
                </c:pt>
                <c:pt idx="2785">
                  <c:v>26388</c:v>
                </c:pt>
                <c:pt idx="2786">
                  <c:v>28002</c:v>
                </c:pt>
                <c:pt idx="2787">
                  <c:v>28455</c:v>
                </c:pt>
                <c:pt idx="2788">
                  <c:v>22307</c:v>
                </c:pt>
                <c:pt idx="2789">
                  <c:v>8822</c:v>
                </c:pt>
                <c:pt idx="2790">
                  <c:v>16286</c:v>
                </c:pt>
                <c:pt idx="2791">
                  <c:v>39950</c:v>
                </c:pt>
                <c:pt idx="2792">
                  <c:v>38024</c:v>
                </c:pt>
                <c:pt idx="2793">
                  <c:v>47963</c:v>
                </c:pt>
                <c:pt idx="2794">
                  <c:v>46271</c:v>
                </c:pt>
                <c:pt idx="2795">
                  <c:v>37451</c:v>
                </c:pt>
                <c:pt idx="2796">
                  <c:v>39688</c:v>
                </c:pt>
                <c:pt idx="2797">
                  <c:v>37181</c:v>
                </c:pt>
                <c:pt idx="2798">
                  <c:v>34844</c:v>
                </c:pt>
                <c:pt idx="2799">
                  <c:v>22226</c:v>
                </c:pt>
                <c:pt idx="2800">
                  <c:v>38608</c:v>
                </c:pt>
                <c:pt idx="2801">
                  <c:v>40335</c:v>
                </c:pt>
                <c:pt idx="2802">
                  <c:v>45900</c:v>
                </c:pt>
                <c:pt idx="2803">
                  <c:v>30382</c:v>
                </c:pt>
                <c:pt idx="2804">
                  <c:v>30917</c:v>
                </c:pt>
                <c:pt idx="2805">
                  <c:v>20018</c:v>
                </c:pt>
                <c:pt idx="2806">
                  <c:v>29000</c:v>
                </c:pt>
                <c:pt idx="2807">
                  <c:v>32440</c:v>
                </c:pt>
                <c:pt idx="2808">
                  <c:v>34468</c:v>
                </c:pt>
                <c:pt idx="2809">
                  <c:v>32911</c:v>
                </c:pt>
                <c:pt idx="2810">
                  <c:v>13056</c:v>
                </c:pt>
                <c:pt idx="2811">
                  <c:v>32353</c:v>
                </c:pt>
                <c:pt idx="2812">
                  <c:v>28329</c:v>
                </c:pt>
                <c:pt idx="2813">
                  <c:v>30104</c:v>
                </c:pt>
                <c:pt idx="2814">
                  <c:v>21416</c:v>
                </c:pt>
                <c:pt idx="2815">
                  <c:v>18426</c:v>
                </c:pt>
                <c:pt idx="2816">
                  <c:v>32877</c:v>
                </c:pt>
                <c:pt idx="2817">
                  <c:v>34468</c:v>
                </c:pt>
                <c:pt idx="2818">
                  <c:v>32288</c:v>
                </c:pt>
                <c:pt idx="2819">
                  <c:v>29816</c:v>
                </c:pt>
                <c:pt idx="2820">
                  <c:v>21133</c:v>
                </c:pt>
                <c:pt idx="2821">
                  <c:v>26415</c:v>
                </c:pt>
                <c:pt idx="2822">
                  <c:v>42114</c:v>
                </c:pt>
                <c:pt idx="2823">
                  <c:v>32684</c:v>
                </c:pt>
                <c:pt idx="2824">
                  <c:v>21037</c:v>
                </c:pt>
                <c:pt idx="2825">
                  <c:v>21034</c:v>
                </c:pt>
                <c:pt idx="2826">
                  <c:v>30293</c:v>
                </c:pt>
                <c:pt idx="2827">
                  <c:v>34798</c:v>
                </c:pt>
                <c:pt idx="2828">
                  <c:v>32883</c:v>
                </c:pt>
                <c:pt idx="2829">
                  <c:v>20331</c:v>
                </c:pt>
                <c:pt idx="2830">
                  <c:v>20732</c:v>
                </c:pt>
                <c:pt idx="2831">
                  <c:v>27370</c:v>
                </c:pt>
                <c:pt idx="2832">
                  <c:v>24348</c:v>
                </c:pt>
                <c:pt idx="2833">
                  <c:v>9262</c:v>
                </c:pt>
                <c:pt idx="2834">
                  <c:v>34130</c:v>
                </c:pt>
                <c:pt idx="2835">
                  <c:v>37888</c:v>
                </c:pt>
                <c:pt idx="2836">
                  <c:v>34768</c:v>
                </c:pt>
                <c:pt idx="2837">
                  <c:v>36454</c:v>
                </c:pt>
                <c:pt idx="2838">
                  <c:v>27837</c:v>
                </c:pt>
                <c:pt idx="2839">
                  <c:v>26389</c:v>
                </c:pt>
                <c:pt idx="2840">
                  <c:v>20908</c:v>
                </c:pt>
                <c:pt idx="2841">
                  <c:v>29355</c:v>
                </c:pt>
                <c:pt idx="2842">
                  <c:v>48304</c:v>
                </c:pt>
                <c:pt idx="2843">
                  <c:v>31027</c:v>
                </c:pt>
                <c:pt idx="2844">
                  <c:v>28626</c:v>
                </c:pt>
                <c:pt idx="2845">
                  <c:v>21506</c:v>
                </c:pt>
                <c:pt idx="2846">
                  <c:v>33486</c:v>
                </c:pt>
                <c:pt idx="2847">
                  <c:v>31755</c:v>
                </c:pt>
                <c:pt idx="2848">
                  <c:v>24651</c:v>
                </c:pt>
                <c:pt idx="2849">
                  <c:v>22604</c:v>
                </c:pt>
                <c:pt idx="2850">
                  <c:v>31554</c:v>
                </c:pt>
                <c:pt idx="2851">
                  <c:v>29269</c:v>
                </c:pt>
                <c:pt idx="2852">
                  <c:v>24419</c:v>
                </c:pt>
                <c:pt idx="2853">
                  <c:v>12948</c:v>
                </c:pt>
                <c:pt idx="2854">
                  <c:v>32227</c:v>
                </c:pt>
                <c:pt idx="2855">
                  <c:v>35665</c:v>
                </c:pt>
                <c:pt idx="2856">
                  <c:v>29790</c:v>
                </c:pt>
                <c:pt idx="2857">
                  <c:v>39180</c:v>
                </c:pt>
                <c:pt idx="2858">
                  <c:v>22805</c:v>
                </c:pt>
                <c:pt idx="2859">
                  <c:v>26924</c:v>
                </c:pt>
                <c:pt idx="2860">
                  <c:v>31520</c:v>
                </c:pt>
                <c:pt idx="2861">
                  <c:v>35867</c:v>
                </c:pt>
                <c:pt idx="2862">
                  <c:v>39063</c:v>
                </c:pt>
                <c:pt idx="2863">
                  <c:v>40256</c:v>
                </c:pt>
                <c:pt idx="2864">
                  <c:v>41787</c:v>
                </c:pt>
                <c:pt idx="2865">
                  <c:v>27625</c:v>
                </c:pt>
                <c:pt idx="2866">
                  <c:v>17915</c:v>
                </c:pt>
                <c:pt idx="2867">
                  <c:v>23069</c:v>
                </c:pt>
                <c:pt idx="2868">
                  <c:v>27929</c:v>
                </c:pt>
                <c:pt idx="2869">
                  <c:v>26104</c:v>
                </c:pt>
                <c:pt idx="2870">
                  <c:v>27989</c:v>
                </c:pt>
                <c:pt idx="2871">
                  <c:v>18154</c:v>
                </c:pt>
                <c:pt idx="2872">
                  <c:v>19846</c:v>
                </c:pt>
                <c:pt idx="2873">
                  <c:v>8047</c:v>
                </c:pt>
                <c:pt idx="2874">
                  <c:v>33211</c:v>
                </c:pt>
                <c:pt idx="2875">
                  <c:v>38697</c:v>
                </c:pt>
                <c:pt idx="2876">
                  <c:v>39913</c:v>
                </c:pt>
                <c:pt idx="2877">
                  <c:v>40603</c:v>
                </c:pt>
                <c:pt idx="2878">
                  <c:v>29942</c:v>
                </c:pt>
                <c:pt idx="2879">
                  <c:v>28900</c:v>
                </c:pt>
                <c:pt idx="2880">
                  <c:v>33002</c:v>
                </c:pt>
                <c:pt idx="2881">
                  <c:v>19718</c:v>
                </c:pt>
                <c:pt idx="2882">
                  <c:v>24234</c:v>
                </c:pt>
                <c:pt idx="2883">
                  <c:v>38344</c:v>
                </c:pt>
                <c:pt idx="2884">
                  <c:v>28667</c:v>
                </c:pt>
                <c:pt idx="2885">
                  <c:v>20954</c:v>
                </c:pt>
                <c:pt idx="2886">
                  <c:v>32142</c:v>
                </c:pt>
                <c:pt idx="2887">
                  <c:v>25443</c:v>
                </c:pt>
                <c:pt idx="2888">
                  <c:v>36012</c:v>
                </c:pt>
                <c:pt idx="2889">
                  <c:v>25558</c:v>
                </c:pt>
                <c:pt idx="2890">
                  <c:v>21408</c:v>
                </c:pt>
                <c:pt idx="2891">
                  <c:v>26923</c:v>
                </c:pt>
                <c:pt idx="2892">
                  <c:v>31176</c:v>
                </c:pt>
                <c:pt idx="2893">
                  <c:v>27274</c:v>
                </c:pt>
                <c:pt idx="2894">
                  <c:v>14715</c:v>
                </c:pt>
                <c:pt idx="2895">
                  <c:v>48016</c:v>
                </c:pt>
                <c:pt idx="2896">
                  <c:v>31394</c:v>
                </c:pt>
                <c:pt idx="2897">
                  <c:v>30888</c:v>
                </c:pt>
                <c:pt idx="2898">
                  <c:v>47088</c:v>
                </c:pt>
                <c:pt idx="2899">
                  <c:v>39011</c:v>
                </c:pt>
                <c:pt idx="2900">
                  <c:v>32238</c:v>
                </c:pt>
                <c:pt idx="2901">
                  <c:v>28264</c:v>
                </c:pt>
                <c:pt idx="2902">
                  <c:v>36467</c:v>
                </c:pt>
                <c:pt idx="2903">
                  <c:v>25260</c:v>
                </c:pt>
                <c:pt idx="2904">
                  <c:v>28752</c:v>
                </c:pt>
                <c:pt idx="2905">
                  <c:v>23081</c:v>
                </c:pt>
                <c:pt idx="2906">
                  <c:v>9653</c:v>
                </c:pt>
                <c:pt idx="2907">
                  <c:v>28785</c:v>
                </c:pt>
                <c:pt idx="2908">
                  <c:v>44579</c:v>
                </c:pt>
                <c:pt idx="2909">
                  <c:v>41351</c:v>
                </c:pt>
                <c:pt idx="2910">
                  <c:v>32944</c:v>
                </c:pt>
                <c:pt idx="2911">
                  <c:v>31940</c:v>
                </c:pt>
                <c:pt idx="2912">
                  <c:v>32329</c:v>
                </c:pt>
                <c:pt idx="2913">
                  <c:v>19262</c:v>
                </c:pt>
                <c:pt idx="2914">
                  <c:v>26407</c:v>
                </c:pt>
                <c:pt idx="2915">
                  <c:v>11292</c:v>
                </c:pt>
                <c:pt idx="2916">
                  <c:v>29775</c:v>
                </c:pt>
                <c:pt idx="2917">
                  <c:v>44157</c:v>
                </c:pt>
                <c:pt idx="2918">
                  <c:v>38828</c:v>
                </c:pt>
                <c:pt idx="2919">
                  <c:v>39673</c:v>
                </c:pt>
                <c:pt idx="2920">
                  <c:v>48227</c:v>
                </c:pt>
                <c:pt idx="2921">
                  <c:v>31783</c:v>
                </c:pt>
                <c:pt idx="2922">
                  <c:v>36002</c:v>
                </c:pt>
                <c:pt idx="2923">
                  <c:v>35040</c:v>
                </c:pt>
                <c:pt idx="2924">
                  <c:v>26698</c:v>
                </c:pt>
                <c:pt idx="2925">
                  <c:v>26276</c:v>
                </c:pt>
                <c:pt idx="2926">
                  <c:v>23696</c:v>
                </c:pt>
                <c:pt idx="2927">
                  <c:v>24996</c:v>
                </c:pt>
                <c:pt idx="2928">
                  <c:v>33784</c:v>
                </c:pt>
                <c:pt idx="2929">
                  <c:v>29257</c:v>
                </c:pt>
                <c:pt idx="2930">
                  <c:v>28656</c:v>
                </c:pt>
                <c:pt idx="2931">
                  <c:v>23133</c:v>
                </c:pt>
                <c:pt idx="2932">
                  <c:v>16516</c:v>
                </c:pt>
                <c:pt idx="2933">
                  <c:v>30006</c:v>
                </c:pt>
                <c:pt idx="2934">
                  <c:v>26337</c:v>
                </c:pt>
                <c:pt idx="2935">
                  <c:v>16674</c:v>
                </c:pt>
                <c:pt idx="2936">
                  <c:v>13734</c:v>
                </c:pt>
                <c:pt idx="2937">
                  <c:v>23138</c:v>
                </c:pt>
                <c:pt idx="2938">
                  <c:v>10095</c:v>
                </c:pt>
                <c:pt idx="2939">
                  <c:v>36030</c:v>
                </c:pt>
                <c:pt idx="2940">
                  <c:v>23954</c:v>
                </c:pt>
                <c:pt idx="2941">
                  <c:v>27109</c:v>
                </c:pt>
                <c:pt idx="2942">
                  <c:v>43036</c:v>
                </c:pt>
                <c:pt idx="2943">
                  <c:v>33749</c:v>
                </c:pt>
                <c:pt idx="2944">
                  <c:v>27115</c:v>
                </c:pt>
                <c:pt idx="2945">
                  <c:v>22999</c:v>
                </c:pt>
                <c:pt idx="2946">
                  <c:v>26426</c:v>
                </c:pt>
                <c:pt idx="2947">
                  <c:v>37301</c:v>
                </c:pt>
                <c:pt idx="2948">
                  <c:v>26857</c:v>
                </c:pt>
                <c:pt idx="2949">
                  <c:v>15430</c:v>
                </c:pt>
                <c:pt idx="2950">
                  <c:v>13755</c:v>
                </c:pt>
                <c:pt idx="2951">
                  <c:v>29720</c:v>
                </c:pt>
                <c:pt idx="2952">
                  <c:v>37684</c:v>
                </c:pt>
                <c:pt idx="2953">
                  <c:v>39007</c:v>
                </c:pt>
                <c:pt idx="2954">
                  <c:v>40607</c:v>
                </c:pt>
                <c:pt idx="2955">
                  <c:v>41223</c:v>
                </c:pt>
                <c:pt idx="2956">
                  <c:v>23665</c:v>
                </c:pt>
                <c:pt idx="2957">
                  <c:v>23409</c:v>
                </c:pt>
                <c:pt idx="2958">
                  <c:v>16542</c:v>
                </c:pt>
                <c:pt idx="2959">
                  <c:v>37446</c:v>
                </c:pt>
                <c:pt idx="2960">
                  <c:v>36738</c:v>
                </c:pt>
                <c:pt idx="2961">
                  <c:v>42965</c:v>
                </c:pt>
                <c:pt idx="2962">
                  <c:v>45123</c:v>
                </c:pt>
                <c:pt idx="2963">
                  <c:v>49300</c:v>
                </c:pt>
                <c:pt idx="2964">
                  <c:v>44277</c:v>
                </c:pt>
                <c:pt idx="2965">
                  <c:v>47449</c:v>
                </c:pt>
                <c:pt idx="2966">
                  <c:v>34572</c:v>
                </c:pt>
                <c:pt idx="2967">
                  <c:v>30669</c:v>
                </c:pt>
                <c:pt idx="2968">
                  <c:v>35643</c:v>
                </c:pt>
                <c:pt idx="2969">
                  <c:v>26728</c:v>
                </c:pt>
                <c:pt idx="2970">
                  <c:v>23788</c:v>
                </c:pt>
                <c:pt idx="2971">
                  <c:v>21899</c:v>
                </c:pt>
                <c:pt idx="2972">
                  <c:v>22206</c:v>
                </c:pt>
                <c:pt idx="2973">
                  <c:v>28418</c:v>
                </c:pt>
                <c:pt idx="2974">
                  <c:v>14359</c:v>
                </c:pt>
                <c:pt idx="2975">
                  <c:v>17372</c:v>
                </c:pt>
                <c:pt idx="2976">
                  <c:v>20903</c:v>
                </c:pt>
                <c:pt idx="2977">
                  <c:v>21211</c:v>
                </c:pt>
                <c:pt idx="2978">
                  <c:v>26496</c:v>
                </c:pt>
                <c:pt idx="2979">
                  <c:v>23412</c:v>
                </c:pt>
                <c:pt idx="2980">
                  <c:v>9875</c:v>
                </c:pt>
                <c:pt idx="2981">
                  <c:v>42689</c:v>
                </c:pt>
                <c:pt idx="2982">
                  <c:v>32325</c:v>
                </c:pt>
                <c:pt idx="2983">
                  <c:v>34936</c:v>
                </c:pt>
                <c:pt idx="2984">
                  <c:v>28845</c:v>
                </c:pt>
                <c:pt idx="2985">
                  <c:v>29231</c:v>
                </c:pt>
                <c:pt idx="2986">
                  <c:v>26542</c:v>
                </c:pt>
                <c:pt idx="2987">
                  <c:v>26087</c:v>
                </c:pt>
                <c:pt idx="2988">
                  <c:v>35538</c:v>
                </c:pt>
                <c:pt idx="2989">
                  <c:v>29982</c:v>
                </c:pt>
                <c:pt idx="2990">
                  <c:v>16146</c:v>
                </c:pt>
                <c:pt idx="2991">
                  <c:v>32660</c:v>
                </c:pt>
                <c:pt idx="2992">
                  <c:v>29110</c:v>
                </c:pt>
                <c:pt idx="2993">
                  <c:v>31608</c:v>
                </c:pt>
                <c:pt idx="2994">
                  <c:v>21511</c:v>
                </c:pt>
                <c:pt idx="2995">
                  <c:v>24201</c:v>
                </c:pt>
                <c:pt idx="2996">
                  <c:v>21892</c:v>
                </c:pt>
                <c:pt idx="2997">
                  <c:v>25258</c:v>
                </c:pt>
                <c:pt idx="2998">
                  <c:v>31019</c:v>
                </c:pt>
                <c:pt idx="2999">
                  <c:v>22665</c:v>
                </c:pt>
                <c:pt idx="3000">
                  <c:v>26931</c:v>
                </c:pt>
                <c:pt idx="3001">
                  <c:v>17940</c:v>
                </c:pt>
                <c:pt idx="3002">
                  <c:v>8630</c:v>
                </c:pt>
                <c:pt idx="3003">
                  <c:v>29238</c:v>
                </c:pt>
                <c:pt idx="3004">
                  <c:v>25160</c:v>
                </c:pt>
                <c:pt idx="3005">
                  <c:v>35107</c:v>
                </c:pt>
                <c:pt idx="3006">
                  <c:v>23516</c:v>
                </c:pt>
                <c:pt idx="3007">
                  <c:v>21069</c:v>
                </c:pt>
                <c:pt idx="3008">
                  <c:v>12512</c:v>
                </c:pt>
                <c:pt idx="3009">
                  <c:v>10712</c:v>
                </c:pt>
                <c:pt idx="3010">
                  <c:v>25549</c:v>
                </c:pt>
                <c:pt idx="3011">
                  <c:v>29194</c:v>
                </c:pt>
                <c:pt idx="3012">
                  <c:v>35458</c:v>
                </c:pt>
                <c:pt idx="3013">
                  <c:v>36856</c:v>
                </c:pt>
                <c:pt idx="3014">
                  <c:v>33042</c:v>
                </c:pt>
                <c:pt idx="3015">
                  <c:v>38634</c:v>
                </c:pt>
                <c:pt idx="3016">
                  <c:v>46744</c:v>
                </c:pt>
                <c:pt idx="3017">
                  <c:v>37075</c:v>
                </c:pt>
                <c:pt idx="3018">
                  <c:v>26641</c:v>
                </c:pt>
                <c:pt idx="3019">
                  <c:v>22888</c:v>
                </c:pt>
                <c:pt idx="3020">
                  <c:v>20971</c:v>
                </c:pt>
                <c:pt idx="3021">
                  <c:v>19912</c:v>
                </c:pt>
                <c:pt idx="3022">
                  <c:v>15441</c:v>
                </c:pt>
                <c:pt idx="3023">
                  <c:v>5177</c:v>
                </c:pt>
                <c:pt idx="3024">
                  <c:v>24302</c:v>
                </c:pt>
                <c:pt idx="3025">
                  <c:v>29922</c:v>
                </c:pt>
                <c:pt idx="3026">
                  <c:v>34403</c:v>
                </c:pt>
                <c:pt idx="3027">
                  <c:v>35702</c:v>
                </c:pt>
                <c:pt idx="3028">
                  <c:v>36425</c:v>
                </c:pt>
                <c:pt idx="3029">
                  <c:v>13148</c:v>
                </c:pt>
                <c:pt idx="3030">
                  <c:v>24785</c:v>
                </c:pt>
                <c:pt idx="3031">
                  <c:v>23306</c:v>
                </c:pt>
                <c:pt idx="3032">
                  <c:v>16639</c:v>
                </c:pt>
                <c:pt idx="3033">
                  <c:v>25213</c:v>
                </c:pt>
                <c:pt idx="3034">
                  <c:v>36398</c:v>
                </c:pt>
                <c:pt idx="3035">
                  <c:v>32805</c:v>
                </c:pt>
                <c:pt idx="3036">
                  <c:v>34988</c:v>
                </c:pt>
                <c:pt idx="3037">
                  <c:v>27818</c:v>
                </c:pt>
                <c:pt idx="3038">
                  <c:v>33452</c:v>
                </c:pt>
                <c:pt idx="3039">
                  <c:v>29651</c:v>
                </c:pt>
                <c:pt idx="3040">
                  <c:v>24678</c:v>
                </c:pt>
                <c:pt idx="3041">
                  <c:v>15516</c:v>
                </c:pt>
                <c:pt idx="3042">
                  <c:v>13484</c:v>
                </c:pt>
                <c:pt idx="3043">
                  <c:v>10597</c:v>
                </c:pt>
                <c:pt idx="3044">
                  <c:v>48767</c:v>
                </c:pt>
                <c:pt idx="3045">
                  <c:v>36135</c:v>
                </c:pt>
                <c:pt idx="3046">
                  <c:v>39380</c:v>
                </c:pt>
                <c:pt idx="3047">
                  <c:v>30924</c:v>
                </c:pt>
                <c:pt idx="3048">
                  <c:v>36740</c:v>
                </c:pt>
                <c:pt idx="3049">
                  <c:v>36407</c:v>
                </c:pt>
                <c:pt idx="3050">
                  <c:v>25802</c:v>
                </c:pt>
                <c:pt idx="3051">
                  <c:v>22348</c:v>
                </c:pt>
                <c:pt idx="3052">
                  <c:v>39543</c:v>
                </c:pt>
                <c:pt idx="3053">
                  <c:v>30966</c:v>
                </c:pt>
                <c:pt idx="3054">
                  <c:v>36545</c:v>
                </c:pt>
                <c:pt idx="3055">
                  <c:v>37547</c:v>
                </c:pt>
                <c:pt idx="3056">
                  <c:v>27326</c:v>
                </c:pt>
                <c:pt idx="3057">
                  <c:v>21098</c:v>
                </c:pt>
                <c:pt idx="3058">
                  <c:v>15124</c:v>
                </c:pt>
                <c:pt idx="3059">
                  <c:v>22610</c:v>
                </c:pt>
                <c:pt idx="3060">
                  <c:v>21813</c:v>
                </c:pt>
                <c:pt idx="3061">
                  <c:v>15805</c:v>
                </c:pt>
                <c:pt idx="3062">
                  <c:v>19268</c:v>
                </c:pt>
                <c:pt idx="3063">
                  <c:v>15548</c:v>
                </c:pt>
                <c:pt idx="3064">
                  <c:v>39526</c:v>
                </c:pt>
                <c:pt idx="3065">
                  <c:v>41049</c:v>
                </c:pt>
                <c:pt idx="3066">
                  <c:v>19638</c:v>
                </c:pt>
                <c:pt idx="3067">
                  <c:v>16180</c:v>
                </c:pt>
                <c:pt idx="3068">
                  <c:v>27620</c:v>
                </c:pt>
                <c:pt idx="3069">
                  <c:v>23022</c:v>
                </c:pt>
                <c:pt idx="3070">
                  <c:v>30654</c:v>
                </c:pt>
                <c:pt idx="3071">
                  <c:v>35413</c:v>
                </c:pt>
                <c:pt idx="3072">
                  <c:v>34718</c:v>
                </c:pt>
                <c:pt idx="3073">
                  <c:v>30546</c:v>
                </c:pt>
                <c:pt idx="3074">
                  <c:v>34007</c:v>
                </c:pt>
                <c:pt idx="3075">
                  <c:v>24352</c:v>
                </c:pt>
                <c:pt idx="3076">
                  <c:v>22803</c:v>
                </c:pt>
                <c:pt idx="3077">
                  <c:v>22001</c:v>
                </c:pt>
                <c:pt idx="3078">
                  <c:v>21448</c:v>
                </c:pt>
                <c:pt idx="3079">
                  <c:v>28806</c:v>
                </c:pt>
                <c:pt idx="3080">
                  <c:v>25470</c:v>
                </c:pt>
                <c:pt idx="3081">
                  <c:v>18659</c:v>
                </c:pt>
                <c:pt idx="3082">
                  <c:v>23210</c:v>
                </c:pt>
                <c:pt idx="3083">
                  <c:v>20276</c:v>
                </c:pt>
                <c:pt idx="3084">
                  <c:v>26141</c:v>
                </c:pt>
                <c:pt idx="3085">
                  <c:v>12859</c:v>
                </c:pt>
                <c:pt idx="3086">
                  <c:v>43604</c:v>
                </c:pt>
                <c:pt idx="3087">
                  <c:v>32384</c:v>
                </c:pt>
                <c:pt idx="3088">
                  <c:v>32922</c:v>
                </c:pt>
                <c:pt idx="3089">
                  <c:v>38336</c:v>
                </c:pt>
                <c:pt idx="3090">
                  <c:v>32846</c:v>
                </c:pt>
                <c:pt idx="3091">
                  <c:v>38597</c:v>
                </c:pt>
                <c:pt idx="3092">
                  <c:v>26788</c:v>
                </c:pt>
                <c:pt idx="3093">
                  <c:v>28472</c:v>
                </c:pt>
                <c:pt idx="3094">
                  <c:v>32455</c:v>
                </c:pt>
                <c:pt idx="3095">
                  <c:v>44607</c:v>
                </c:pt>
                <c:pt idx="3096">
                  <c:v>23254</c:v>
                </c:pt>
                <c:pt idx="3097">
                  <c:v>24041</c:v>
                </c:pt>
                <c:pt idx="3098">
                  <c:v>30810</c:v>
                </c:pt>
                <c:pt idx="3099">
                  <c:v>42621</c:v>
                </c:pt>
                <c:pt idx="3100">
                  <c:v>31960</c:v>
                </c:pt>
                <c:pt idx="3101">
                  <c:v>18844</c:v>
                </c:pt>
                <c:pt idx="3102">
                  <c:v>21653</c:v>
                </c:pt>
                <c:pt idx="3103">
                  <c:v>30753</c:v>
                </c:pt>
                <c:pt idx="3104">
                  <c:v>6181</c:v>
                </c:pt>
                <c:pt idx="3105">
                  <c:v>50959</c:v>
                </c:pt>
                <c:pt idx="3108">
                  <c:v>40306</c:v>
                </c:pt>
                <c:pt idx="3109">
                  <c:v>41667</c:v>
                </c:pt>
                <c:pt idx="3110">
                  <c:v>32514</c:v>
                </c:pt>
                <c:pt idx="3111">
                  <c:v>30508</c:v>
                </c:pt>
                <c:pt idx="3112">
                  <c:v>28432</c:v>
                </c:pt>
                <c:pt idx="3113">
                  <c:v>36153</c:v>
                </c:pt>
                <c:pt idx="3114">
                  <c:v>32367</c:v>
                </c:pt>
                <c:pt idx="3115">
                  <c:v>39951</c:v>
                </c:pt>
                <c:pt idx="3116">
                  <c:v>28470</c:v>
                </c:pt>
                <c:pt idx="3117">
                  <c:v>34559</c:v>
                </c:pt>
                <c:pt idx="3118">
                  <c:v>26002</c:v>
                </c:pt>
                <c:pt idx="3119">
                  <c:v>34376</c:v>
                </c:pt>
                <c:pt idx="3120">
                  <c:v>40743</c:v>
                </c:pt>
                <c:pt idx="3121">
                  <c:v>25076</c:v>
                </c:pt>
                <c:pt idx="3123">
                  <c:v>23110</c:v>
                </c:pt>
                <c:pt idx="3124">
                  <c:v>21972</c:v>
                </c:pt>
                <c:pt idx="3125">
                  <c:v>20255</c:v>
                </c:pt>
                <c:pt idx="3126">
                  <c:v>13914</c:v>
                </c:pt>
                <c:pt idx="3127">
                  <c:v>15431</c:v>
                </c:pt>
                <c:pt idx="3128">
                  <c:v>18331</c:v>
                </c:pt>
                <c:pt idx="3129">
                  <c:v>9435</c:v>
                </c:pt>
                <c:pt idx="3130">
                  <c:v>25534</c:v>
                </c:pt>
                <c:pt idx="3131">
                  <c:v>35096</c:v>
                </c:pt>
                <c:pt idx="3132">
                  <c:v>33965</c:v>
                </c:pt>
                <c:pt idx="3133">
                  <c:v>29742</c:v>
                </c:pt>
                <c:pt idx="3134">
                  <c:v>30238</c:v>
                </c:pt>
                <c:pt idx="3135">
                  <c:v>54773</c:v>
                </c:pt>
                <c:pt idx="3136">
                  <c:v>27666</c:v>
                </c:pt>
                <c:pt idx="3138">
                  <c:v>33982</c:v>
                </c:pt>
                <c:pt idx="3139">
                  <c:v>34742</c:v>
                </c:pt>
                <c:pt idx="3140">
                  <c:v>30989</c:v>
                </c:pt>
                <c:pt idx="3141">
                  <c:v>28283</c:v>
                </c:pt>
                <c:pt idx="3142">
                  <c:v>33080</c:v>
                </c:pt>
                <c:pt idx="3143">
                  <c:v>29042</c:v>
                </c:pt>
                <c:pt idx="3144">
                  <c:v>22174</c:v>
                </c:pt>
                <c:pt idx="3145">
                  <c:v>27596</c:v>
                </c:pt>
                <c:pt idx="3146">
                  <c:v>19387</c:v>
                </c:pt>
                <c:pt idx="3147">
                  <c:v>19742</c:v>
                </c:pt>
                <c:pt idx="3148">
                  <c:v>20046</c:v>
                </c:pt>
                <c:pt idx="3149">
                  <c:v>16722</c:v>
                </c:pt>
                <c:pt idx="3150">
                  <c:v>11796</c:v>
                </c:pt>
                <c:pt idx="3151">
                  <c:v>36099</c:v>
                </c:pt>
                <c:pt idx="3152">
                  <c:v>40105</c:v>
                </c:pt>
                <c:pt idx="3153">
                  <c:v>41236</c:v>
                </c:pt>
                <c:pt idx="3154">
                  <c:v>49739</c:v>
                </c:pt>
                <c:pt idx="3155">
                  <c:v>44278</c:v>
                </c:pt>
                <c:pt idx="3156">
                  <c:v>30427</c:v>
                </c:pt>
                <c:pt idx="3157">
                  <c:v>24262</c:v>
                </c:pt>
                <c:pt idx="3158">
                  <c:v>30337</c:v>
                </c:pt>
                <c:pt idx="3159">
                  <c:v>51641</c:v>
                </c:pt>
                <c:pt idx="3160">
                  <c:v>50507</c:v>
                </c:pt>
                <c:pt idx="3161">
                  <c:v>32957</c:v>
                </c:pt>
                <c:pt idx="3162">
                  <c:v>31885</c:v>
                </c:pt>
                <c:pt idx="3163">
                  <c:v>29639</c:v>
                </c:pt>
                <c:pt idx="3164">
                  <c:v>10656</c:v>
                </c:pt>
                <c:pt idx="3165">
                  <c:v>26330</c:v>
                </c:pt>
                <c:pt idx="3166">
                  <c:v>34200</c:v>
                </c:pt>
                <c:pt idx="3167">
                  <c:v>28194</c:v>
                </c:pt>
                <c:pt idx="3168">
                  <c:v>29776</c:v>
                </c:pt>
                <c:pt idx="3169">
                  <c:v>31996</c:v>
                </c:pt>
                <c:pt idx="3170">
                  <c:v>33729</c:v>
                </c:pt>
                <c:pt idx="3171">
                  <c:v>33028</c:v>
                </c:pt>
                <c:pt idx="3172">
                  <c:v>9727</c:v>
                </c:pt>
                <c:pt idx="3173">
                  <c:v>37177</c:v>
                </c:pt>
                <c:pt idx="3174">
                  <c:v>43513</c:v>
                </c:pt>
                <c:pt idx="3175">
                  <c:v>51312</c:v>
                </c:pt>
                <c:pt idx="3176">
                  <c:v>31421</c:v>
                </c:pt>
                <c:pt idx="3177">
                  <c:v>26938</c:v>
                </c:pt>
                <c:pt idx="3178">
                  <c:v>23870</c:v>
                </c:pt>
                <c:pt idx="3179">
                  <c:v>39402</c:v>
                </c:pt>
                <c:pt idx="3180">
                  <c:v>27233</c:v>
                </c:pt>
                <c:pt idx="3181">
                  <c:v>32075</c:v>
                </c:pt>
                <c:pt idx="3182">
                  <c:v>15990</c:v>
                </c:pt>
                <c:pt idx="3183">
                  <c:v>18930</c:v>
                </c:pt>
                <c:pt idx="3184">
                  <c:v>26061</c:v>
                </c:pt>
                <c:pt idx="3185">
                  <c:v>36224</c:v>
                </c:pt>
                <c:pt idx="3186">
                  <c:v>23982</c:v>
                </c:pt>
                <c:pt idx="3187">
                  <c:v>16894</c:v>
                </c:pt>
                <c:pt idx="3188">
                  <c:v>26395</c:v>
                </c:pt>
                <c:pt idx="3189">
                  <c:v>28479</c:v>
                </c:pt>
                <c:pt idx="3190">
                  <c:v>14167</c:v>
                </c:pt>
                <c:pt idx="3191">
                  <c:v>24753</c:v>
                </c:pt>
                <c:pt idx="3192">
                  <c:v>25762</c:v>
                </c:pt>
                <c:pt idx="3193">
                  <c:v>19183</c:v>
                </c:pt>
                <c:pt idx="3194">
                  <c:v>29206</c:v>
                </c:pt>
                <c:pt idx="3195">
                  <c:v>9162</c:v>
                </c:pt>
                <c:pt idx="3196">
                  <c:v>45433</c:v>
                </c:pt>
                <c:pt idx="3197">
                  <c:v>28963</c:v>
                </c:pt>
                <c:pt idx="3198">
                  <c:v>30146</c:v>
                </c:pt>
                <c:pt idx="3199">
                  <c:v>35424</c:v>
                </c:pt>
                <c:pt idx="3200">
                  <c:v>31527</c:v>
                </c:pt>
                <c:pt idx="3201">
                  <c:v>38927</c:v>
                </c:pt>
                <c:pt idx="3203">
                  <c:v>30988</c:v>
                </c:pt>
                <c:pt idx="3204">
                  <c:v>39594</c:v>
                </c:pt>
                <c:pt idx="3205">
                  <c:v>30136</c:v>
                </c:pt>
                <c:pt idx="3206">
                  <c:v>18823</c:v>
                </c:pt>
                <c:pt idx="3207">
                  <c:v>12843</c:v>
                </c:pt>
                <c:pt idx="3208">
                  <c:v>32169</c:v>
                </c:pt>
                <c:pt idx="3209">
                  <c:v>27414</c:v>
                </c:pt>
                <c:pt idx="3210">
                  <c:v>40707</c:v>
                </c:pt>
                <c:pt idx="3211">
                  <c:v>47575</c:v>
                </c:pt>
                <c:pt idx="3212">
                  <c:v>29510</c:v>
                </c:pt>
                <c:pt idx="3213">
                  <c:v>49533</c:v>
                </c:pt>
                <c:pt idx="3214">
                  <c:v>34927</c:v>
                </c:pt>
                <c:pt idx="3215">
                  <c:v>15665</c:v>
                </c:pt>
                <c:pt idx="3216">
                  <c:v>44311</c:v>
                </c:pt>
                <c:pt idx="3217">
                  <c:v>65668</c:v>
                </c:pt>
                <c:pt idx="3218">
                  <c:v>56461</c:v>
                </c:pt>
                <c:pt idx="3219">
                  <c:v>64685</c:v>
                </c:pt>
                <c:pt idx="3220">
                  <c:v>50072</c:v>
                </c:pt>
                <c:pt idx="3221">
                  <c:v>45345</c:v>
                </c:pt>
                <c:pt idx="3222">
                  <c:v>77065</c:v>
                </c:pt>
                <c:pt idx="3223">
                  <c:v>54479</c:v>
                </c:pt>
                <c:pt idx="3224">
                  <c:v>59053</c:v>
                </c:pt>
                <c:pt idx="3225">
                  <c:v>38450</c:v>
                </c:pt>
                <c:pt idx="3226">
                  <c:v>33145</c:v>
                </c:pt>
                <c:pt idx="3227">
                  <c:v>27382</c:v>
                </c:pt>
                <c:pt idx="3228">
                  <c:v>30572</c:v>
                </c:pt>
                <c:pt idx="3229">
                  <c:v>32650</c:v>
                </c:pt>
                <c:pt idx="3230">
                  <c:v>37832</c:v>
                </c:pt>
                <c:pt idx="3231">
                  <c:v>33757</c:v>
                </c:pt>
                <c:pt idx="3232">
                  <c:v>24590</c:v>
                </c:pt>
                <c:pt idx="3233">
                  <c:v>19605</c:v>
                </c:pt>
                <c:pt idx="3234">
                  <c:v>20924</c:v>
                </c:pt>
                <c:pt idx="3235">
                  <c:v>25514</c:v>
                </c:pt>
                <c:pt idx="3236">
                  <c:v>30144</c:v>
                </c:pt>
                <c:pt idx="3237">
                  <c:v>18489</c:v>
                </c:pt>
                <c:pt idx="3238">
                  <c:v>8204</c:v>
                </c:pt>
                <c:pt idx="3239">
                  <c:v>34356</c:v>
                </c:pt>
                <c:pt idx="3240">
                  <c:v>37221</c:v>
                </c:pt>
                <c:pt idx="3241">
                  <c:v>31325</c:v>
                </c:pt>
                <c:pt idx="3242">
                  <c:v>25964</c:v>
                </c:pt>
                <c:pt idx="3243">
                  <c:v>37963</c:v>
                </c:pt>
                <c:pt idx="3244">
                  <c:v>51184</c:v>
                </c:pt>
                <c:pt idx="3245">
                  <c:v>40634</c:v>
                </c:pt>
                <c:pt idx="3246">
                  <c:v>25270</c:v>
                </c:pt>
                <c:pt idx="3247">
                  <c:v>29613</c:v>
                </c:pt>
                <c:pt idx="3248">
                  <c:v>32763</c:v>
                </c:pt>
                <c:pt idx="3249">
                  <c:v>38987</c:v>
                </c:pt>
                <c:pt idx="3250">
                  <c:v>37030</c:v>
                </c:pt>
                <c:pt idx="3251">
                  <c:v>41066</c:v>
                </c:pt>
                <c:pt idx="3252">
                  <c:v>26326</c:v>
                </c:pt>
                <c:pt idx="3253">
                  <c:v>23514</c:v>
                </c:pt>
                <c:pt idx="3254">
                  <c:v>27298</c:v>
                </c:pt>
                <c:pt idx="3255">
                  <c:v>46500</c:v>
                </c:pt>
                <c:pt idx="3256">
                  <c:v>38254</c:v>
                </c:pt>
                <c:pt idx="3257">
                  <c:v>30746</c:v>
                </c:pt>
                <c:pt idx="3258">
                  <c:v>28251</c:v>
                </c:pt>
                <c:pt idx="3259">
                  <c:v>41841</c:v>
                </c:pt>
                <c:pt idx="3260">
                  <c:v>13769</c:v>
                </c:pt>
                <c:pt idx="3261">
                  <c:v>44714</c:v>
                </c:pt>
                <c:pt idx="3262">
                  <c:v>37999</c:v>
                </c:pt>
                <c:pt idx="3263">
                  <c:v>51766</c:v>
                </c:pt>
                <c:pt idx="3264">
                  <c:v>38021</c:v>
                </c:pt>
                <c:pt idx="3265">
                  <c:v>41563</c:v>
                </c:pt>
                <c:pt idx="3266">
                  <c:v>26756</c:v>
                </c:pt>
                <c:pt idx="3267">
                  <c:v>32166</c:v>
                </c:pt>
                <c:pt idx="3268">
                  <c:v>42328</c:v>
                </c:pt>
                <c:pt idx="3269">
                  <c:v>34234</c:v>
                </c:pt>
                <c:pt idx="3270">
                  <c:v>35427</c:v>
                </c:pt>
                <c:pt idx="3271">
                  <c:v>29790</c:v>
                </c:pt>
                <c:pt idx="3272">
                  <c:v>38077</c:v>
                </c:pt>
                <c:pt idx="3273">
                  <c:v>38887</c:v>
                </c:pt>
                <c:pt idx="3274">
                  <c:v>35640</c:v>
                </c:pt>
                <c:pt idx="3275">
                  <c:v>32161</c:v>
                </c:pt>
                <c:pt idx="3276">
                  <c:v>32532</c:v>
                </c:pt>
                <c:pt idx="3277">
                  <c:v>21180</c:v>
                </c:pt>
                <c:pt idx="3278">
                  <c:v>32853</c:v>
                </c:pt>
                <c:pt idx="3279">
                  <c:v>28731</c:v>
                </c:pt>
                <c:pt idx="3280">
                  <c:v>23728</c:v>
                </c:pt>
                <c:pt idx="3281">
                  <c:v>22605</c:v>
                </c:pt>
                <c:pt idx="3282">
                  <c:v>33701</c:v>
                </c:pt>
                <c:pt idx="3283">
                  <c:v>27827</c:v>
                </c:pt>
                <c:pt idx="3284">
                  <c:v>35389</c:v>
                </c:pt>
                <c:pt idx="3285">
                  <c:v>36814</c:v>
                </c:pt>
                <c:pt idx="3286">
                  <c:v>25821</c:v>
                </c:pt>
                <c:pt idx="3287">
                  <c:v>7537</c:v>
                </c:pt>
                <c:pt idx="3290">
                  <c:v>26854</c:v>
                </c:pt>
                <c:pt idx="3291">
                  <c:v>25668</c:v>
                </c:pt>
                <c:pt idx="3292">
                  <c:v>7502</c:v>
                </c:pt>
                <c:pt idx="3294">
                  <c:v>31008</c:v>
                </c:pt>
                <c:pt idx="3295">
                  <c:v>33336</c:v>
                </c:pt>
                <c:pt idx="3296">
                  <c:v>35498</c:v>
                </c:pt>
                <c:pt idx="3297">
                  <c:v>70387</c:v>
                </c:pt>
                <c:pt idx="3298">
                  <c:v>27080</c:v>
                </c:pt>
                <c:pt idx="3299">
                  <c:v>23979</c:v>
                </c:pt>
                <c:pt idx="3300">
                  <c:v>19220</c:v>
                </c:pt>
                <c:pt idx="3301">
                  <c:v>16783</c:v>
                </c:pt>
                <c:pt idx="3302">
                  <c:v>18971</c:v>
                </c:pt>
                <c:pt idx="3303">
                  <c:v>14395</c:v>
                </c:pt>
                <c:pt idx="3304">
                  <c:v>18657</c:v>
                </c:pt>
                <c:pt idx="3305">
                  <c:v>53490</c:v>
                </c:pt>
                <c:pt idx="3306">
                  <c:v>28179</c:v>
                </c:pt>
                <c:pt idx="3307">
                  <c:v>14833</c:v>
                </c:pt>
                <c:pt idx="3308">
                  <c:v>48163</c:v>
                </c:pt>
                <c:pt idx="3309">
                  <c:v>35116</c:v>
                </c:pt>
                <c:pt idx="3310">
                  <c:v>37007</c:v>
                </c:pt>
                <c:pt idx="3311">
                  <c:v>32967</c:v>
                </c:pt>
                <c:pt idx="3312">
                  <c:v>30625</c:v>
                </c:pt>
                <c:pt idx="3313">
                  <c:v>33174</c:v>
                </c:pt>
                <c:pt idx="3314">
                  <c:v>48274</c:v>
                </c:pt>
                <c:pt idx="3315">
                  <c:v>34514</c:v>
                </c:pt>
                <c:pt idx="3316">
                  <c:v>55581</c:v>
                </c:pt>
                <c:pt idx="3317">
                  <c:v>33796</c:v>
                </c:pt>
                <c:pt idx="3318">
                  <c:v>30737</c:v>
                </c:pt>
                <c:pt idx="3319">
                  <c:v>39365</c:v>
                </c:pt>
                <c:pt idx="3320">
                  <c:v>30872</c:v>
                </c:pt>
                <c:pt idx="3321">
                  <c:v>28061</c:v>
                </c:pt>
                <c:pt idx="3322">
                  <c:v>51034</c:v>
                </c:pt>
                <c:pt idx="3323">
                  <c:v>34168</c:v>
                </c:pt>
                <c:pt idx="3324">
                  <c:v>22644</c:v>
                </c:pt>
                <c:pt idx="3325">
                  <c:v>43260</c:v>
                </c:pt>
                <c:pt idx="3326">
                  <c:v>29767</c:v>
                </c:pt>
                <c:pt idx="3327">
                  <c:v>16274</c:v>
                </c:pt>
                <c:pt idx="3328">
                  <c:v>28167</c:v>
                </c:pt>
                <c:pt idx="3329">
                  <c:v>29165</c:v>
                </c:pt>
                <c:pt idx="3330">
                  <c:v>37781</c:v>
                </c:pt>
                <c:pt idx="3331">
                  <c:v>26086</c:v>
                </c:pt>
                <c:pt idx="3332">
                  <c:v>34855</c:v>
                </c:pt>
                <c:pt idx="3333">
                  <c:v>47064</c:v>
                </c:pt>
                <c:pt idx="3334">
                  <c:v>51024</c:v>
                </c:pt>
                <c:pt idx="3335">
                  <c:v>44562</c:v>
                </c:pt>
                <c:pt idx="3336">
                  <c:v>51922</c:v>
                </c:pt>
                <c:pt idx="3337">
                  <c:v>31238</c:v>
                </c:pt>
                <c:pt idx="3338">
                  <c:v>44425</c:v>
                </c:pt>
                <c:pt idx="3339">
                  <c:v>36551</c:v>
                </c:pt>
                <c:pt idx="3340">
                  <c:v>48934</c:v>
                </c:pt>
                <c:pt idx="3341">
                  <c:v>32560</c:v>
                </c:pt>
                <c:pt idx="3342">
                  <c:v>23143</c:v>
                </c:pt>
                <c:pt idx="3343">
                  <c:v>19954</c:v>
                </c:pt>
                <c:pt idx="3344">
                  <c:v>21796</c:v>
                </c:pt>
                <c:pt idx="3345">
                  <c:v>16754</c:v>
                </c:pt>
                <c:pt idx="3346">
                  <c:v>42931</c:v>
                </c:pt>
                <c:pt idx="3347">
                  <c:v>35856</c:v>
                </c:pt>
                <c:pt idx="3348">
                  <c:v>38023</c:v>
                </c:pt>
                <c:pt idx="3349">
                  <c:v>46577</c:v>
                </c:pt>
                <c:pt idx="3350">
                  <c:v>35143</c:v>
                </c:pt>
                <c:pt idx="3351">
                  <c:v>35427</c:v>
                </c:pt>
                <c:pt idx="3352">
                  <c:v>25425</c:v>
                </c:pt>
                <c:pt idx="3353">
                  <c:v>39735</c:v>
                </c:pt>
                <c:pt idx="3354">
                  <c:v>31896</c:v>
                </c:pt>
                <c:pt idx="3355">
                  <c:v>36816</c:v>
                </c:pt>
                <c:pt idx="3358">
                  <c:v>44780</c:v>
                </c:pt>
                <c:pt idx="3359">
                  <c:v>28564</c:v>
                </c:pt>
                <c:pt idx="3360">
                  <c:v>59021</c:v>
                </c:pt>
                <c:pt idx="3361">
                  <c:v>37418</c:v>
                </c:pt>
                <c:pt idx="3362">
                  <c:v>34387</c:v>
                </c:pt>
                <c:pt idx="3363">
                  <c:v>27131</c:v>
                </c:pt>
                <c:pt idx="3364">
                  <c:v>26325</c:v>
                </c:pt>
                <c:pt idx="3365">
                  <c:v>25852</c:v>
                </c:pt>
                <c:pt idx="3366">
                  <c:v>33460</c:v>
                </c:pt>
                <c:pt idx="3367">
                  <c:v>16333</c:v>
                </c:pt>
                <c:pt idx="3368">
                  <c:v>59810</c:v>
                </c:pt>
                <c:pt idx="3369">
                  <c:v>57267</c:v>
                </c:pt>
                <c:pt idx="3370">
                  <c:v>50296</c:v>
                </c:pt>
                <c:pt idx="3371">
                  <c:v>37845</c:v>
                </c:pt>
                <c:pt idx="3372">
                  <c:v>47115</c:v>
                </c:pt>
                <c:pt idx="3373">
                  <c:v>47368</c:v>
                </c:pt>
                <c:pt idx="3374">
                  <c:v>36520</c:v>
                </c:pt>
                <c:pt idx="3375">
                  <c:v>53915</c:v>
                </c:pt>
                <c:pt idx="3376">
                  <c:v>27983</c:v>
                </c:pt>
                <c:pt idx="3377">
                  <c:v>26897</c:v>
                </c:pt>
                <c:pt idx="3378">
                  <c:v>39141</c:v>
                </c:pt>
                <c:pt idx="3379">
                  <c:v>39925</c:v>
                </c:pt>
                <c:pt idx="3380">
                  <c:v>52149</c:v>
                </c:pt>
                <c:pt idx="3381">
                  <c:v>42229</c:v>
                </c:pt>
                <c:pt idx="3383">
                  <c:v>47753</c:v>
                </c:pt>
                <c:pt idx="3384">
                  <c:v>34557</c:v>
                </c:pt>
                <c:pt idx="3385">
                  <c:v>29181</c:v>
                </c:pt>
                <c:pt idx="3386">
                  <c:v>22263</c:v>
                </c:pt>
                <c:pt idx="3387">
                  <c:v>26294</c:v>
                </c:pt>
                <c:pt idx="3388">
                  <c:v>28287</c:v>
                </c:pt>
                <c:pt idx="3389">
                  <c:v>26390</c:v>
                </c:pt>
                <c:pt idx="3390">
                  <c:v>17599</c:v>
                </c:pt>
                <c:pt idx="3391">
                  <c:v>43214</c:v>
                </c:pt>
                <c:pt idx="3392">
                  <c:v>34925</c:v>
                </c:pt>
                <c:pt idx="3393">
                  <c:v>54490</c:v>
                </c:pt>
                <c:pt idx="3394">
                  <c:v>55430</c:v>
                </c:pt>
                <c:pt idx="3395">
                  <c:v>44555</c:v>
                </c:pt>
                <c:pt idx="3396">
                  <c:v>45884</c:v>
                </c:pt>
                <c:pt idx="3397">
                  <c:v>20605</c:v>
                </c:pt>
                <c:pt idx="3398">
                  <c:v>47944</c:v>
                </c:pt>
                <c:pt idx="3399">
                  <c:v>38371</c:v>
                </c:pt>
                <c:pt idx="3400">
                  <c:v>45456</c:v>
                </c:pt>
                <c:pt idx="3401">
                  <c:v>27658</c:v>
                </c:pt>
                <c:pt idx="3404">
                  <c:v>38046</c:v>
                </c:pt>
                <c:pt idx="3405">
                  <c:v>41669</c:v>
                </c:pt>
                <c:pt idx="3406">
                  <c:v>23170</c:v>
                </c:pt>
                <c:pt idx="3407">
                  <c:v>31050</c:v>
                </c:pt>
                <c:pt idx="3408">
                  <c:v>38948</c:v>
                </c:pt>
                <c:pt idx="3409">
                  <c:v>35154</c:v>
                </c:pt>
                <c:pt idx="3410">
                  <c:v>22400</c:v>
                </c:pt>
                <c:pt idx="3411">
                  <c:v>39114</c:v>
                </c:pt>
                <c:pt idx="3412">
                  <c:v>37231</c:v>
                </c:pt>
                <c:pt idx="3413">
                  <c:v>26335</c:v>
                </c:pt>
                <c:pt idx="3414">
                  <c:v>45006</c:v>
                </c:pt>
                <c:pt idx="3415">
                  <c:v>42934</c:v>
                </c:pt>
                <c:pt idx="3416">
                  <c:v>39443</c:v>
                </c:pt>
                <c:pt idx="3417">
                  <c:v>38423</c:v>
                </c:pt>
                <c:pt idx="3418">
                  <c:v>45585</c:v>
                </c:pt>
                <c:pt idx="3419">
                  <c:v>40146</c:v>
                </c:pt>
                <c:pt idx="3420">
                  <c:v>35476</c:v>
                </c:pt>
                <c:pt idx="3421">
                  <c:v>28646</c:v>
                </c:pt>
                <c:pt idx="3422">
                  <c:v>29579</c:v>
                </c:pt>
                <c:pt idx="3423">
                  <c:v>37002</c:v>
                </c:pt>
                <c:pt idx="3424">
                  <c:v>32959</c:v>
                </c:pt>
                <c:pt idx="3425">
                  <c:v>12354</c:v>
                </c:pt>
                <c:pt idx="3426">
                  <c:v>10773</c:v>
                </c:pt>
                <c:pt idx="3427">
                  <c:v>30324</c:v>
                </c:pt>
                <c:pt idx="3428">
                  <c:v>33271</c:v>
                </c:pt>
                <c:pt idx="3429">
                  <c:v>37084</c:v>
                </c:pt>
                <c:pt idx="3430">
                  <c:v>19688</c:v>
                </c:pt>
                <c:pt idx="3431">
                  <c:v>26387</c:v>
                </c:pt>
                <c:pt idx="3432">
                  <c:v>41234</c:v>
                </c:pt>
                <c:pt idx="3433">
                  <c:v>15596</c:v>
                </c:pt>
                <c:pt idx="3434">
                  <c:v>38021</c:v>
                </c:pt>
                <c:pt idx="3435">
                  <c:v>27402</c:v>
                </c:pt>
                <c:pt idx="3436">
                  <c:v>48103</c:v>
                </c:pt>
                <c:pt idx="3437">
                  <c:v>48524</c:v>
                </c:pt>
                <c:pt idx="3438">
                  <c:v>42260</c:v>
                </c:pt>
                <c:pt idx="3439">
                  <c:v>61428</c:v>
                </c:pt>
                <c:pt idx="3440">
                  <c:v>27609</c:v>
                </c:pt>
                <c:pt idx="3441">
                  <c:v>27501</c:v>
                </c:pt>
                <c:pt idx="3442">
                  <c:v>25757</c:v>
                </c:pt>
                <c:pt idx="3443">
                  <c:v>39895</c:v>
                </c:pt>
                <c:pt idx="3444">
                  <c:v>38702</c:v>
                </c:pt>
                <c:pt idx="3445">
                  <c:v>34787</c:v>
                </c:pt>
                <c:pt idx="3446">
                  <c:v>40282</c:v>
                </c:pt>
                <c:pt idx="3447">
                  <c:v>31611</c:v>
                </c:pt>
                <c:pt idx="3448">
                  <c:v>35995</c:v>
                </c:pt>
                <c:pt idx="3449">
                  <c:v>31056</c:v>
                </c:pt>
                <c:pt idx="3450">
                  <c:v>26312</c:v>
                </c:pt>
                <c:pt idx="3451">
                  <c:v>21894</c:v>
                </c:pt>
                <c:pt idx="3452">
                  <c:v>34254</c:v>
                </c:pt>
                <c:pt idx="3453">
                  <c:v>27564</c:v>
                </c:pt>
                <c:pt idx="3454">
                  <c:v>23114</c:v>
                </c:pt>
                <c:pt idx="3455">
                  <c:v>9584</c:v>
                </c:pt>
                <c:pt idx="3456">
                  <c:v>37497</c:v>
                </c:pt>
                <c:pt idx="3457">
                  <c:v>37516</c:v>
                </c:pt>
                <c:pt idx="3458">
                  <c:v>36662</c:v>
                </c:pt>
                <c:pt idx="3459">
                  <c:v>57477</c:v>
                </c:pt>
                <c:pt idx="3460">
                  <c:v>33662</c:v>
                </c:pt>
                <c:pt idx="3461">
                  <c:v>37201</c:v>
                </c:pt>
                <c:pt idx="3463">
                  <c:v>46694</c:v>
                </c:pt>
                <c:pt idx="3464">
                  <c:v>40006</c:v>
                </c:pt>
                <c:pt idx="3465">
                  <c:v>30822</c:v>
                </c:pt>
                <c:pt idx="3466">
                  <c:v>24026</c:v>
                </c:pt>
                <c:pt idx="3467">
                  <c:v>15776</c:v>
                </c:pt>
                <c:pt idx="3468">
                  <c:v>50547</c:v>
                </c:pt>
                <c:pt idx="3469">
                  <c:v>38648</c:v>
                </c:pt>
                <c:pt idx="3470">
                  <c:v>42414</c:v>
                </c:pt>
                <c:pt idx="3471">
                  <c:v>40078</c:v>
                </c:pt>
                <c:pt idx="3472">
                  <c:v>22797</c:v>
                </c:pt>
                <c:pt idx="3473">
                  <c:v>29047</c:v>
                </c:pt>
                <c:pt idx="3474">
                  <c:v>22487</c:v>
                </c:pt>
                <c:pt idx="3475">
                  <c:v>26761</c:v>
                </c:pt>
                <c:pt idx="3476">
                  <c:v>14834</c:v>
                </c:pt>
                <c:pt idx="3477">
                  <c:v>31986</c:v>
                </c:pt>
                <c:pt idx="3478">
                  <c:v>45484</c:v>
                </c:pt>
                <c:pt idx="3479">
                  <c:v>41314</c:v>
                </c:pt>
                <c:pt idx="3480">
                  <c:v>35962</c:v>
                </c:pt>
                <c:pt idx="3481">
                  <c:v>27652</c:v>
                </c:pt>
                <c:pt idx="3482">
                  <c:v>37419</c:v>
                </c:pt>
                <c:pt idx="3483">
                  <c:v>34282</c:v>
                </c:pt>
                <c:pt idx="3484">
                  <c:v>28924</c:v>
                </c:pt>
                <c:pt idx="3485">
                  <c:v>25378</c:v>
                </c:pt>
                <c:pt idx="3486">
                  <c:v>33705</c:v>
                </c:pt>
                <c:pt idx="3487">
                  <c:v>33365</c:v>
                </c:pt>
                <c:pt idx="3488">
                  <c:v>37892</c:v>
                </c:pt>
                <c:pt idx="3489">
                  <c:v>36728</c:v>
                </c:pt>
                <c:pt idx="3490">
                  <c:v>43109</c:v>
                </c:pt>
                <c:pt idx="3491">
                  <c:v>34685</c:v>
                </c:pt>
                <c:pt idx="3492">
                  <c:v>29975</c:v>
                </c:pt>
                <c:pt idx="3493">
                  <c:v>32750</c:v>
                </c:pt>
                <c:pt idx="3494">
                  <c:v>31435</c:v>
                </c:pt>
                <c:pt idx="3495">
                  <c:v>27113</c:v>
                </c:pt>
                <c:pt idx="3496">
                  <c:v>24173</c:v>
                </c:pt>
                <c:pt idx="3497">
                  <c:v>21102</c:v>
                </c:pt>
                <c:pt idx="3498">
                  <c:v>26056</c:v>
                </c:pt>
                <c:pt idx="3499">
                  <c:v>10028</c:v>
                </c:pt>
                <c:pt idx="3500">
                  <c:v>41698</c:v>
                </c:pt>
                <c:pt idx="3501">
                  <c:v>32575</c:v>
                </c:pt>
                <c:pt idx="3502">
                  <c:v>58027</c:v>
                </c:pt>
                <c:pt idx="3503">
                  <c:v>49315</c:v>
                </c:pt>
                <c:pt idx="3504">
                  <c:v>39794</c:v>
                </c:pt>
                <c:pt idx="3505">
                  <c:v>34124</c:v>
                </c:pt>
                <c:pt idx="3506">
                  <c:v>52420</c:v>
                </c:pt>
                <c:pt idx="3507">
                  <c:v>41496</c:v>
                </c:pt>
                <c:pt idx="3508">
                  <c:v>23475</c:v>
                </c:pt>
                <c:pt idx="3509">
                  <c:v>45664</c:v>
                </c:pt>
                <c:pt idx="3510">
                  <c:v>36594</c:v>
                </c:pt>
                <c:pt idx="3511">
                  <c:v>40691</c:v>
                </c:pt>
                <c:pt idx="3512">
                  <c:v>45691</c:v>
                </c:pt>
                <c:pt idx="3513">
                  <c:v>45834</c:v>
                </c:pt>
                <c:pt idx="3514">
                  <c:v>52094</c:v>
                </c:pt>
                <c:pt idx="3515">
                  <c:v>64121</c:v>
                </c:pt>
                <c:pt idx="3516">
                  <c:v>49163</c:v>
                </c:pt>
                <c:pt idx="3517">
                  <c:v>41556</c:v>
                </c:pt>
                <c:pt idx="3518">
                  <c:v>36126</c:v>
                </c:pt>
                <c:pt idx="3519">
                  <c:v>57263</c:v>
                </c:pt>
                <c:pt idx="3520">
                  <c:v>15747</c:v>
                </c:pt>
                <c:pt idx="3521">
                  <c:v>34487</c:v>
                </c:pt>
                <c:pt idx="3522">
                  <c:v>44167</c:v>
                </c:pt>
                <c:pt idx="3523">
                  <c:v>42911</c:v>
                </c:pt>
                <c:pt idx="3524">
                  <c:v>42786</c:v>
                </c:pt>
                <c:pt idx="3525">
                  <c:v>46271</c:v>
                </c:pt>
                <c:pt idx="3526">
                  <c:v>45931</c:v>
                </c:pt>
                <c:pt idx="3527">
                  <c:v>43909</c:v>
                </c:pt>
                <c:pt idx="3528">
                  <c:v>46668</c:v>
                </c:pt>
                <c:pt idx="3529">
                  <c:v>41915</c:v>
                </c:pt>
                <c:pt idx="3530">
                  <c:v>15382</c:v>
                </c:pt>
                <c:pt idx="3531">
                  <c:v>21471</c:v>
                </c:pt>
                <c:pt idx="3532">
                  <c:v>44343</c:v>
                </c:pt>
                <c:pt idx="3533">
                  <c:v>51165</c:v>
                </c:pt>
                <c:pt idx="3534">
                  <c:v>38644</c:v>
                </c:pt>
                <c:pt idx="3535">
                  <c:v>35290</c:v>
                </c:pt>
                <c:pt idx="3536">
                  <c:v>24744</c:v>
                </c:pt>
                <c:pt idx="3537">
                  <c:v>27083</c:v>
                </c:pt>
                <c:pt idx="3538">
                  <c:v>37330</c:v>
                </c:pt>
                <c:pt idx="3539">
                  <c:v>37257</c:v>
                </c:pt>
                <c:pt idx="3540">
                  <c:v>33537</c:v>
                </c:pt>
                <c:pt idx="3541">
                  <c:v>38298</c:v>
                </c:pt>
                <c:pt idx="3542">
                  <c:v>17466</c:v>
                </c:pt>
                <c:pt idx="3543">
                  <c:v>31095</c:v>
                </c:pt>
                <c:pt idx="3544">
                  <c:v>58035</c:v>
                </c:pt>
                <c:pt idx="3545">
                  <c:v>50950</c:v>
                </c:pt>
                <c:pt idx="3546">
                  <c:v>33402</c:v>
                </c:pt>
                <c:pt idx="3547">
                  <c:v>29867</c:v>
                </c:pt>
                <c:pt idx="3548">
                  <c:v>13497</c:v>
                </c:pt>
                <c:pt idx="3549">
                  <c:v>13497</c:v>
                </c:pt>
                <c:pt idx="3551">
                  <c:v>27939</c:v>
                </c:pt>
                <c:pt idx="3552">
                  <c:v>30469</c:v>
                </c:pt>
                <c:pt idx="3553">
                  <c:v>15233</c:v>
                </c:pt>
                <c:pt idx="3554">
                  <c:v>15233</c:v>
                </c:pt>
                <c:pt idx="3555">
                  <c:v>25753</c:v>
                </c:pt>
                <c:pt idx="3556">
                  <c:v>35934</c:v>
                </c:pt>
                <c:pt idx="3557">
                  <c:v>49115</c:v>
                </c:pt>
                <c:pt idx="3558">
                  <c:v>44216</c:v>
                </c:pt>
                <c:pt idx="3559">
                  <c:v>49877</c:v>
                </c:pt>
                <c:pt idx="3560">
                  <c:v>37754</c:v>
                </c:pt>
                <c:pt idx="3561">
                  <c:v>38446</c:v>
                </c:pt>
                <c:pt idx="3562">
                  <c:v>25386</c:v>
                </c:pt>
                <c:pt idx="3563">
                  <c:v>39527</c:v>
                </c:pt>
                <c:pt idx="3564">
                  <c:v>22557</c:v>
                </c:pt>
                <c:pt idx="3565">
                  <c:v>13409</c:v>
                </c:pt>
                <c:pt idx="3566">
                  <c:v>43536</c:v>
                </c:pt>
                <c:pt idx="3567">
                  <c:v>20672</c:v>
                </c:pt>
                <c:pt idx="3568">
                  <c:v>56629</c:v>
                </c:pt>
                <c:pt idx="3569">
                  <c:v>43488</c:v>
                </c:pt>
                <c:pt idx="3570">
                  <c:v>48797</c:v>
                </c:pt>
                <c:pt idx="3571">
                  <c:v>49034</c:v>
                </c:pt>
                <c:pt idx="3572">
                  <c:v>39219</c:v>
                </c:pt>
                <c:pt idx="3573">
                  <c:v>33678</c:v>
                </c:pt>
                <c:pt idx="3574">
                  <c:v>53423</c:v>
                </c:pt>
                <c:pt idx="3575">
                  <c:v>34601</c:v>
                </c:pt>
                <c:pt idx="3576">
                  <c:v>32710</c:v>
                </c:pt>
                <c:pt idx="3577">
                  <c:v>30684</c:v>
                </c:pt>
                <c:pt idx="3578">
                  <c:v>38635</c:v>
                </c:pt>
                <c:pt idx="3579">
                  <c:v>45275</c:v>
                </c:pt>
                <c:pt idx="3580">
                  <c:v>41680</c:v>
                </c:pt>
                <c:pt idx="3581">
                  <c:v>33261</c:v>
                </c:pt>
                <c:pt idx="3582">
                  <c:v>45879</c:v>
                </c:pt>
                <c:pt idx="3583">
                  <c:v>40805</c:v>
                </c:pt>
                <c:pt idx="3584">
                  <c:v>34302</c:v>
                </c:pt>
                <c:pt idx="3585">
                  <c:v>14019</c:v>
                </c:pt>
                <c:pt idx="3586">
                  <c:v>51683</c:v>
                </c:pt>
                <c:pt idx="3587">
                  <c:v>21392</c:v>
                </c:pt>
                <c:pt idx="3588">
                  <c:v>28888</c:v>
                </c:pt>
                <c:pt idx="3589">
                  <c:v>29583</c:v>
                </c:pt>
                <c:pt idx="3590">
                  <c:v>45551</c:v>
                </c:pt>
                <c:pt idx="3591">
                  <c:v>37848</c:v>
                </c:pt>
                <c:pt idx="3592">
                  <c:v>37253</c:v>
                </c:pt>
                <c:pt idx="3593">
                  <c:v>50115</c:v>
                </c:pt>
                <c:pt idx="3594">
                  <c:v>46300</c:v>
                </c:pt>
                <c:pt idx="3595">
                  <c:v>53574</c:v>
                </c:pt>
                <c:pt idx="3596">
                  <c:v>38504</c:v>
                </c:pt>
                <c:pt idx="3597">
                  <c:v>34922</c:v>
                </c:pt>
                <c:pt idx="3598">
                  <c:v>38335</c:v>
                </c:pt>
                <c:pt idx="3599">
                  <c:v>36422</c:v>
                </c:pt>
                <c:pt idx="3600">
                  <c:v>36783</c:v>
                </c:pt>
                <c:pt idx="3601">
                  <c:v>41649</c:v>
                </c:pt>
                <c:pt idx="3602">
                  <c:v>27943</c:v>
                </c:pt>
                <c:pt idx="3603">
                  <c:v>30498</c:v>
                </c:pt>
                <c:pt idx="3604">
                  <c:v>29127</c:v>
                </c:pt>
                <c:pt idx="3605">
                  <c:v>29648</c:v>
                </c:pt>
                <c:pt idx="3606">
                  <c:v>11591</c:v>
                </c:pt>
                <c:pt idx="3607">
                  <c:v>41192</c:v>
                </c:pt>
                <c:pt idx="3608">
                  <c:v>57583</c:v>
                </c:pt>
                <c:pt idx="3609">
                  <c:v>52849</c:v>
                </c:pt>
                <c:pt idx="3610">
                  <c:v>56574</c:v>
                </c:pt>
                <c:pt idx="3611">
                  <c:v>56121</c:v>
                </c:pt>
                <c:pt idx="3612">
                  <c:v>43613</c:v>
                </c:pt>
                <c:pt idx="3613">
                  <c:v>40907</c:v>
                </c:pt>
                <c:pt idx="3614">
                  <c:v>38792</c:v>
                </c:pt>
                <c:pt idx="3615">
                  <c:v>48531</c:v>
                </c:pt>
                <c:pt idx="3616">
                  <c:v>34698</c:v>
                </c:pt>
                <c:pt idx="3617">
                  <c:v>31657</c:v>
                </c:pt>
                <c:pt idx="3618">
                  <c:v>36857</c:v>
                </c:pt>
                <c:pt idx="3619">
                  <c:v>37688</c:v>
                </c:pt>
                <c:pt idx="3620">
                  <c:v>39496</c:v>
                </c:pt>
                <c:pt idx="3621">
                  <c:v>39666</c:v>
                </c:pt>
                <c:pt idx="3622">
                  <c:v>34890</c:v>
                </c:pt>
                <c:pt idx="3623">
                  <c:v>30619</c:v>
                </c:pt>
                <c:pt idx="3624">
                  <c:v>30616</c:v>
                </c:pt>
                <c:pt idx="3625">
                  <c:v>26369</c:v>
                </c:pt>
                <c:pt idx="3626">
                  <c:v>28365</c:v>
                </c:pt>
                <c:pt idx="3627">
                  <c:v>34264</c:v>
                </c:pt>
                <c:pt idx="3628">
                  <c:v>20131</c:v>
                </c:pt>
                <c:pt idx="3629">
                  <c:v>36201</c:v>
                </c:pt>
                <c:pt idx="3630">
                  <c:v>34572</c:v>
                </c:pt>
                <c:pt idx="3633">
                  <c:v>49061</c:v>
                </c:pt>
                <c:pt idx="3634">
                  <c:v>52614</c:v>
                </c:pt>
                <c:pt idx="3635">
                  <c:v>60109</c:v>
                </c:pt>
                <c:pt idx="3636">
                  <c:v>51516</c:v>
                </c:pt>
                <c:pt idx="3637">
                  <c:v>39154</c:v>
                </c:pt>
                <c:pt idx="3638">
                  <c:v>41737</c:v>
                </c:pt>
                <c:pt idx="3639">
                  <c:v>50043</c:v>
                </c:pt>
                <c:pt idx="3640">
                  <c:v>28209</c:v>
                </c:pt>
                <c:pt idx="3641">
                  <c:v>36361</c:v>
                </c:pt>
                <c:pt idx="3643">
                  <c:v>41240</c:v>
                </c:pt>
                <c:pt idx="3644">
                  <c:v>45653</c:v>
                </c:pt>
                <c:pt idx="3645">
                  <c:v>48368</c:v>
                </c:pt>
                <c:pt idx="3646">
                  <c:v>46044</c:v>
                </c:pt>
                <c:pt idx="3647">
                  <c:v>50652</c:v>
                </c:pt>
                <c:pt idx="3648">
                  <c:v>30086</c:v>
                </c:pt>
                <c:pt idx="3649">
                  <c:v>44467</c:v>
                </c:pt>
                <c:pt idx="3650">
                  <c:v>12211</c:v>
                </c:pt>
                <c:pt idx="3651">
                  <c:v>48520</c:v>
                </c:pt>
                <c:pt idx="3652">
                  <c:v>45849</c:v>
                </c:pt>
                <c:pt idx="3653">
                  <c:v>48386</c:v>
                </c:pt>
                <c:pt idx="3654">
                  <c:v>56554</c:v>
                </c:pt>
                <c:pt idx="3655">
                  <c:v>46560</c:v>
                </c:pt>
                <c:pt idx="3656">
                  <c:v>30096</c:v>
                </c:pt>
                <c:pt idx="3658">
                  <c:v>40503</c:v>
                </c:pt>
                <c:pt idx="3659">
                  <c:v>37708</c:v>
                </c:pt>
                <c:pt idx="3660">
                  <c:v>45686</c:v>
                </c:pt>
                <c:pt idx="3661">
                  <c:v>34465</c:v>
                </c:pt>
                <c:pt idx="3662">
                  <c:v>47833</c:v>
                </c:pt>
                <c:pt idx="3663">
                  <c:v>41110</c:v>
                </c:pt>
                <c:pt idx="3664">
                  <c:v>38118</c:v>
                </c:pt>
                <c:pt idx="3665">
                  <c:v>35445</c:v>
                </c:pt>
                <c:pt idx="3666">
                  <c:v>31617</c:v>
                </c:pt>
                <c:pt idx="3667">
                  <c:v>34591</c:v>
                </c:pt>
                <c:pt idx="3668">
                  <c:v>35548</c:v>
                </c:pt>
                <c:pt idx="3669">
                  <c:v>32314</c:v>
                </c:pt>
                <c:pt idx="3670">
                  <c:v>32230</c:v>
                </c:pt>
                <c:pt idx="3671">
                  <c:v>18624</c:v>
                </c:pt>
                <c:pt idx="3672">
                  <c:v>44901</c:v>
                </c:pt>
                <c:pt idx="3673">
                  <c:v>35061</c:v>
                </c:pt>
                <c:pt idx="3674">
                  <c:v>61048</c:v>
                </c:pt>
                <c:pt idx="3675">
                  <c:v>45678</c:v>
                </c:pt>
                <c:pt idx="3676">
                  <c:v>47479</c:v>
                </c:pt>
                <c:pt idx="3677">
                  <c:v>35356</c:v>
                </c:pt>
                <c:pt idx="3678">
                  <c:v>27747</c:v>
                </c:pt>
                <c:pt idx="3679">
                  <c:v>51397</c:v>
                </c:pt>
                <c:pt idx="3680">
                  <c:v>39006</c:v>
                </c:pt>
                <c:pt idx="3681">
                  <c:v>30321</c:v>
                </c:pt>
                <c:pt idx="3682">
                  <c:v>39062</c:v>
                </c:pt>
                <c:pt idx="3683">
                  <c:v>42166</c:v>
                </c:pt>
                <c:pt idx="3684">
                  <c:v>33656</c:v>
                </c:pt>
                <c:pt idx="3685">
                  <c:v>41517</c:v>
                </c:pt>
                <c:pt idx="3686">
                  <c:v>26875</c:v>
                </c:pt>
                <c:pt idx="3687">
                  <c:v>26804</c:v>
                </c:pt>
                <c:pt idx="3688">
                  <c:v>37802</c:v>
                </c:pt>
                <c:pt idx="3689">
                  <c:v>37707</c:v>
                </c:pt>
                <c:pt idx="3690">
                  <c:v>37756</c:v>
                </c:pt>
                <c:pt idx="3691">
                  <c:v>37220</c:v>
                </c:pt>
                <c:pt idx="3692">
                  <c:v>42461</c:v>
                </c:pt>
                <c:pt idx="3693">
                  <c:v>31553</c:v>
                </c:pt>
                <c:pt idx="3694">
                  <c:v>11841</c:v>
                </c:pt>
                <c:pt idx="3695">
                  <c:v>42133</c:v>
                </c:pt>
                <c:pt idx="3696">
                  <c:v>34665</c:v>
                </c:pt>
                <c:pt idx="3697">
                  <c:v>39971</c:v>
                </c:pt>
                <c:pt idx="3698">
                  <c:v>50861</c:v>
                </c:pt>
                <c:pt idx="3699">
                  <c:v>50824</c:v>
                </c:pt>
                <c:pt idx="3700">
                  <c:v>41173</c:v>
                </c:pt>
                <c:pt idx="3701">
                  <c:v>35342</c:v>
                </c:pt>
                <c:pt idx="3702">
                  <c:v>29292</c:v>
                </c:pt>
                <c:pt idx="3703">
                  <c:v>30436</c:v>
                </c:pt>
                <c:pt idx="3704">
                  <c:v>42665</c:v>
                </c:pt>
                <c:pt idx="3705">
                  <c:v>38776</c:v>
                </c:pt>
                <c:pt idx="3706">
                  <c:v>47540</c:v>
                </c:pt>
                <c:pt idx="3707">
                  <c:v>32501</c:v>
                </c:pt>
                <c:pt idx="3708">
                  <c:v>39703</c:v>
                </c:pt>
                <c:pt idx="3709">
                  <c:v>42294</c:v>
                </c:pt>
                <c:pt idx="3710">
                  <c:v>35294</c:v>
                </c:pt>
                <c:pt idx="3711">
                  <c:v>43637</c:v>
                </c:pt>
                <c:pt idx="3712">
                  <c:v>36758</c:v>
                </c:pt>
                <c:pt idx="3713">
                  <c:v>43950</c:v>
                </c:pt>
                <c:pt idx="3714">
                  <c:v>58678</c:v>
                </c:pt>
                <c:pt idx="3715">
                  <c:v>14033</c:v>
                </c:pt>
                <c:pt idx="3716">
                  <c:v>30935</c:v>
                </c:pt>
                <c:pt idx="3717">
                  <c:v>29385</c:v>
                </c:pt>
                <c:pt idx="3718">
                  <c:v>34001</c:v>
                </c:pt>
                <c:pt idx="3719">
                  <c:v>34949</c:v>
                </c:pt>
                <c:pt idx="3720">
                  <c:v>50811</c:v>
                </c:pt>
                <c:pt idx="3721">
                  <c:v>27040</c:v>
                </c:pt>
                <c:pt idx="3723">
                  <c:v>39543</c:v>
                </c:pt>
                <c:pt idx="3724">
                  <c:v>41672</c:v>
                </c:pt>
                <c:pt idx="3725">
                  <c:v>35885</c:v>
                </c:pt>
                <c:pt idx="3726">
                  <c:v>31146</c:v>
                </c:pt>
                <c:pt idx="3727">
                  <c:v>22165</c:v>
                </c:pt>
                <c:pt idx="3728">
                  <c:v>71422</c:v>
                </c:pt>
                <c:pt idx="3729">
                  <c:v>57321</c:v>
                </c:pt>
                <c:pt idx="3730">
                  <c:v>51966</c:v>
                </c:pt>
                <c:pt idx="3731">
                  <c:v>35220</c:v>
                </c:pt>
                <c:pt idx="3732">
                  <c:v>40482</c:v>
                </c:pt>
                <c:pt idx="3733">
                  <c:v>35969</c:v>
                </c:pt>
                <c:pt idx="3734">
                  <c:v>41524</c:v>
                </c:pt>
                <c:pt idx="3735">
                  <c:v>26663</c:v>
                </c:pt>
                <c:pt idx="3736">
                  <c:v>35065</c:v>
                </c:pt>
                <c:pt idx="3737">
                  <c:v>11356</c:v>
                </c:pt>
                <c:pt idx="3738">
                  <c:v>48579</c:v>
                </c:pt>
                <c:pt idx="3739">
                  <c:v>43882</c:v>
                </c:pt>
                <c:pt idx="3740">
                  <c:v>44710</c:v>
                </c:pt>
                <c:pt idx="3741">
                  <c:v>41146</c:v>
                </c:pt>
                <c:pt idx="3742">
                  <c:v>33604</c:v>
                </c:pt>
                <c:pt idx="3743">
                  <c:v>39266</c:v>
                </c:pt>
                <c:pt idx="3744">
                  <c:v>50088</c:v>
                </c:pt>
                <c:pt idx="3745">
                  <c:v>39040</c:v>
                </c:pt>
                <c:pt idx="3746">
                  <c:v>29646</c:v>
                </c:pt>
                <c:pt idx="3747">
                  <c:v>29154</c:v>
                </c:pt>
                <c:pt idx="3748">
                  <c:v>45474</c:v>
                </c:pt>
                <c:pt idx="3749">
                  <c:v>36462</c:v>
                </c:pt>
                <c:pt idx="3750">
                  <c:v>44543</c:v>
                </c:pt>
                <c:pt idx="3751">
                  <c:v>29838</c:v>
                </c:pt>
                <c:pt idx="3752">
                  <c:v>26334</c:v>
                </c:pt>
                <c:pt idx="3753">
                  <c:v>28547</c:v>
                </c:pt>
                <c:pt idx="3754">
                  <c:v>34840</c:v>
                </c:pt>
                <c:pt idx="3755">
                  <c:v>32365</c:v>
                </c:pt>
                <c:pt idx="3756">
                  <c:v>27253</c:v>
                </c:pt>
                <c:pt idx="3757">
                  <c:v>22122</c:v>
                </c:pt>
                <c:pt idx="3758">
                  <c:v>26531</c:v>
                </c:pt>
                <c:pt idx="3759">
                  <c:v>26315</c:v>
                </c:pt>
                <c:pt idx="3760">
                  <c:v>8885</c:v>
                </c:pt>
                <c:pt idx="3761">
                  <c:v>59090</c:v>
                </c:pt>
                <c:pt idx="3762">
                  <c:v>54367</c:v>
                </c:pt>
                <c:pt idx="3763">
                  <c:v>38673</c:v>
                </c:pt>
                <c:pt idx="3764">
                  <c:v>55599</c:v>
                </c:pt>
                <c:pt idx="3765">
                  <c:v>48027</c:v>
                </c:pt>
                <c:pt idx="3766">
                  <c:v>41166</c:v>
                </c:pt>
                <c:pt idx="3767">
                  <c:v>34023</c:v>
                </c:pt>
                <c:pt idx="3768">
                  <c:v>44735</c:v>
                </c:pt>
                <c:pt idx="3769">
                  <c:v>60011</c:v>
                </c:pt>
                <c:pt idx="3770">
                  <c:v>53256</c:v>
                </c:pt>
                <c:pt idx="3771">
                  <c:v>30887</c:v>
                </c:pt>
                <c:pt idx="3772">
                  <c:v>32700</c:v>
                </c:pt>
                <c:pt idx="3773">
                  <c:v>37725</c:v>
                </c:pt>
                <c:pt idx="3774">
                  <c:v>47354</c:v>
                </c:pt>
                <c:pt idx="3775">
                  <c:v>47148</c:v>
                </c:pt>
                <c:pt idx="3776">
                  <c:v>35358</c:v>
                </c:pt>
                <c:pt idx="3777">
                  <c:v>39314</c:v>
                </c:pt>
                <c:pt idx="3778">
                  <c:v>49430</c:v>
                </c:pt>
                <c:pt idx="3779">
                  <c:v>31778</c:v>
                </c:pt>
                <c:pt idx="3780">
                  <c:v>14892</c:v>
                </c:pt>
                <c:pt idx="3781">
                  <c:v>44674</c:v>
                </c:pt>
                <c:pt idx="3782">
                  <c:v>34079</c:v>
                </c:pt>
                <c:pt idx="3783">
                  <c:v>60112</c:v>
                </c:pt>
                <c:pt idx="3784">
                  <c:v>62859</c:v>
                </c:pt>
                <c:pt idx="3785">
                  <c:v>51921</c:v>
                </c:pt>
                <c:pt idx="3786">
                  <c:v>39047</c:v>
                </c:pt>
                <c:pt idx="3787">
                  <c:v>51232</c:v>
                </c:pt>
                <c:pt idx="3788">
                  <c:v>57214</c:v>
                </c:pt>
                <c:pt idx="3789">
                  <c:v>41186</c:v>
                </c:pt>
                <c:pt idx="3790">
                  <c:v>20246</c:v>
                </c:pt>
                <c:pt idx="3791">
                  <c:v>18746</c:v>
                </c:pt>
                <c:pt idx="3792">
                  <c:v>50151</c:v>
                </c:pt>
                <c:pt idx="3793">
                  <c:v>45989</c:v>
                </c:pt>
                <c:pt idx="3794">
                  <c:v>38659</c:v>
                </c:pt>
                <c:pt idx="3795">
                  <c:v>58389</c:v>
                </c:pt>
                <c:pt idx="3796">
                  <c:v>28324</c:v>
                </c:pt>
                <c:pt idx="3797">
                  <c:v>34979</c:v>
                </c:pt>
                <c:pt idx="3798">
                  <c:v>40606</c:v>
                </c:pt>
                <c:pt idx="3799">
                  <c:v>45037</c:v>
                </c:pt>
                <c:pt idx="3800">
                  <c:v>31348</c:v>
                </c:pt>
                <c:pt idx="3801">
                  <c:v>37386</c:v>
                </c:pt>
                <c:pt idx="3802">
                  <c:v>34151</c:v>
                </c:pt>
                <c:pt idx="3803">
                  <c:v>10228</c:v>
                </c:pt>
                <c:pt idx="3804">
                  <c:v>42969</c:v>
                </c:pt>
                <c:pt idx="3805">
                  <c:v>42779</c:v>
                </c:pt>
                <c:pt idx="3806">
                  <c:v>30523</c:v>
                </c:pt>
                <c:pt idx="3807">
                  <c:v>44956</c:v>
                </c:pt>
                <c:pt idx="3808">
                  <c:v>37836</c:v>
                </c:pt>
                <c:pt idx="3809">
                  <c:v>12513</c:v>
                </c:pt>
                <c:pt idx="3812">
                  <c:v>22999</c:v>
                </c:pt>
                <c:pt idx="3813">
                  <c:v>26840</c:v>
                </c:pt>
                <c:pt idx="3814">
                  <c:v>12792</c:v>
                </c:pt>
                <c:pt idx="3816">
                  <c:v>12247</c:v>
                </c:pt>
                <c:pt idx="3817">
                  <c:v>48422</c:v>
                </c:pt>
                <c:pt idx="3818">
                  <c:v>49646</c:v>
                </c:pt>
                <c:pt idx="3819">
                  <c:v>43379</c:v>
                </c:pt>
                <c:pt idx="3820">
                  <c:v>36915</c:v>
                </c:pt>
                <c:pt idx="3821">
                  <c:v>33811</c:v>
                </c:pt>
                <c:pt idx="3822">
                  <c:v>36327</c:v>
                </c:pt>
                <c:pt idx="3823">
                  <c:v>36397</c:v>
                </c:pt>
                <c:pt idx="3824">
                  <c:v>40777</c:v>
                </c:pt>
                <c:pt idx="3825">
                  <c:v>10931</c:v>
                </c:pt>
                <c:pt idx="3826">
                  <c:v>49898</c:v>
                </c:pt>
                <c:pt idx="3827">
                  <c:v>19363</c:v>
                </c:pt>
                <c:pt idx="3828">
                  <c:v>50675</c:v>
                </c:pt>
                <c:pt idx="3829">
                  <c:v>39385</c:v>
                </c:pt>
                <c:pt idx="3830">
                  <c:v>49785</c:v>
                </c:pt>
                <c:pt idx="3831">
                  <c:v>42973</c:v>
                </c:pt>
                <c:pt idx="3832">
                  <c:v>35674</c:v>
                </c:pt>
                <c:pt idx="3833">
                  <c:v>45461</c:v>
                </c:pt>
                <c:pt idx="3834">
                  <c:v>58484</c:v>
                </c:pt>
                <c:pt idx="3835">
                  <c:v>63761</c:v>
                </c:pt>
                <c:pt idx="3836">
                  <c:v>42562</c:v>
                </c:pt>
                <c:pt idx="3837">
                  <c:v>39767</c:v>
                </c:pt>
                <c:pt idx="3838">
                  <c:v>43417</c:v>
                </c:pt>
                <c:pt idx="3839">
                  <c:v>50533</c:v>
                </c:pt>
                <c:pt idx="3840">
                  <c:v>40986</c:v>
                </c:pt>
                <c:pt idx="3841">
                  <c:v>28450</c:v>
                </c:pt>
                <c:pt idx="3842">
                  <c:v>29530</c:v>
                </c:pt>
                <c:pt idx="3843">
                  <c:v>37443</c:v>
                </c:pt>
                <c:pt idx="3844">
                  <c:v>49302</c:v>
                </c:pt>
                <c:pt idx="3845">
                  <c:v>13418</c:v>
                </c:pt>
                <c:pt idx="3846">
                  <c:v>49018</c:v>
                </c:pt>
                <c:pt idx="3847">
                  <c:v>17573</c:v>
                </c:pt>
                <c:pt idx="3848">
                  <c:v>34432</c:v>
                </c:pt>
                <c:pt idx="3849">
                  <c:v>51949</c:v>
                </c:pt>
                <c:pt idx="3850">
                  <c:v>32105</c:v>
                </c:pt>
                <c:pt idx="3851">
                  <c:v>42526</c:v>
                </c:pt>
                <c:pt idx="3852">
                  <c:v>39952</c:v>
                </c:pt>
                <c:pt idx="3853">
                  <c:v>43175</c:v>
                </c:pt>
                <c:pt idx="3854">
                  <c:v>63289</c:v>
                </c:pt>
                <c:pt idx="3855">
                  <c:v>41136</c:v>
                </c:pt>
                <c:pt idx="3856">
                  <c:v>41223</c:v>
                </c:pt>
                <c:pt idx="3857">
                  <c:v>46772</c:v>
                </c:pt>
                <c:pt idx="3858">
                  <c:v>37769</c:v>
                </c:pt>
                <c:pt idx="3859">
                  <c:v>101742</c:v>
                </c:pt>
                <c:pt idx="3860">
                  <c:v>29392</c:v>
                </c:pt>
                <c:pt idx="3861">
                  <c:v>34768</c:v>
                </c:pt>
                <c:pt idx="3862">
                  <c:v>30251</c:v>
                </c:pt>
                <c:pt idx="3863">
                  <c:v>43116</c:v>
                </c:pt>
                <c:pt idx="3864">
                  <c:v>44195</c:v>
                </c:pt>
                <c:pt idx="3865">
                  <c:v>34763</c:v>
                </c:pt>
                <c:pt idx="3866">
                  <c:v>39765</c:v>
                </c:pt>
                <c:pt idx="3867">
                  <c:v>38771</c:v>
                </c:pt>
                <c:pt idx="3868">
                  <c:v>15800</c:v>
                </c:pt>
                <c:pt idx="3869">
                  <c:v>62372</c:v>
                </c:pt>
                <c:pt idx="3870">
                  <c:v>41917</c:v>
                </c:pt>
                <c:pt idx="3871">
                  <c:v>26132</c:v>
                </c:pt>
                <c:pt idx="3872">
                  <c:v>32042</c:v>
                </c:pt>
                <c:pt idx="3873">
                  <c:v>40195</c:v>
                </c:pt>
                <c:pt idx="3874">
                  <c:v>40471</c:v>
                </c:pt>
                <c:pt idx="3875">
                  <c:v>54658</c:v>
                </c:pt>
                <c:pt idx="3876">
                  <c:v>37832</c:v>
                </c:pt>
                <c:pt idx="3877">
                  <c:v>25639</c:v>
                </c:pt>
                <c:pt idx="3878">
                  <c:v>35818</c:v>
                </c:pt>
                <c:pt idx="3879">
                  <c:v>60612</c:v>
                </c:pt>
                <c:pt idx="3880">
                  <c:v>43270</c:v>
                </c:pt>
                <c:pt idx="3881">
                  <c:v>54579</c:v>
                </c:pt>
                <c:pt idx="3882">
                  <c:v>32426</c:v>
                </c:pt>
                <c:pt idx="3883">
                  <c:v>42385</c:v>
                </c:pt>
                <c:pt idx="3884">
                  <c:v>46038</c:v>
                </c:pt>
                <c:pt idx="3885">
                  <c:v>47739</c:v>
                </c:pt>
                <c:pt idx="3888">
                  <c:v>33150</c:v>
                </c:pt>
                <c:pt idx="3889">
                  <c:v>31590</c:v>
                </c:pt>
                <c:pt idx="3890">
                  <c:v>12586</c:v>
                </c:pt>
                <c:pt idx="3891">
                  <c:v>42580</c:v>
                </c:pt>
                <c:pt idx="3892">
                  <c:v>42171</c:v>
                </c:pt>
                <c:pt idx="3893">
                  <c:v>49984</c:v>
                </c:pt>
                <c:pt idx="3894">
                  <c:v>56367</c:v>
                </c:pt>
                <c:pt idx="3895">
                  <c:v>51693</c:v>
                </c:pt>
                <c:pt idx="3896">
                  <c:v>37005</c:v>
                </c:pt>
                <c:pt idx="3897">
                  <c:v>38603</c:v>
                </c:pt>
                <c:pt idx="3898">
                  <c:v>55910</c:v>
                </c:pt>
                <c:pt idx="3899">
                  <c:v>58413</c:v>
                </c:pt>
                <c:pt idx="3900">
                  <c:v>44885</c:v>
                </c:pt>
                <c:pt idx="3901">
                  <c:v>36509</c:v>
                </c:pt>
                <c:pt idx="3903">
                  <c:v>40219</c:v>
                </c:pt>
                <c:pt idx="3904">
                  <c:v>54001</c:v>
                </c:pt>
                <c:pt idx="3905">
                  <c:v>46625</c:v>
                </c:pt>
                <c:pt idx="3906">
                  <c:v>34389</c:v>
                </c:pt>
                <c:pt idx="3907">
                  <c:v>56825</c:v>
                </c:pt>
                <c:pt idx="3908">
                  <c:v>45524</c:v>
                </c:pt>
                <c:pt idx="3909">
                  <c:v>48123</c:v>
                </c:pt>
                <c:pt idx="3910">
                  <c:v>43515</c:v>
                </c:pt>
                <c:pt idx="3911">
                  <c:v>11177</c:v>
                </c:pt>
                <c:pt idx="3912">
                  <c:v>41129</c:v>
                </c:pt>
                <c:pt idx="3913">
                  <c:v>52792</c:v>
                </c:pt>
                <c:pt idx="3914">
                  <c:v>49387</c:v>
                </c:pt>
                <c:pt idx="3915">
                  <c:v>45377</c:v>
                </c:pt>
                <c:pt idx="3916">
                  <c:v>45006</c:v>
                </c:pt>
                <c:pt idx="3917">
                  <c:v>62274</c:v>
                </c:pt>
                <c:pt idx="3918">
                  <c:v>46727</c:v>
                </c:pt>
                <c:pt idx="3919">
                  <c:v>48110</c:v>
                </c:pt>
                <c:pt idx="3920">
                  <c:v>58337</c:v>
                </c:pt>
                <c:pt idx="3921">
                  <c:v>31463</c:v>
                </c:pt>
                <c:pt idx="3923">
                  <c:v>46796</c:v>
                </c:pt>
                <c:pt idx="3924">
                  <c:v>50019</c:v>
                </c:pt>
                <c:pt idx="3925">
                  <c:v>56060</c:v>
                </c:pt>
                <c:pt idx="3926">
                  <c:v>41920</c:v>
                </c:pt>
                <c:pt idx="3927">
                  <c:v>42685</c:v>
                </c:pt>
                <c:pt idx="3928">
                  <c:v>54349</c:v>
                </c:pt>
                <c:pt idx="3929">
                  <c:v>47132</c:v>
                </c:pt>
                <c:pt idx="3930">
                  <c:v>36801</c:v>
                </c:pt>
                <c:pt idx="3931">
                  <c:v>22353</c:v>
                </c:pt>
                <c:pt idx="3932">
                  <c:v>33958</c:v>
                </c:pt>
                <c:pt idx="3933">
                  <c:v>7837</c:v>
                </c:pt>
                <c:pt idx="3934">
                  <c:v>47846</c:v>
                </c:pt>
                <c:pt idx="3935">
                  <c:v>60778</c:v>
                </c:pt>
                <c:pt idx="3936">
                  <c:v>41504</c:v>
                </c:pt>
                <c:pt idx="3937">
                  <c:v>53744</c:v>
                </c:pt>
                <c:pt idx="3938">
                  <c:v>47754</c:v>
                </c:pt>
                <c:pt idx="3939">
                  <c:v>68336</c:v>
                </c:pt>
                <c:pt idx="3940">
                  <c:v>44969</c:v>
                </c:pt>
                <c:pt idx="3941">
                  <c:v>41693</c:v>
                </c:pt>
                <c:pt idx="3942">
                  <c:v>47406</c:v>
                </c:pt>
                <c:pt idx="3943">
                  <c:v>40965</c:v>
                </c:pt>
                <c:pt idx="3944">
                  <c:v>47403</c:v>
                </c:pt>
                <c:pt idx="3945">
                  <c:v>55474</c:v>
                </c:pt>
                <c:pt idx="3946">
                  <c:v>34060</c:v>
                </c:pt>
                <c:pt idx="3947">
                  <c:v>21221</c:v>
                </c:pt>
                <c:pt idx="3948">
                  <c:v>42714</c:v>
                </c:pt>
                <c:pt idx="3949">
                  <c:v>44393</c:v>
                </c:pt>
                <c:pt idx="3950">
                  <c:v>54175</c:v>
                </c:pt>
                <c:pt idx="3951">
                  <c:v>32822</c:v>
                </c:pt>
                <c:pt idx="3952">
                  <c:v>32411</c:v>
                </c:pt>
                <c:pt idx="3953">
                  <c:v>28911</c:v>
                </c:pt>
                <c:pt idx="3954">
                  <c:v>33125</c:v>
                </c:pt>
                <c:pt idx="3955">
                  <c:v>9897</c:v>
                </c:pt>
                <c:pt idx="3956">
                  <c:v>48924</c:v>
                </c:pt>
                <c:pt idx="3957">
                  <c:v>35397</c:v>
                </c:pt>
                <c:pt idx="3958">
                  <c:v>46789</c:v>
                </c:pt>
                <c:pt idx="3959">
                  <c:v>34244</c:v>
                </c:pt>
                <c:pt idx="3960">
                  <c:v>49037</c:v>
                </c:pt>
                <c:pt idx="3961">
                  <c:v>32335</c:v>
                </c:pt>
                <c:pt idx="3962">
                  <c:v>33164</c:v>
                </c:pt>
                <c:pt idx="3963">
                  <c:v>35892</c:v>
                </c:pt>
                <c:pt idx="3964">
                  <c:v>56301</c:v>
                </c:pt>
                <c:pt idx="3965">
                  <c:v>45553</c:v>
                </c:pt>
                <c:pt idx="3966">
                  <c:v>33027</c:v>
                </c:pt>
                <c:pt idx="3967">
                  <c:v>36192</c:v>
                </c:pt>
                <c:pt idx="3968">
                  <c:v>39475</c:v>
                </c:pt>
                <c:pt idx="3969">
                  <c:v>48548</c:v>
                </c:pt>
                <c:pt idx="3970">
                  <c:v>35808</c:v>
                </c:pt>
                <c:pt idx="3971">
                  <c:v>37308</c:v>
                </c:pt>
                <c:pt idx="3972">
                  <c:v>32631</c:v>
                </c:pt>
                <c:pt idx="3973">
                  <c:v>37977</c:v>
                </c:pt>
                <c:pt idx="3974">
                  <c:v>39840</c:v>
                </c:pt>
                <c:pt idx="3975">
                  <c:v>27216</c:v>
                </c:pt>
                <c:pt idx="3976">
                  <c:v>39025</c:v>
                </c:pt>
                <c:pt idx="3977">
                  <c:v>10626</c:v>
                </c:pt>
                <c:pt idx="3978">
                  <c:v>45049</c:v>
                </c:pt>
                <c:pt idx="3979">
                  <c:v>49307</c:v>
                </c:pt>
                <c:pt idx="3980">
                  <c:v>44566</c:v>
                </c:pt>
                <c:pt idx="3981">
                  <c:v>40262</c:v>
                </c:pt>
                <c:pt idx="3982">
                  <c:v>41280</c:v>
                </c:pt>
                <c:pt idx="3983">
                  <c:v>53303</c:v>
                </c:pt>
                <c:pt idx="3984">
                  <c:v>55469</c:v>
                </c:pt>
                <c:pt idx="3985">
                  <c:v>59760</c:v>
                </c:pt>
                <c:pt idx="3986">
                  <c:v>37084</c:v>
                </c:pt>
                <c:pt idx="3988">
                  <c:v>47941</c:v>
                </c:pt>
                <c:pt idx="3989">
                  <c:v>42790</c:v>
                </c:pt>
                <c:pt idx="3990">
                  <c:v>54638</c:v>
                </c:pt>
                <c:pt idx="3991">
                  <c:v>32480</c:v>
                </c:pt>
                <c:pt idx="3992">
                  <c:v>22303</c:v>
                </c:pt>
                <c:pt idx="3993">
                  <c:v>42153</c:v>
                </c:pt>
                <c:pt idx="3994">
                  <c:v>39050</c:v>
                </c:pt>
                <c:pt idx="3995">
                  <c:v>48696</c:v>
                </c:pt>
                <c:pt idx="3996">
                  <c:v>42254</c:v>
                </c:pt>
                <c:pt idx="3997">
                  <c:v>31127</c:v>
                </c:pt>
                <c:pt idx="3998">
                  <c:v>53225</c:v>
                </c:pt>
                <c:pt idx="3999">
                  <c:v>9308</c:v>
                </c:pt>
                <c:pt idx="4000">
                  <c:v>54900</c:v>
                </c:pt>
                <c:pt idx="4001">
                  <c:v>55506</c:v>
                </c:pt>
                <c:pt idx="4002">
                  <c:v>34647</c:v>
                </c:pt>
                <c:pt idx="4003">
                  <c:v>36893</c:v>
                </c:pt>
                <c:pt idx="4004">
                  <c:v>46315</c:v>
                </c:pt>
                <c:pt idx="4005">
                  <c:v>41605</c:v>
                </c:pt>
                <c:pt idx="4006">
                  <c:v>32709</c:v>
                </c:pt>
                <c:pt idx="4007">
                  <c:v>29139</c:v>
                </c:pt>
                <c:pt idx="4008">
                  <c:v>39149</c:v>
                </c:pt>
                <c:pt idx="4009">
                  <c:v>39948</c:v>
                </c:pt>
                <c:pt idx="4010">
                  <c:v>34193</c:v>
                </c:pt>
                <c:pt idx="4011">
                  <c:v>32800</c:v>
                </c:pt>
                <c:pt idx="4012">
                  <c:v>27475</c:v>
                </c:pt>
                <c:pt idx="4013">
                  <c:v>42915</c:v>
                </c:pt>
                <c:pt idx="4014">
                  <c:v>41980</c:v>
                </c:pt>
                <c:pt idx="4015">
                  <c:v>34514</c:v>
                </c:pt>
                <c:pt idx="4016">
                  <c:v>40887</c:v>
                </c:pt>
                <c:pt idx="4017">
                  <c:v>32847</c:v>
                </c:pt>
                <c:pt idx="4018">
                  <c:v>27222</c:v>
                </c:pt>
                <c:pt idx="4019">
                  <c:v>31008</c:v>
                </c:pt>
                <c:pt idx="4020">
                  <c:v>10104</c:v>
                </c:pt>
                <c:pt idx="4021">
                  <c:v>37172</c:v>
                </c:pt>
                <c:pt idx="4022">
                  <c:v>47766</c:v>
                </c:pt>
                <c:pt idx="4023">
                  <c:v>53993</c:v>
                </c:pt>
                <c:pt idx="4024">
                  <c:v>54273</c:v>
                </c:pt>
                <c:pt idx="4025">
                  <c:v>39532</c:v>
                </c:pt>
                <c:pt idx="4026">
                  <c:v>35585</c:v>
                </c:pt>
                <c:pt idx="4027">
                  <c:v>40438</c:v>
                </c:pt>
                <c:pt idx="4028">
                  <c:v>41818</c:v>
                </c:pt>
                <c:pt idx="4029">
                  <c:v>63771</c:v>
                </c:pt>
                <c:pt idx="4030">
                  <c:v>60132</c:v>
                </c:pt>
                <c:pt idx="4031">
                  <c:v>41345</c:v>
                </c:pt>
                <c:pt idx="4032">
                  <c:v>45973</c:v>
                </c:pt>
                <c:pt idx="4033">
                  <c:v>29903</c:v>
                </c:pt>
                <c:pt idx="4034">
                  <c:v>32904</c:v>
                </c:pt>
                <c:pt idx="4035">
                  <c:v>38997</c:v>
                </c:pt>
                <c:pt idx="4036">
                  <c:v>25872</c:v>
                </c:pt>
                <c:pt idx="4037">
                  <c:v>20488</c:v>
                </c:pt>
                <c:pt idx="4038">
                  <c:v>27301</c:v>
                </c:pt>
                <c:pt idx="4039">
                  <c:v>26025</c:v>
                </c:pt>
                <c:pt idx="4040">
                  <c:v>12659</c:v>
                </c:pt>
                <c:pt idx="4041">
                  <c:v>16503</c:v>
                </c:pt>
                <c:pt idx="4042">
                  <c:v>4212</c:v>
                </c:pt>
                <c:pt idx="4043">
                  <c:v>42700</c:v>
                </c:pt>
                <c:pt idx="4044">
                  <c:v>45313</c:v>
                </c:pt>
                <c:pt idx="4045">
                  <c:v>39113</c:v>
                </c:pt>
                <c:pt idx="4046">
                  <c:v>42681</c:v>
                </c:pt>
                <c:pt idx="4047">
                  <c:v>36087</c:v>
                </c:pt>
                <c:pt idx="4048">
                  <c:v>38756</c:v>
                </c:pt>
                <c:pt idx="4049">
                  <c:v>33355</c:v>
                </c:pt>
                <c:pt idx="4050">
                  <c:v>15192</c:v>
                </c:pt>
                <c:pt idx="4051">
                  <c:v>15520</c:v>
                </c:pt>
                <c:pt idx="4052">
                  <c:v>34905</c:v>
                </c:pt>
                <c:pt idx="4053">
                  <c:v>33457</c:v>
                </c:pt>
                <c:pt idx="4054">
                  <c:v>42112</c:v>
                </c:pt>
                <c:pt idx="4055">
                  <c:v>42302</c:v>
                </c:pt>
                <c:pt idx="4056">
                  <c:v>32703</c:v>
                </c:pt>
                <c:pt idx="4057">
                  <c:v>27290</c:v>
                </c:pt>
                <c:pt idx="4058">
                  <c:v>29964</c:v>
                </c:pt>
                <c:pt idx="4059">
                  <c:v>34938</c:v>
                </c:pt>
                <c:pt idx="4060">
                  <c:v>19619</c:v>
                </c:pt>
                <c:pt idx="4061">
                  <c:v>23803</c:v>
                </c:pt>
                <c:pt idx="4062">
                  <c:v>26961</c:v>
                </c:pt>
                <c:pt idx="4063">
                  <c:v>16780</c:v>
                </c:pt>
                <c:pt idx="4064">
                  <c:v>12255</c:v>
                </c:pt>
                <c:pt idx="4065">
                  <c:v>3151</c:v>
                </c:pt>
                <c:pt idx="4066">
                  <c:v>31545</c:v>
                </c:pt>
                <c:pt idx="4067">
                  <c:v>29686</c:v>
                </c:pt>
                <c:pt idx="4068">
                  <c:v>24848</c:v>
                </c:pt>
                <c:pt idx="4069">
                  <c:v>29651</c:v>
                </c:pt>
                <c:pt idx="4070">
                  <c:v>15585</c:v>
                </c:pt>
                <c:pt idx="4071">
                  <c:v>15585</c:v>
                </c:pt>
                <c:pt idx="4074">
                  <c:v>31923</c:v>
                </c:pt>
                <c:pt idx="4075">
                  <c:v>20532</c:v>
                </c:pt>
                <c:pt idx="4076">
                  <c:v>20532</c:v>
                </c:pt>
                <c:pt idx="4078">
                  <c:v>31365</c:v>
                </c:pt>
                <c:pt idx="4079">
                  <c:v>30898</c:v>
                </c:pt>
                <c:pt idx="4080">
                  <c:v>42192</c:v>
                </c:pt>
                <c:pt idx="4081">
                  <c:v>20881</c:v>
                </c:pt>
                <c:pt idx="4082">
                  <c:v>19925</c:v>
                </c:pt>
                <c:pt idx="4083">
                  <c:v>23462</c:v>
                </c:pt>
                <c:pt idx="4084">
                  <c:v>13869</c:v>
                </c:pt>
                <c:pt idx="4085">
                  <c:v>16687</c:v>
                </c:pt>
                <c:pt idx="4086">
                  <c:v>3937</c:v>
                </c:pt>
                <c:pt idx="4087">
                  <c:v>10869</c:v>
                </c:pt>
                <c:pt idx="4088">
                  <c:v>42902</c:v>
                </c:pt>
                <c:pt idx="4089">
                  <c:v>29657</c:v>
                </c:pt>
                <c:pt idx="4090">
                  <c:v>30497</c:v>
                </c:pt>
                <c:pt idx="4091">
                  <c:v>34462</c:v>
                </c:pt>
                <c:pt idx="4092">
                  <c:v>30284</c:v>
                </c:pt>
                <c:pt idx="4093">
                  <c:v>33153</c:v>
                </c:pt>
                <c:pt idx="4094">
                  <c:v>35003</c:v>
                </c:pt>
                <c:pt idx="4095">
                  <c:v>28067</c:v>
                </c:pt>
                <c:pt idx="4096">
                  <c:v>28165</c:v>
                </c:pt>
                <c:pt idx="4097">
                  <c:v>33168</c:v>
                </c:pt>
                <c:pt idx="4098">
                  <c:v>27226</c:v>
                </c:pt>
                <c:pt idx="4099">
                  <c:v>33628</c:v>
                </c:pt>
                <c:pt idx="4100">
                  <c:v>25477</c:v>
                </c:pt>
                <c:pt idx="4101">
                  <c:v>20670</c:v>
                </c:pt>
                <c:pt idx="4102">
                  <c:v>29984</c:v>
                </c:pt>
                <c:pt idx="4103">
                  <c:v>23653</c:v>
                </c:pt>
                <c:pt idx="4104">
                  <c:v>28137</c:v>
                </c:pt>
                <c:pt idx="4105">
                  <c:v>23100</c:v>
                </c:pt>
                <c:pt idx="4106">
                  <c:v>9474</c:v>
                </c:pt>
                <c:pt idx="4107">
                  <c:v>27411</c:v>
                </c:pt>
                <c:pt idx="4108">
                  <c:v>20490</c:v>
                </c:pt>
                <c:pt idx="4109">
                  <c:v>34075</c:v>
                </c:pt>
                <c:pt idx="4110">
                  <c:v>29848</c:v>
                </c:pt>
                <c:pt idx="4111">
                  <c:v>26579</c:v>
                </c:pt>
                <c:pt idx="4112">
                  <c:v>23018</c:v>
                </c:pt>
                <c:pt idx="4113">
                  <c:v>50353</c:v>
                </c:pt>
                <c:pt idx="4114">
                  <c:v>38159</c:v>
                </c:pt>
                <c:pt idx="4115">
                  <c:v>45110</c:v>
                </c:pt>
                <c:pt idx="4116">
                  <c:v>35042</c:v>
                </c:pt>
                <c:pt idx="4117">
                  <c:v>30469</c:v>
                </c:pt>
                <c:pt idx="4118">
                  <c:v>30996</c:v>
                </c:pt>
                <c:pt idx="4119">
                  <c:v>31057</c:v>
                </c:pt>
                <c:pt idx="4120">
                  <c:v>39640</c:v>
                </c:pt>
                <c:pt idx="4121">
                  <c:v>20799</c:v>
                </c:pt>
                <c:pt idx="4122">
                  <c:v>25034</c:v>
                </c:pt>
                <c:pt idx="4123">
                  <c:v>24318</c:v>
                </c:pt>
                <c:pt idx="4124">
                  <c:v>23366</c:v>
                </c:pt>
                <c:pt idx="4125">
                  <c:v>19169</c:v>
                </c:pt>
                <c:pt idx="4126">
                  <c:v>17986</c:v>
                </c:pt>
                <c:pt idx="4127">
                  <c:v>14226</c:v>
                </c:pt>
                <c:pt idx="4128">
                  <c:v>17280</c:v>
                </c:pt>
                <c:pt idx="4129">
                  <c:v>5594</c:v>
                </c:pt>
                <c:pt idx="4130">
                  <c:v>30284</c:v>
                </c:pt>
                <c:pt idx="4131">
                  <c:v>21392</c:v>
                </c:pt>
                <c:pt idx="4132">
                  <c:v>27388</c:v>
                </c:pt>
                <c:pt idx="4133">
                  <c:v>30329</c:v>
                </c:pt>
                <c:pt idx="4134">
                  <c:v>40575</c:v>
                </c:pt>
                <c:pt idx="4135">
                  <c:v>28407</c:v>
                </c:pt>
                <c:pt idx="4138">
                  <c:v>31542</c:v>
                </c:pt>
                <c:pt idx="4139">
                  <c:v>31084</c:v>
                </c:pt>
                <c:pt idx="4140">
                  <c:v>32709</c:v>
                </c:pt>
                <c:pt idx="4141">
                  <c:v>23267</c:v>
                </c:pt>
                <c:pt idx="4142">
                  <c:v>28844</c:v>
                </c:pt>
                <c:pt idx="4143">
                  <c:v>26254</c:v>
                </c:pt>
                <c:pt idx="4144">
                  <c:v>26936</c:v>
                </c:pt>
                <c:pt idx="4145">
                  <c:v>18644</c:v>
                </c:pt>
                <c:pt idx="4146">
                  <c:v>22260</c:v>
                </c:pt>
                <c:pt idx="4147">
                  <c:v>23790</c:v>
                </c:pt>
                <c:pt idx="4148">
                  <c:v>15490</c:v>
                </c:pt>
                <c:pt idx="4149">
                  <c:v>18145</c:v>
                </c:pt>
                <c:pt idx="4150">
                  <c:v>12054</c:v>
                </c:pt>
                <c:pt idx="4151">
                  <c:v>42982</c:v>
                </c:pt>
                <c:pt idx="4152">
                  <c:v>41608</c:v>
                </c:pt>
                <c:pt idx="4153">
                  <c:v>33153</c:v>
                </c:pt>
                <c:pt idx="4154">
                  <c:v>56435</c:v>
                </c:pt>
                <c:pt idx="4155">
                  <c:v>38441</c:v>
                </c:pt>
                <c:pt idx="4156">
                  <c:v>38054</c:v>
                </c:pt>
                <c:pt idx="4157">
                  <c:v>43512</c:v>
                </c:pt>
                <c:pt idx="4158">
                  <c:v>46107</c:v>
                </c:pt>
                <c:pt idx="4159">
                  <c:v>50733</c:v>
                </c:pt>
                <c:pt idx="4160">
                  <c:v>63038</c:v>
                </c:pt>
                <c:pt idx="4161">
                  <c:v>36472</c:v>
                </c:pt>
                <c:pt idx="4163">
                  <c:v>45357</c:v>
                </c:pt>
                <c:pt idx="4164">
                  <c:v>56715</c:v>
                </c:pt>
                <c:pt idx="4165">
                  <c:v>49781</c:v>
                </c:pt>
                <c:pt idx="4166">
                  <c:v>42846</c:v>
                </c:pt>
                <c:pt idx="4167">
                  <c:v>39584</c:v>
                </c:pt>
                <c:pt idx="4168">
                  <c:v>52526</c:v>
                </c:pt>
                <c:pt idx="4169">
                  <c:v>54504</c:v>
                </c:pt>
                <c:pt idx="4170">
                  <c:v>46402</c:v>
                </c:pt>
                <c:pt idx="4171">
                  <c:v>40557</c:v>
                </c:pt>
                <c:pt idx="4172">
                  <c:v>19189</c:v>
                </c:pt>
                <c:pt idx="4173">
                  <c:v>54512</c:v>
                </c:pt>
                <c:pt idx="4174">
                  <c:v>59548</c:v>
                </c:pt>
                <c:pt idx="4175">
                  <c:v>52808</c:v>
                </c:pt>
                <c:pt idx="4176">
                  <c:v>60554</c:v>
                </c:pt>
                <c:pt idx="4177">
                  <c:v>54672</c:v>
                </c:pt>
                <c:pt idx="4178">
                  <c:v>50066</c:v>
                </c:pt>
                <c:pt idx="4179">
                  <c:v>72967</c:v>
                </c:pt>
                <c:pt idx="4180">
                  <c:v>55351</c:v>
                </c:pt>
                <c:pt idx="4181">
                  <c:v>38615</c:v>
                </c:pt>
                <c:pt idx="4183">
                  <c:v>56287</c:v>
                </c:pt>
                <c:pt idx="4184">
                  <c:v>59033</c:v>
                </c:pt>
                <c:pt idx="4185">
                  <c:v>60690</c:v>
                </c:pt>
                <c:pt idx="4186">
                  <c:v>38813</c:v>
                </c:pt>
                <c:pt idx="4187">
                  <c:v>47082</c:v>
                </c:pt>
                <c:pt idx="4188">
                  <c:v>58501</c:v>
                </c:pt>
                <c:pt idx="4189">
                  <c:v>59694</c:v>
                </c:pt>
                <c:pt idx="4190">
                  <c:v>47614</c:v>
                </c:pt>
                <c:pt idx="4191">
                  <c:v>40401</c:v>
                </c:pt>
                <c:pt idx="4192">
                  <c:v>34732</c:v>
                </c:pt>
                <c:pt idx="4193">
                  <c:v>33662</c:v>
                </c:pt>
                <c:pt idx="4194">
                  <c:v>16947</c:v>
                </c:pt>
                <c:pt idx="4195">
                  <c:v>57590</c:v>
                </c:pt>
                <c:pt idx="4196">
                  <c:v>53277</c:v>
                </c:pt>
                <c:pt idx="4197">
                  <c:v>53724</c:v>
                </c:pt>
                <c:pt idx="4198">
                  <c:v>69000</c:v>
                </c:pt>
                <c:pt idx="4199">
                  <c:v>61883</c:v>
                </c:pt>
                <c:pt idx="4200">
                  <c:v>63122</c:v>
                </c:pt>
                <c:pt idx="4201">
                  <c:v>48635</c:v>
                </c:pt>
                <c:pt idx="4202">
                  <c:v>46940</c:v>
                </c:pt>
                <c:pt idx="4203">
                  <c:v>60665</c:v>
                </c:pt>
                <c:pt idx="4204">
                  <c:v>67543</c:v>
                </c:pt>
                <c:pt idx="4205">
                  <c:v>73468</c:v>
                </c:pt>
                <c:pt idx="4206">
                  <c:v>45851</c:v>
                </c:pt>
                <c:pt idx="4207">
                  <c:v>15503</c:v>
                </c:pt>
                <c:pt idx="4208">
                  <c:v>54859</c:v>
                </c:pt>
                <c:pt idx="4209">
                  <c:v>61141</c:v>
                </c:pt>
                <c:pt idx="4210">
                  <c:v>79330</c:v>
                </c:pt>
                <c:pt idx="4211">
                  <c:v>58102</c:v>
                </c:pt>
                <c:pt idx="4212">
                  <c:v>52593</c:v>
                </c:pt>
                <c:pt idx="4213">
                  <c:v>62304</c:v>
                </c:pt>
                <c:pt idx="4214">
                  <c:v>57591</c:v>
                </c:pt>
                <c:pt idx="4215">
                  <c:v>18230</c:v>
                </c:pt>
                <c:pt idx="4216">
                  <c:v>52548</c:v>
                </c:pt>
                <c:pt idx="4217">
                  <c:v>58303</c:v>
                </c:pt>
                <c:pt idx="4218">
                  <c:v>59292</c:v>
                </c:pt>
                <c:pt idx="4219">
                  <c:v>72359</c:v>
                </c:pt>
                <c:pt idx="4220">
                  <c:v>62418</c:v>
                </c:pt>
                <c:pt idx="4221">
                  <c:v>50975</c:v>
                </c:pt>
                <c:pt idx="4222">
                  <c:v>62005</c:v>
                </c:pt>
                <c:pt idx="4223">
                  <c:v>56580</c:v>
                </c:pt>
                <c:pt idx="4224">
                  <c:v>66943</c:v>
                </c:pt>
                <c:pt idx="4225">
                  <c:v>54646</c:v>
                </c:pt>
                <c:pt idx="4226">
                  <c:v>51738</c:v>
                </c:pt>
                <c:pt idx="4227">
                  <c:v>60856</c:v>
                </c:pt>
                <c:pt idx="4228">
                  <c:v>64489</c:v>
                </c:pt>
                <c:pt idx="4229">
                  <c:v>63161</c:v>
                </c:pt>
                <c:pt idx="4230">
                  <c:v>47539</c:v>
                </c:pt>
                <c:pt idx="4231">
                  <c:v>52114</c:v>
                </c:pt>
                <c:pt idx="4232">
                  <c:v>61178</c:v>
                </c:pt>
                <c:pt idx="4233">
                  <c:v>50592</c:v>
                </c:pt>
                <c:pt idx="4234">
                  <c:v>83087</c:v>
                </c:pt>
                <c:pt idx="4235">
                  <c:v>71042</c:v>
                </c:pt>
                <c:pt idx="4236">
                  <c:v>42199</c:v>
                </c:pt>
                <c:pt idx="4237">
                  <c:v>41105</c:v>
                </c:pt>
                <c:pt idx="4238">
                  <c:v>8703</c:v>
                </c:pt>
                <c:pt idx="4239">
                  <c:v>95107</c:v>
                </c:pt>
                <c:pt idx="4240">
                  <c:v>69248</c:v>
                </c:pt>
                <c:pt idx="4241">
                  <c:v>58008</c:v>
                </c:pt>
                <c:pt idx="4242">
                  <c:v>55768</c:v>
                </c:pt>
                <c:pt idx="4243">
                  <c:v>71118</c:v>
                </c:pt>
                <c:pt idx="4244">
                  <c:v>75680</c:v>
                </c:pt>
                <c:pt idx="4245">
                  <c:v>62054</c:v>
                </c:pt>
                <c:pt idx="4246">
                  <c:v>52818</c:v>
                </c:pt>
                <c:pt idx="4248">
                  <c:v>98279</c:v>
                </c:pt>
                <c:pt idx="4249">
                  <c:v>77955</c:v>
                </c:pt>
                <c:pt idx="4250">
                  <c:v>57367</c:v>
                </c:pt>
                <c:pt idx="4251">
                  <c:v>48212</c:v>
                </c:pt>
                <c:pt idx="4252">
                  <c:v>28812</c:v>
                </c:pt>
                <c:pt idx="4253">
                  <c:v>53794</c:v>
                </c:pt>
                <c:pt idx="4254">
                  <c:v>60281</c:v>
                </c:pt>
                <c:pt idx="4255">
                  <c:v>63021</c:v>
                </c:pt>
                <c:pt idx="4256">
                  <c:v>56773</c:v>
                </c:pt>
                <c:pt idx="4257">
                  <c:v>51063</c:v>
                </c:pt>
                <c:pt idx="4258">
                  <c:v>51850</c:v>
                </c:pt>
                <c:pt idx="4259">
                  <c:v>37779</c:v>
                </c:pt>
                <c:pt idx="4260">
                  <c:v>12853</c:v>
                </c:pt>
                <c:pt idx="4261">
                  <c:v>59030</c:v>
                </c:pt>
                <c:pt idx="4262">
                  <c:v>78083</c:v>
                </c:pt>
                <c:pt idx="4263">
                  <c:v>78192</c:v>
                </c:pt>
                <c:pt idx="4264">
                  <c:v>74478</c:v>
                </c:pt>
                <c:pt idx="4265">
                  <c:v>70049</c:v>
                </c:pt>
                <c:pt idx="4266">
                  <c:v>68836</c:v>
                </c:pt>
                <c:pt idx="4267">
                  <c:v>61135</c:v>
                </c:pt>
                <c:pt idx="4268">
                  <c:v>53927</c:v>
                </c:pt>
                <c:pt idx="4269">
                  <c:v>66460</c:v>
                </c:pt>
                <c:pt idx="4270">
                  <c:v>69309</c:v>
                </c:pt>
                <c:pt idx="4271">
                  <c:v>52883</c:v>
                </c:pt>
                <c:pt idx="4272">
                  <c:v>44161</c:v>
                </c:pt>
                <c:pt idx="4273">
                  <c:v>59637</c:v>
                </c:pt>
                <c:pt idx="4274">
                  <c:v>60897</c:v>
                </c:pt>
                <c:pt idx="4275">
                  <c:v>55433</c:v>
                </c:pt>
                <c:pt idx="4276">
                  <c:v>47597</c:v>
                </c:pt>
                <c:pt idx="4277">
                  <c:v>47333</c:v>
                </c:pt>
                <c:pt idx="4278">
                  <c:v>63477</c:v>
                </c:pt>
                <c:pt idx="4279">
                  <c:v>59525</c:v>
                </c:pt>
                <c:pt idx="4280">
                  <c:v>24095</c:v>
                </c:pt>
                <c:pt idx="4281">
                  <c:v>11228</c:v>
                </c:pt>
                <c:pt idx="4282">
                  <c:v>72416</c:v>
                </c:pt>
                <c:pt idx="4283">
                  <c:v>67515</c:v>
                </c:pt>
                <c:pt idx="4284">
                  <c:v>74793</c:v>
                </c:pt>
                <c:pt idx="4285">
                  <c:v>65393</c:v>
                </c:pt>
                <c:pt idx="4286">
                  <c:v>59487</c:v>
                </c:pt>
                <c:pt idx="4287">
                  <c:v>50418</c:v>
                </c:pt>
                <c:pt idx="4288">
                  <c:v>71365</c:v>
                </c:pt>
                <c:pt idx="4289">
                  <c:v>68410</c:v>
                </c:pt>
                <c:pt idx="4290">
                  <c:v>62495</c:v>
                </c:pt>
                <c:pt idx="4291">
                  <c:v>50565</c:v>
                </c:pt>
                <c:pt idx="4292">
                  <c:v>56145</c:v>
                </c:pt>
                <c:pt idx="4293">
                  <c:v>52997</c:v>
                </c:pt>
                <c:pt idx="4294">
                  <c:v>68119</c:v>
                </c:pt>
                <c:pt idx="4295">
                  <c:v>63552</c:v>
                </c:pt>
                <c:pt idx="4296">
                  <c:v>48054</c:v>
                </c:pt>
                <c:pt idx="4297">
                  <c:v>63560</c:v>
                </c:pt>
                <c:pt idx="4298">
                  <c:v>58263</c:v>
                </c:pt>
                <c:pt idx="4299">
                  <c:v>70007</c:v>
                </c:pt>
                <c:pt idx="4300">
                  <c:v>53200</c:v>
                </c:pt>
                <c:pt idx="4301">
                  <c:v>41023</c:v>
                </c:pt>
                <c:pt idx="4302">
                  <c:v>34905</c:v>
                </c:pt>
                <c:pt idx="4303">
                  <c:v>7985</c:v>
                </c:pt>
                <c:pt idx="4304">
                  <c:v>68869</c:v>
                </c:pt>
                <c:pt idx="4305">
                  <c:v>68923</c:v>
                </c:pt>
                <c:pt idx="4306">
                  <c:v>57042</c:v>
                </c:pt>
                <c:pt idx="4307">
                  <c:v>51192</c:v>
                </c:pt>
                <c:pt idx="4308">
                  <c:v>56970</c:v>
                </c:pt>
                <c:pt idx="4309">
                  <c:v>58630</c:v>
                </c:pt>
                <c:pt idx="4310">
                  <c:v>30817</c:v>
                </c:pt>
                <c:pt idx="4311">
                  <c:v>29186</c:v>
                </c:pt>
                <c:pt idx="4312">
                  <c:v>59046</c:v>
                </c:pt>
                <c:pt idx="4313">
                  <c:v>61379</c:v>
                </c:pt>
                <c:pt idx="4314">
                  <c:v>67318</c:v>
                </c:pt>
                <c:pt idx="4315">
                  <c:v>67882</c:v>
                </c:pt>
                <c:pt idx="4316">
                  <c:v>66667</c:v>
                </c:pt>
                <c:pt idx="4317">
                  <c:v>75071</c:v>
                </c:pt>
                <c:pt idx="4318">
                  <c:v>57015</c:v>
                </c:pt>
                <c:pt idx="4319">
                  <c:v>74746</c:v>
                </c:pt>
                <c:pt idx="4320">
                  <c:v>67763</c:v>
                </c:pt>
                <c:pt idx="4321">
                  <c:v>66132</c:v>
                </c:pt>
                <c:pt idx="4322">
                  <c:v>64065</c:v>
                </c:pt>
                <c:pt idx="4323">
                  <c:v>60502</c:v>
                </c:pt>
                <c:pt idx="4324">
                  <c:v>41796</c:v>
                </c:pt>
                <c:pt idx="4325">
                  <c:v>13815</c:v>
                </c:pt>
                <c:pt idx="4326">
                  <c:v>61049</c:v>
                </c:pt>
                <c:pt idx="4327">
                  <c:v>53493</c:v>
                </c:pt>
                <c:pt idx="4328">
                  <c:v>48070</c:v>
                </c:pt>
                <c:pt idx="4329">
                  <c:v>51472</c:v>
                </c:pt>
                <c:pt idx="4330">
                  <c:v>46218</c:v>
                </c:pt>
                <c:pt idx="4331">
                  <c:v>26408</c:v>
                </c:pt>
                <c:pt idx="4333">
                  <c:v>20992</c:v>
                </c:pt>
                <c:pt idx="4334">
                  <c:v>46433</c:v>
                </c:pt>
                <c:pt idx="4335">
                  <c:v>33882</c:v>
                </c:pt>
                <c:pt idx="4336">
                  <c:v>28082</c:v>
                </c:pt>
                <c:pt idx="4338">
                  <c:v>70855</c:v>
                </c:pt>
                <c:pt idx="4339">
                  <c:v>66429</c:v>
                </c:pt>
                <c:pt idx="4340">
                  <c:v>74871</c:v>
                </c:pt>
                <c:pt idx="4341">
                  <c:v>69378</c:v>
                </c:pt>
                <c:pt idx="4342">
                  <c:v>55430</c:v>
                </c:pt>
                <c:pt idx="4343">
                  <c:v>56719</c:v>
                </c:pt>
                <c:pt idx="4344">
                  <c:v>68565</c:v>
                </c:pt>
                <c:pt idx="4345">
                  <c:v>43005</c:v>
                </c:pt>
                <c:pt idx="4346">
                  <c:v>32885</c:v>
                </c:pt>
                <c:pt idx="4347">
                  <c:v>7418</c:v>
                </c:pt>
                <c:pt idx="4348">
                  <c:v>88285</c:v>
                </c:pt>
                <c:pt idx="4349">
                  <c:v>87529</c:v>
                </c:pt>
                <c:pt idx="4350">
                  <c:v>70561</c:v>
                </c:pt>
                <c:pt idx="4351">
                  <c:v>71048</c:v>
                </c:pt>
                <c:pt idx="4352">
                  <c:v>72892</c:v>
                </c:pt>
                <c:pt idx="4353">
                  <c:v>76653</c:v>
                </c:pt>
                <c:pt idx="4354">
                  <c:v>84805</c:v>
                </c:pt>
                <c:pt idx="4355">
                  <c:v>82600</c:v>
                </c:pt>
                <c:pt idx="4356">
                  <c:v>58574</c:v>
                </c:pt>
                <c:pt idx="4357">
                  <c:v>59877</c:v>
                </c:pt>
                <c:pt idx="4358">
                  <c:v>72358</c:v>
                </c:pt>
                <c:pt idx="4359">
                  <c:v>80822</c:v>
                </c:pt>
                <c:pt idx="4360">
                  <c:v>79006</c:v>
                </c:pt>
                <c:pt idx="4361">
                  <c:v>60819</c:v>
                </c:pt>
                <c:pt idx="4362">
                  <c:v>50550</c:v>
                </c:pt>
                <c:pt idx="4363">
                  <c:v>62522</c:v>
                </c:pt>
                <c:pt idx="4364">
                  <c:v>56095</c:v>
                </c:pt>
                <c:pt idx="4365">
                  <c:v>49280</c:v>
                </c:pt>
                <c:pt idx="4366">
                  <c:v>39059</c:v>
                </c:pt>
                <c:pt idx="4367">
                  <c:v>16030</c:v>
                </c:pt>
                <c:pt idx="4368">
                  <c:v>59527</c:v>
                </c:pt>
                <c:pt idx="4369">
                  <c:v>63819</c:v>
                </c:pt>
                <c:pt idx="4370">
                  <c:v>60512</c:v>
                </c:pt>
                <c:pt idx="4371">
                  <c:v>59439</c:v>
                </c:pt>
                <c:pt idx="4372">
                  <c:v>41728</c:v>
                </c:pt>
                <c:pt idx="4373">
                  <c:v>68188</c:v>
                </c:pt>
                <c:pt idx="4374">
                  <c:v>63188</c:v>
                </c:pt>
                <c:pt idx="4375">
                  <c:v>73042</c:v>
                </c:pt>
                <c:pt idx="4376">
                  <c:v>83106</c:v>
                </c:pt>
                <c:pt idx="4377">
                  <c:v>63375</c:v>
                </c:pt>
                <c:pt idx="4378">
                  <c:v>67174</c:v>
                </c:pt>
                <c:pt idx="4379">
                  <c:v>73239</c:v>
                </c:pt>
                <c:pt idx="4380">
                  <c:v>77284</c:v>
                </c:pt>
                <c:pt idx="4381">
                  <c:v>62036</c:v>
                </c:pt>
                <c:pt idx="4382">
                  <c:v>69946</c:v>
                </c:pt>
                <c:pt idx="4383">
                  <c:v>65931</c:v>
                </c:pt>
                <c:pt idx="4384">
                  <c:v>73657</c:v>
                </c:pt>
                <c:pt idx="4385">
                  <c:v>69445</c:v>
                </c:pt>
                <c:pt idx="4386">
                  <c:v>52808</c:v>
                </c:pt>
                <c:pt idx="4387">
                  <c:v>50380</c:v>
                </c:pt>
                <c:pt idx="4388">
                  <c:v>27997</c:v>
                </c:pt>
                <c:pt idx="4389">
                  <c:v>31599</c:v>
                </c:pt>
                <c:pt idx="4390">
                  <c:v>8549</c:v>
                </c:pt>
                <c:pt idx="4391">
                  <c:v>49558</c:v>
                </c:pt>
                <c:pt idx="4392">
                  <c:v>62543</c:v>
                </c:pt>
                <c:pt idx="4393">
                  <c:v>80102</c:v>
                </c:pt>
                <c:pt idx="4394">
                  <c:v>79222</c:v>
                </c:pt>
                <c:pt idx="4395">
                  <c:v>66989</c:v>
                </c:pt>
                <c:pt idx="4396">
                  <c:v>61907</c:v>
                </c:pt>
                <c:pt idx="4397">
                  <c:v>59551</c:v>
                </c:pt>
                <c:pt idx="4398">
                  <c:v>77644</c:v>
                </c:pt>
                <c:pt idx="4399">
                  <c:v>77008</c:v>
                </c:pt>
                <c:pt idx="4400">
                  <c:v>67512</c:v>
                </c:pt>
                <c:pt idx="4401">
                  <c:v>63554</c:v>
                </c:pt>
                <c:pt idx="4402">
                  <c:v>68252</c:v>
                </c:pt>
                <c:pt idx="4403">
                  <c:v>67210</c:v>
                </c:pt>
                <c:pt idx="4404">
                  <c:v>72507</c:v>
                </c:pt>
                <c:pt idx="4405">
                  <c:v>63929</c:v>
                </c:pt>
                <c:pt idx="4406">
                  <c:v>54625</c:v>
                </c:pt>
                <c:pt idx="4407">
                  <c:v>54502</c:v>
                </c:pt>
                <c:pt idx="4408">
                  <c:v>34040</c:v>
                </c:pt>
                <c:pt idx="4409">
                  <c:v>21095</c:v>
                </c:pt>
                <c:pt idx="4410">
                  <c:v>74614</c:v>
                </c:pt>
                <c:pt idx="4412">
                  <c:v>38779</c:v>
                </c:pt>
                <c:pt idx="4413">
                  <c:v>69976</c:v>
                </c:pt>
                <c:pt idx="4414">
                  <c:v>92701</c:v>
                </c:pt>
                <c:pt idx="4415">
                  <c:v>90077</c:v>
                </c:pt>
                <c:pt idx="4416">
                  <c:v>75545</c:v>
                </c:pt>
                <c:pt idx="4417">
                  <c:v>80968</c:v>
                </c:pt>
                <c:pt idx="4418">
                  <c:v>100348</c:v>
                </c:pt>
                <c:pt idx="4419">
                  <c:v>83052</c:v>
                </c:pt>
                <c:pt idx="4420">
                  <c:v>78480</c:v>
                </c:pt>
                <c:pt idx="4421">
                  <c:v>85317</c:v>
                </c:pt>
                <c:pt idx="4422">
                  <c:v>33061</c:v>
                </c:pt>
                <c:pt idx="4423">
                  <c:v>86720</c:v>
                </c:pt>
                <c:pt idx="4424">
                  <c:v>84490</c:v>
                </c:pt>
                <c:pt idx="4425">
                  <c:v>89520</c:v>
                </c:pt>
                <c:pt idx="4426">
                  <c:v>61922</c:v>
                </c:pt>
                <c:pt idx="4427">
                  <c:v>71746</c:v>
                </c:pt>
                <c:pt idx="4428">
                  <c:v>82968</c:v>
                </c:pt>
                <c:pt idx="4429">
                  <c:v>68847</c:v>
                </c:pt>
                <c:pt idx="4430">
                  <c:v>69704</c:v>
                </c:pt>
                <c:pt idx="4431">
                  <c:v>56107</c:v>
                </c:pt>
                <c:pt idx="4432">
                  <c:v>54462</c:v>
                </c:pt>
                <c:pt idx="4433">
                  <c:v>12114</c:v>
                </c:pt>
                <c:pt idx="4434">
                  <c:v>83735</c:v>
                </c:pt>
                <c:pt idx="4435">
                  <c:v>82419</c:v>
                </c:pt>
                <c:pt idx="4436">
                  <c:v>77181</c:v>
                </c:pt>
                <c:pt idx="4437">
                  <c:v>72459</c:v>
                </c:pt>
                <c:pt idx="4438">
                  <c:v>88595</c:v>
                </c:pt>
                <c:pt idx="4439">
                  <c:v>92874</c:v>
                </c:pt>
                <c:pt idx="4440">
                  <c:v>58342</c:v>
                </c:pt>
                <c:pt idx="4441">
                  <c:v>66010</c:v>
                </c:pt>
                <c:pt idx="4443">
                  <c:v>71759</c:v>
                </c:pt>
                <c:pt idx="4444">
                  <c:v>100518</c:v>
                </c:pt>
                <c:pt idx="4445">
                  <c:v>103999</c:v>
                </c:pt>
                <c:pt idx="4446">
                  <c:v>78889</c:v>
                </c:pt>
                <c:pt idx="4447">
                  <c:v>80483</c:v>
                </c:pt>
                <c:pt idx="4448">
                  <c:v>88111</c:v>
                </c:pt>
                <c:pt idx="4449">
                  <c:v>86249</c:v>
                </c:pt>
                <c:pt idx="4450">
                  <c:v>70712</c:v>
                </c:pt>
                <c:pt idx="4451">
                  <c:v>50060</c:v>
                </c:pt>
                <c:pt idx="4452">
                  <c:v>53951</c:v>
                </c:pt>
                <c:pt idx="4453">
                  <c:v>37441</c:v>
                </c:pt>
                <c:pt idx="4454">
                  <c:v>42795</c:v>
                </c:pt>
                <c:pt idx="4455">
                  <c:v>12966</c:v>
                </c:pt>
                <c:pt idx="4456">
                  <c:v>74458</c:v>
                </c:pt>
                <c:pt idx="4457">
                  <c:v>69445</c:v>
                </c:pt>
                <c:pt idx="4458">
                  <c:v>89281</c:v>
                </c:pt>
                <c:pt idx="4459">
                  <c:v>90511</c:v>
                </c:pt>
                <c:pt idx="4460">
                  <c:v>91721</c:v>
                </c:pt>
                <c:pt idx="4461">
                  <c:v>65595</c:v>
                </c:pt>
                <c:pt idx="4462">
                  <c:v>76178</c:v>
                </c:pt>
                <c:pt idx="4463">
                  <c:v>74265</c:v>
                </c:pt>
                <c:pt idx="4464">
                  <c:v>79568</c:v>
                </c:pt>
                <c:pt idx="4465">
                  <c:v>64343</c:v>
                </c:pt>
                <c:pt idx="4466">
                  <c:v>60095</c:v>
                </c:pt>
                <c:pt idx="4467">
                  <c:v>30308</c:v>
                </c:pt>
                <c:pt idx="4468">
                  <c:v>29740</c:v>
                </c:pt>
                <c:pt idx="4469">
                  <c:v>77392</c:v>
                </c:pt>
                <c:pt idx="4470">
                  <c:v>84215</c:v>
                </c:pt>
                <c:pt idx="4471">
                  <c:v>75483</c:v>
                </c:pt>
                <c:pt idx="4472">
                  <c:v>72094</c:v>
                </c:pt>
                <c:pt idx="4473">
                  <c:v>57921</c:v>
                </c:pt>
                <c:pt idx="4474">
                  <c:v>40356</c:v>
                </c:pt>
                <c:pt idx="4475">
                  <c:v>33589</c:v>
                </c:pt>
                <c:pt idx="4476">
                  <c:v>13781</c:v>
                </c:pt>
                <c:pt idx="4477">
                  <c:v>92686</c:v>
                </c:pt>
                <c:pt idx="4478">
                  <c:v>95263</c:v>
                </c:pt>
                <c:pt idx="4479">
                  <c:v>124564</c:v>
                </c:pt>
                <c:pt idx="4480">
                  <c:v>89178</c:v>
                </c:pt>
                <c:pt idx="4481">
                  <c:v>83379</c:v>
                </c:pt>
                <c:pt idx="4482">
                  <c:v>91132</c:v>
                </c:pt>
                <c:pt idx="4483">
                  <c:v>91502</c:v>
                </c:pt>
                <c:pt idx="4484">
                  <c:v>103444</c:v>
                </c:pt>
                <c:pt idx="4485">
                  <c:v>81523</c:v>
                </c:pt>
                <c:pt idx="4486">
                  <c:v>77908</c:v>
                </c:pt>
                <c:pt idx="4487">
                  <c:v>110067</c:v>
                </c:pt>
                <c:pt idx="4488">
                  <c:v>78571</c:v>
                </c:pt>
                <c:pt idx="4489">
                  <c:v>77630</c:v>
                </c:pt>
                <c:pt idx="4490">
                  <c:v>59669</c:v>
                </c:pt>
                <c:pt idx="4491">
                  <c:v>46676</c:v>
                </c:pt>
                <c:pt idx="4492">
                  <c:v>59645</c:v>
                </c:pt>
                <c:pt idx="4493">
                  <c:v>45327</c:v>
                </c:pt>
                <c:pt idx="4494">
                  <c:v>41966</c:v>
                </c:pt>
                <c:pt idx="4495">
                  <c:v>43069</c:v>
                </c:pt>
                <c:pt idx="4496">
                  <c:v>34092</c:v>
                </c:pt>
                <c:pt idx="4497">
                  <c:v>27851</c:v>
                </c:pt>
                <c:pt idx="4498">
                  <c:v>25511</c:v>
                </c:pt>
                <c:pt idx="4499">
                  <c:v>11749</c:v>
                </c:pt>
                <c:pt idx="4500">
                  <c:v>84130</c:v>
                </c:pt>
                <c:pt idx="4501">
                  <c:v>62371</c:v>
                </c:pt>
                <c:pt idx="4502">
                  <c:v>77931</c:v>
                </c:pt>
                <c:pt idx="4503">
                  <c:v>64902</c:v>
                </c:pt>
                <c:pt idx="4504">
                  <c:v>78157</c:v>
                </c:pt>
                <c:pt idx="4505">
                  <c:v>59372</c:v>
                </c:pt>
                <c:pt idx="4506">
                  <c:v>67166</c:v>
                </c:pt>
                <c:pt idx="4507">
                  <c:v>53711</c:v>
                </c:pt>
                <c:pt idx="4508">
                  <c:v>94257</c:v>
                </c:pt>
                <c:pt idx="4509">
                  <c:v>77984</c:v>
                </c:pt>
                <c:pt idx="4510">
                  <c:v>89291</c:v>
                </c:pt>
                <c:pt idx="4511">
                  <c:v>60497</c:v>
                </c:pt>
                <c:pt idx="4512">
                  <c:v>36339</c:v>
                </c:pt>
                <c:pt idx="4513">
                  <c:v>63485</c:v>
                </c:pt>
                <c:pt idx="4514">
                  <c:v>71492</c:v>
                </c:pt>
                <c:pt idx="4515">
                  <c:v>67143</c:v>
                </c:pt>
                <c:pt idx="4516">
                  <c:v>71001</c:v>
                </c:pt>
                <c:pt idx="4517">
                  <c:v>72205</c:v>
                </c:pt>
                <c:pt idx="4518">
                  <c:v>64368</c:v>
                </c:pt>
                <c:pt idx="4519">
                  <c:v>50995</c:v>
                </c:pt>
                <c:pt idx="4520">
                  <c:v>16322</c:v>
                </c:pt>
                <c:pt idx="4521">
                  <c:v>84548</c:v>
                </c:pt>
                <c:pt idx="4522">
                  <c:v>89762</c:v>
                </c:pt>
                <c:pt idx="4523">
                  <c:v>96457</c:v>
                </c:pt>
                <c:pt idx="4524">
                  <c:v>94644</c:v>
                </c:pt>
                <c:pt idx="4525">
                  <c:v>67579</c:v>
                </c:pt>
                <c:pt idx="4526">
                  <c:v>64776</c:v>
                </c:pt>
                <c:pt idx="4527">
                  <c:v>77746</c:v>
                </c:pt>
                <c:pt idx="4528">
                  <c:v>76609</c:v>
                </c:pt>
                <c:pt idx="4529">
                  <c:v>90437</c:v>
                </c:pt>
                <c:pt idx="4530">
                  <c:v>91934</c:v>
                </c:pt>
                <c:pt idx="4531">
                  <c:v>92389</c:v>
                </c:pt>
                <c:pt idx="4532">
                  <c:v>65994</c:v>
                </c:pt>
                <c:pt idx="4533">
                  <c:v>87945</c:v>
                </c:pt>
                <c:pt idx="4534">
                  <c:v>98654</c:v>
                </c:pt>
                <c:pt idx="4535">
                  <c:v>96239</c:v>
                </c:pt>
                <c:pt idx="4536">
                  <c:v>70097</c:v>
                </c:pt>
                <c:pt idx="4537">
                  <c:v>76796</c:v>
                </c:pt>
                <c:pt idx="4538">
                  <c:v>66561</c:v>
                </c:pt>
                <c:pt idx="4539">
                  <c:v>76577</c:v>
                </c:pt>
                <c:pt idx="4540">
                  <c:v>50993</c:v>
                </c:pt>
                <c:pt idx="4541">
                  <c:v>39641</c:v>
                </c:pt>
                <c:pt idx="4542">
                  <c:v>10728</c:v>
                </c:pt>
                <c:pt idx="4543">
                  <c:v>87605</c:v>
                </c:pt>
                <c:pt idx="4544">
                  <c:v>92779</c:v>
                </c:pt>
                <c:pt idx="4545">
                  <c:v>94372</c:v>
                </c:pt>
                <c:pt idx="4546">
                  <c:v>77750</c:v>
                </c:pt>
                <c:pt idx="4547">
                  <c:v>69265</c:v>
                </c:pt>
                <c:pt idx="4548">
                  <c:v>71563</c:v>
                </c:pt>
                <c:pt idx="4549">
                  <c:v>101006</c:v>
                </c:pt>
                <c:pt idx="4550">
                  <c:v>85568</c:v>
                </c:pt>
                <c:pt idx="4551">
                  <c:v>75419</c:v>
                </c:pt>
                <c:pt idx="4552">
                  <c:v>112336</c:v>
                </c:pt>
                <c:pt idx="4553">
                  <c:v>111549</c:v>
                </c:pt>
                <c:pt idx="4554">
                  <c:v>92765</c:v>
                </c:pt>
                <c:pt idx="4555">
                  <c:v>76255</c:v>
                </c:pt>
                <c:pt idx="4556">
                  <c:v>64493</c:v>
                </c:pt>
                <c:pt idx="4557">
                  <c:v>94194</c:v>
                </c:pt>
                <c:pt idx="4558">
                  <c:v>79640</c:v>
                </c:pt>
                <c:pt idx="4559">
                  <c:v>74459</c:v>
                </c:pt>
                <c:pt idx="4560">
                  <c:v>76059</c:v>
                </c:pt>
                <c:pt idx="4561">
                  <c:v>53372</c:v>
                </c:pt>
                <c:pt idx="4562">
                  <c:v>53121</c:v>
                </c:pt>
                <c:pt idx="4563">
                  <c:v>47223</c:v>
                </c:pt>
                <c:pt idx="4564">
                  <c:v>19567</c:v>
                </c:pt>
                <c:pt idx="4565">
                  <c:v>111436</c:v>
                </c:pt>
                <c:pt idx="4566">
                  <c:v>77035</c:v>
                </c:pt>
                <c:pt idx="4567">
                  <c:v>72098</c:v>
                </c:pt>
                <c:pt idx="4568">
                  <c:v>86384</c:v>
                </c:pt>
                <c:pt idx="4569">
                  <c:v>82042</c:v>
                </c:pt>
                <c:pt idx="4570">
                  <c:v>28754</c:v>
                </c:pt>
                <c:pt idx="4571">
                  <c:v>42506</c:v>
                </c:pt>
                <c:pt idx="4572">
                  <c:v>82589</c:v>
                </c:pt>
                <c:pt idx="4573">
                  <c:v>74412</c:v>
                </c:pt>
                <c:pt idx="4574">
                  <c:v>101749</c:v>
                </c:pt>
                <c:pt idx="4575">
                  <c:v>113789</c:v>
                </c:pt>
                <c:pt idx="4576">
                  <c:v>64734</c:v>
                </c:pt>
                <c:pt idx="4577">
                  <c:v>64729</c:v>
                </c:pt>
                <c:pt idx="4578">
                  <c:v>75017</c:v>
                </c:pt>
                <c:pt idx="4579">
                  <c:v>80009</c:v>
                </c:pt>
                <c:pt idx="4580">
                  <c:v>61220</c:v>
                </c:pt>
                <c:pt idx="4581">
                  <c:v>65173</c:v>
                </c:pt>
                <c:pt idx="4582">
                  <c:v>43029</c:v>
                </c:pt>
                <c:pt idx="4583">
                  <c:v>34918</c:v>
                </c:pt>
                <c:pt idx="4584">
                  <c:v>30895</c:v>
                </c:pt>
                <c:pt idx="4585">
                  <c:v>12343</c:v>
                </c:pt>
                <c:pt idx="4586">
                  <c:v>52482</c:v>
                </c:pt>
                <c:pt idx="4587">
                  <c:v>62417</c:v>
                </c:pt>
                <c:pt idx="4588">
                  <c:v>75610</c:v>
                </c:pt>
                <c:pt idx="4589">
                  <c:v>80193</c:v>
                </c:pt>
                <c:pt idx="4590">
                  <c:v>59918</c:v>
                </c:pt>
                <c:pt idx="4591">
                  <c:v>33373</c:v>
                </c:pt>
                <c:pt idx="4593">
                  <c:v>30549</c:v>
                </c:pt>
                <c:pt idx="4594">
                  <c:v>42674</c:v>
                </c:pt>
                <c:pt idx="4595">
                  <c:v>41096</c:v>
                </c:pt>
                <c:pt idx="4596">
                  <c:v>46270</c:v>
                </c:pt>
                <c:pt idx="4598">
                  <c:v>49876</c:v>
                </c:pt>
                <c:pt idx="4599">
                  <c:v>97067</c:v>
                </c:pt>
                <c:pt idx="4600">
                  <c:v>118027</c:v>
                </c:pt>
                <c:pt idx="4601">
                  <c:v>91352</c:v>
                </c:pt>
                <c:pt idx="4602">
                  <c:v>111992</c:v>
                </c:pt>
                <c:pt idx="4603">
                  <c:v>100681</c:v>
                </c:pt>
                <c:pt idx="4604">
                  <c:v>96233</c:v>
                </c:pt>
                <c:pt idx="4605">
                  <c:v>84789</c:v>
                </c:pt>
                <c:pt idx="4606">
                  <c:v>64723</c:v>
                </c:pt>
                <c:pt idx="4607">
                  <c:v>23859</c:v>
                </c:pt>
                <c:pt idx="4608">
                  <c:v>14957</c:v>
                </c:pt>
                <c:pt idx="4609">
                  <c:v>103887</c:v>
                </c:pt>
                <c:pt idx="4610">
                  <c:v>112739</c:v>
                </c:pt>
                <c:pt idx="4611">
                  <c:v>87466</c:v>
                </c:pt>
                <c:pt idx="4612">
                  <c:v>106263</c:v>
                </c:pt>
                <c:pt idx="4613">
                  <c:v>111743</c:v>
                </c:pt>
                <c:pt idx="4614">
                  <c:v>106202</c:v>
                </c:pt>
                <c:pt idx="4615">
                  <c:v>99867</c:v>
                </c:pt>
                <c:pt idx="4616">
                  <c:v>72648</c:v>
                </c:pt>
                <c:pt idx="4617">
                  <c:v>86806</c:v>
                </c:pt>
                <c:pt idx="4618">
                  <c:v>109499</c:v>
                </c:pt>
                <c:pt idx="4619">
                  <c:v>127775</c:v>
                </c:pt>
                <c:pt idx="4620">
                  <c:v>96652</c:v>
                </c:pt>
                <c:pt idx="4621">
                  <c:v>73380</c:v>
                </c:pt>
                <c:pt idx="4622">
                  <c:v>73444</c:v>
                </c:pt>
                <c:pt idx="4623">
                  <c:v>98693</c:v>
                </c:pt>
                <c:pt idx="4624">
                  <c:v>106113</c:v>
                </c:pt>
                <c:pt idx="4625">
                  <c:v>87910</c:v>
                </c:pt>
                <c:pt idx="4626">
                  <c:v>75883</c:v>
                </c:pt>
                <c:pt idx="4627">
                  <c:v>53456</c:v>
                </c:pt>
                <c:pt idx="4628">
                  <c:v>14911</c:v>
                </c:pt>
                <c:pt idx="4629">
                  <c:v>88017</c:v>
                </c:pt>
                <c:pt idx="4630">
                  <c:v>100841</c:v>
                </c:pt>
                <c:pt idx="4631">
                  <c:v>72432</c:v>
                </c:pt>
                <c:pt idx="4632">
                  <c:v>36482</c:v>
                </c:pt>
                <c:pt idx="4633">
                  <c:v>87207</c:v>
                </c:pt>
                <c:pt idx="4634">
                  <c:v>115887</c:v>
                </c:pt>
                <c:pt idx="4635">
                  <c:v>103105</c:v>
                </c:pt>
                <c:pt idx="4636">
                  <c:v>107158</c:v>
                </c:pt>
                <c:pt idx="4637">
                  <c:v>67211</c:v>
                </c:pt>
                <c:pt idx="4638">
                  <c:v>98705</c:v>
                </c:pt>
                <c:pt idx="4639">
                  <c:v>108893</c:v>
                </c:pt>
                <c:pt idx="4640">
                  <c:v>89286</c:v>
                </c:pt>
                <c:pt idx="4641">
                  <c:v>73153</c:v>
                </c:pt>
                <c:pt idx="4642">
                  <c:v>76945</c:v>
                </c:pt>
                <c:pt idx="4643">
                  <c:v>71405</c:v>
                </c:pt>
                <c:pt idx="4644">
                  <c:v>77003</c:v>
                </c:pt>
                <c:pt idx="4645">
                  <c:v>72876</c:v>
                </c:pt>
                <c:pt idx="4646">
                  <c:v>77104</c:v>
                </c:pt>
                <c:pt idx="4647">
                  <c:v>68958</c:v>
                </c:pt>
                <c:pt idx="4648">
                  <c:v>48825</c:v>
                </c:pt>
                <c:pt idx="4649">
                  <c:v>37470</c:v>
                </c:pt>
                <c:pt idx="4650">
                  <c:v>8510</c:v>
                </c:pt>
                <c:pt idx="4651">
                  <c:v>86625</c:v>
                </c:pt>
                <c:pt idx="4652">
                  <c:v>82295</c:v>
                </c:pt>
                <c:pt idx="4653">
                  <c:v>94706</c:v>
                </c:pt>
                <c:pt idx="4654">
                  <c:v>90067</c:v>
                </c:pt>
                <c:pt idx="4655">
                  <c:v>109959</c:v>
                </c:pt>
                <c:pt idx="4656">
                  <c:v>96468</c:v>
                </c:pt>
                <c:pt idx="4657">
                  <c:v>90833</c:v>
                </c:pt>
                <c:pt idx="4658">
                  <c:v>75595</c:v>
                </c:pt>
                <c:pt idx="4659">
                  <c:v>111456</c:v>
                </c:pt>
                <c:pt idx="4660">
                  <c:v>122415</c:v>
                </c:pt>
                <c:pt idx="4661">
                  <c:v>87828</c:v>
                </c:pt>
                <c:pt idx="4662">
                  <c:v>63941</c:v>
                </c:pt>
                <c:pt idx="4663">
                  <c:v>77711</c:v>
                </c:pt>
                <c:pt idx="4664">
                  <c:v>85330</c:v>
                </c:pt>
                <c:pt idx="4665">
                  <c:v>60444</c:v>
                </c:pt>
                <c:pt idx="4667">
                  <c:v>26487</c:v>
                </c:pt>
                <c:pt idx="4668">
                  <c:v>42444</c:v>
                </c:pt>
                <c:pt idx="4669">
                  <c:v>40655</c:v>
                </c:pt>
                <c:pt idx="4670">
                  <c:v>27727</c:v>
                </c:pt>
                <c:pt idx="4671">
                  <c:v>11244</c:v>
                </c:pt>
                <c:pt idx="4672">
                  <c:v>94958</c:v>
                </c:pt>
                <c:pt idx="4673">
                  <c:v>92438</c:v>
                </c:pt>
                <c:pt idx="4674">
                  <c:v>98839</c:v>
                </c:pt>
                <c:pt idx="4675">
                  <c:v>91495</c:v>
                </c:pt>
                <c:pt idx="4676">
                  <c:v>69529</c:v>
                </c:pt>
                <c:pt idx="4677">
                  <c:v>81251</c:v>
                </c:pt>
                <c:pt idx="4678">
                  <c:v>86305</c:v>
                </c:pt>
                <c:pt idx="4679">
                  <c:v>82640</c:v>
                </c:pt>
                <c:pt idx="4680">
                  <c:v>88926</c:v>
                </c:pt>
                <c:pt idx="4681">
                  <c:v>100430</c:v>
                </c:pt>
                <c:pt idx="4682">
                  <c:v>80045</c:v>
                </c:pt>
                <c:pt idx="4683">
                  <c:v>101359</c:v>
                </c:pt>
                <c:pt idx="4684">
                  <c:v>99624</c:v>
                </c:pt>
                <c:pt idx="4685">
                  <c:v>89662</c:v>
                </c:pt>
                <c:pt idx="4686">
                  <c:v>88465</c:v>
                </c:pt>
                <c:pt idx="4687">
                  <c:v>66780</c:v>
                </c:pt>
                <c:pt idx="4688">
                  <c:v>91015</c:v>
                </c:pt>
                <c:pt idx="4689">
                  <c:v>92907</c:v>
                </c:pt>
                <c:pt idx="4690">
                  <c:v>89340</c:v>
                </c:pt>
                <c:pt idx="4691">
                  <c:v>64722</c:v>
                </c:pt>
                <c:pt idx="4692">
                  <c:v>49509</c:v>
                </c:pt>
                <c:pt idx="4693">
                  <c:v>66259</c:v>
                </c:pt>
                <c:pt idx="4694">
                  <c:v>11749</c:v>
                </c:pt>
                <c:pt idx="4695">
                  <c:v>96986</c:v>
                </c:pt>
                <c:pt idx="4696">
                  <c:v>91814</c:v>
                </c:pt>
                <c:pt idx="4697">
                  <c:v>100552</c:v>
                </c:pt>
                <c:pt idx="4698">
                  <c:v>89017</c:v>
                </c:pt>
                <c:pt idx="4699">
                  <c:v>109977</c:v>
                </c:pt>
                <c:pt idx="4700">
                  <c:v>100048</c:v>
                </c:pt>
                <c:pt idx="4701">
                  <c:v>80860</c:v>
                </c:pt>
                <c:pt idx="4702">
                  <c:v>9308</c:v>
                </c:pt>
                <c:pt idx="4703">
                  <c:v>98431</c:v>
                </c:pt>
                <c:pt idx="4704">
                  <c:v>103191</c:v>
                </c:pt>
                <c:pt idx="4705">
                  <c:v>100535</c:v>
                </c:pt>
                <c:pt idx="4706">
                  <c:v>95873</c:v>
                </c:pt>
                <c:pt idx="4707">
                  <c:v>78476</c:v>
                </c:pt>
                <c:pt idx="4708">
                  <c:v>88215</c:v>
                </c:pt>
                <c:pt idx="4709">
                  <c:v>87651</c:v>
                </c:pt>
                <c:pt idx="4710">
                  <c:v>83183</c:v>
                </c:pt>
                <c:pt idx="4711">
                  <c:v>81539</c:v>
                </c:pt>
                <c:pt idx="4712">
                  <c:v>52360</c:v>
                </c:pt>
                <c:pt idx="4713">
                  <c:v>40165</c:v>
                </c:pt>
                <c:pt idx="4714">
                  <c:v>41520</c:v>
                </c:pt>
                <c:pt idx="4715">
                  <c:v>11718</c:v>
                </c:pt>
                <c:pt idx="4716">
                  <c:v>79109</c:v>
                </c:pt>
                <c:pt idx="4717">
                  <c:v>87563</c:v>
                </c:pt>
                <c:pt idx="4718">
                  <c:v>81912</c:v>
                </c:pt>
                <c:pt idx="4719">
                  <c:v>129501</c:v>
                </c:pt>
                <c:pt idx="4720">
                  <c:v>96880</c:v>
                </c:pt>
                <c:pt idx="4721">
                  <c:v>77064</c:v>
                </c:pt>
                <c:pt idx="4722">
                  <c:v>84217</c:v>
                </c:pt>
                <c:pt idx="4723">
                  <c:v>82431</c:v>
                </c:pt>
                <c:pt idx="4724">
                  <c:v>109426</c:v>
                </c:pt>
                <c:pt idx="4725">
                  <c:v>86546</c:v>
                </c:pt>
                <c:pt idx="4726">
                  <c:v>61490</c:v>
                </c:pt>
                <c:pt idx="4727">
                  <c:v>91052</c:v>
                </c:pt>
                <c:pt idx="4728">
                  <c:v>53230</c:v>
                </c:pt>
                <c:pt idx="4729">
                  <c:v>26580</c:v>
                </c:pt>
                <c:pt idx="4730">
                  <c:v>96364</c:v>
                </c:pt>
                <c:pt idx="4731">
                  <c:v>63950</c:v>
                </c:pt>
                <c:pt idx="4732">
                  <c:v>56653</c:v>
                </c:pt>
                <c:pt idx="4733">
                  <c:v>45498</c:v>
                </c:pt>
                <c:pt idx="4734">
                  <c:v>44351</c:v>
                </c:pt>
                <c:pt idx="4735">
                  <c:v>48671</c:v>
                </c:pt>
                <c:pt idx="4736">
                  <c:v>30512</c:v>
                </c:pt>
                <c:pt idx="4737">
                  <c:v>14327</c:v>
                </c:pt>
                <c:pt idx="4738">
                  <c:v>94785</c:v>
                </c:pt>
                <c:pt idx="4739">
                  <c:v>86218</c:v>
                </c:pt>
                <c:pt idx="4740">
                  <c:v>90598</c:v>
                </c:pt>
                <c:pt idx="4741">
                  <c:v>58750</c:v>
                </c:pt>
                <c:pt idx="4742">
                  <c:v>64884</c:v>
                </c:pt>
                <c:pt idx="4743">
                  <c:v>114858</c:v>
                </c:pt>
                <c:pt idx="4744">
                  <c:v>95715</c:v>
                </c:pt>
                <c:pt idx="4745">
                  <c:v>90644</c:v>
                </c:pt>
                <c:pt idx="4746">
                  <c:v>73617</c:v>
                </c:pt>
                <c:pt idx="4747">
                  <c:v>74570</c:v>
                </c:pt>
                <c:pt idx="4748">
                  <c:v>79597</c:v>
                </c:pt>
                <c:pt idx="4749">
                  <c:v>101939</c:v>
                </c:pt>
                <c:pt idx="4750">
                  <c:v>90088</c:v>
                </c:pt>
                <c:pt idx="4751">
                  <c:v>69480</c:v>
                </c:pt>
                <c:pt idx="4752">
                  <c:v>114481</c:v>
                </c:pt>
                <c:pt idx="4753">
                  <c:v>87600</c:v>
                </c:pt>
                <c:pt idx="4754">
                  <c:v>82312</c:v>
                </c:pt>
                <c:pt idx="4755">
                  <c:v>92121</c:v>
                </c:pt>
                <c:pt idx="4756">
                  <c:v>65533</c:v>
                </c:pt>
                <c:pt idx="4757">
                  <c:v>55392</c:v>
                </c:pt>
                <c:pt idx="4758">
                  <c:v>57375</c:v>
                </c:pt>
                <c:pt idx="4759">
                  <c:v>45776</c:v>
                </c:pt>
                <c:pt idx="4760">
                  <c:v>17751</c:v>
                </c:pt>
                <c:pt idx="4761">
                  <c:v>58443</c:v>
                </c:pt>
                <c:pt idx="4762">
                  <c:v>68490</c:v>
                </c:pt>
                <c:pt idx="4763">
                  <c:v>92092</c:v>
                </c:pt>
                <c:pt idx="4764">
                  <c:v>84787</c:v>
                </c:pt>
                <c:pt idx="4765">
                  <c:v>93165</c:v>
                </c:pt>
                <c:pt idx="4766">
                  <c:v>67285</c:v>
                </c:pt>
                <c:pt idx="4767">
                  <c:v>51156</c:v>
                </c:pt>
                <c:pt idx="4768">
                  <c:v>79758</c:v>
                </c:pt>
                <c:pt idx="4769">
                  <c:v>96699</c:v>
                </c:pt>
                <c:pt idx="4770">
                  <c:v>79038</c:v>
                </c:pt>
                <c:pt idx="4771">
                  <c:v>67352</c:v>
                </c:pt>
                <c:pt idx="4772">
                  <c:v>30687</c:v>
                </c:pt>
                <c:pt idx="4773">
                  <c:v>84019</c:v>
                </c:pt>
                <c:pt idx="4774">
                  <c:v>65266</c:v>
                </c:pt>
                <c:pt idx="4775">
                  <c:v>93535</c:v>
                </c:pt>
                <c:pt idx="4776">
                  <c:v>61995</c:v>
                </c:pt>
                <c:pt idx="4777">
                  <c:v>62824</c:v>
                </c:pt>
                <c:pt idx="4778">
                  <c:v>66674</c:v>
                </c:pt>
                <c:pt idx="4779">
                  <c:v>43882</c:v>
                </c:pt>
                <c:pt idx="4780">
                  <c:v>17788</c:v>
                </c:pt>
                <c:pt idx="4781">
                  <c:v>102980</c:v>
                </c:pt>
                <c:pt idx="4782">
                  <c:v>112033</c:v>
                </c:pt>
                <c:pt idx="4783">
                  <c:v>107676</c:v>
                </c:pt>
                <c:pt idx="4784">
                  <c:v>101598</c:v>
                </c:pt>
                <c:pt idx="4785">
                  <c:v>95089</c:v>
                </c:pt>
                <c:pt idx="4786">
                  <c:v>93218</c:v>
                </c:pt>
                <c:pt idx="4787">
                  <c:v>80541</c:v>
                </c:pt>
                <c:pt idx="4788">
                  <c:v>98237</c:v>
                </c:pt>
                <c:pt idx="4789">
                  <c:v>125952</c:v>
                </c:pt>
                <c:pt idx="4790">
                  <c:v>108607</c:v>
                </c:pt>
                <c:pt idx="4791">
                  <c:v>97314</c:v>
                </c:pt>
                <c:pt idx="4792">
                  <c:v>100041</c:v>
                </c:pt>
                <c:pt idx="4793">
                  <c:v>97584</c:v>
                </c:pt>
                <c:pt idx="4794">
                  <c:v>84290</c:v>
                </c:pt>
                <c:pt idx="4795">
                  <c:v>76892</c:v>
                </c:pt>
                <c:pt idx="4796">
                  <c:v>64129</c:v>
                </c:pt>
                <c:pt idx="4797">
                  <c:v>72972</c:v>
                </c:pt>
                <c:pt idx="4798">
                  <c:v>92261</c:v>
                </c:pt>
                <c:pt idx="4799">
                  <c:v>72362</c:v>
                </c:pt>
                <c:pt idx="4800">
                  <c:v>82894</c:v>
                </c:pt>
                <c:pt idx="4801">
                  <c:v>52628</c:v>
                </c:pt>
                <c:pt idx="4802">
                  <c:v>49913</c:v>
                </c:pt>
                <c:pt idx="4803">
                  <c:v>15779</c:v>
                </c:pt>
                <c:pt idx="4804">
                  <c:v>128669</c:v>
                </c:pt>
                <c:pt idx="4805">
                  <c:v>105063</c:v>
                </c:pt>
                <c:pt idx="4806">
                  <c:v>96704</c:v>
                </c:pt>
                <c:pt idx="4807">
                  <c:v>99298</c:v>
                </c:pt>
                <c:pt idx="4808">
                  <c:v>85898</c:v>
                </c:pt>
                <c:pt idx="4809">
                  <c:v>89594</c:v>
                </c:pt>
                <c:pt idx="4810">
                  <c:v>108437</c:v>
                </c:pt>
                <c:pt idx="4811">
                  <c:v>107893</c:v>
                </c:pt>
                <c:pt idx="4812">
                  <c:v>94002</c:v>
                </c:pt>
                <c:pt idx="4813">
                  <c:v>109855</c:v>
                </c:pt>
                <c:pt idx="4814">
                  <c:v>108627</c:v>
                </c:pt>
                <c:pt idx="4815">
                  <c:v>116361</c:v>
                </c:pt>
                <c:pt idx="4816">
                  <c:v>83768</c:v>
                </c:pt>
                <c:pt idx="4817">
                  <c:v>86362</c:v>
                </c:pt>
                <c:pt idx="4818">
                  <c:v>113116</c:v>
                </c:pt>
                <c:pt idx="4819">
                  <c:v>106839</c:v>
                </c:pt>
                <c:pt idx="4820">
                  <c:v>85915</c:v>
                </c:pt>
                <c:pt idx="4821">
                  <c:v>79739</c:v>
                </c:pt>
                <c:pt idx="4822">
                  <c:v>95895</c:v>
                </c:pt>
                <c:pt idx="4823">
                  <c:v>104907</c:v>
                </c:pt>
                <c:pt idx="4824">
                  <c:v>81480</c:v>
                </c:pt>
                <c:pt idx="4825">
                  <c:v>19661</c:v>
                </c:pt>
                <c:pt idx="4826">
                  <c:v>95334</c:v>
                </c:pt>
                <c:pt idx="4827">
                  <c:v>85458</c:v>
                </c:pt>
                <c:pt idx="4828">
                  <c:v>112198</c:v>
                </c:pt>
                <c:pt idx="4829">
                  <c:v>107312</c:v>
                </c:pt>
                <c:pt idx="4830">
                  <c:v>25533</c:v>
                </c:pt>
                <c:pt idx="4831">
                  <c:v>51498</c:v>
                </c:pt>
                <c:pt idx="4832">
                  <c:v>87112</c:v>
                </c:pt>
                <c:pt idx="4833">
                  <c:v>109596</c:v>
                </c:pt>
                <c:pt idx="4834">
                  <c:v>147455</c:v>
                </c:pt>
                <c:pt idx="4835">
                  <c:v>156494</c:v>
                </c:pt>
                <c:pt idx="4836">
                  <c:v>134303</c:v>
                </c:pt>
                <c:pt idx="4837">
                  <c:v>107249</c:v>
                </c:pt>
                <c:pt idx="4838">
                  <c:v>99162</c:v>
                </c:pt>
                <c:pt idx="4839">
                  <c:v>114459</c:v>
                </c:pt>
                <c:pt idx="4840">
                  <c:v>100587</c:v>
                </c:pt>
                <c:pt idx="4841">
                  <c:v>81230</c:v>
                </c:pt>
                <c:pt idx="4842">
                  <c:v>78802</c:v>
                </c:pt>
                <c:pt idx="4843">
                  <c:v>79943</c:v>
                </c:pt>
                <c:pt idx="4844">
                  <c:v>85798</c:v>
                </c:pt>
                <c:pt idx="4845">
                  <c:v>63599</c:v>
                </c:pt>
                <c:pt idx="4846">
                  <c:v>14465</c:v>
                </c:pt>
                <c:pt idx="4847">
                  <c:v>80459</c:v>
                </c:pt>
                <c:pt idx="4848">
                  <c:v>105393</c:v>
                </c:pt>
                <c:pt idx="4849">
                  <c:v>90811</c:v>
                </c:pt>
                <c:pt idx="4850">
                  <c:v>68469</c:v>
                </c:pt>
                <c:pt idx="4851">
                  <c:v>68715</c:v>
                </c:pt>
                <c:pt idx="4852">
                  <c:v>17171</c:v>
                </c:pt>
                <c:pt idx="4854">
                  <c:v>43691</c:v>
                </c:pt>
                <c:pt idx="4855">
                  <c:v>63394</c:v>
                </c:pt>
                <c:pt idx="4856">
                  <c:v>63005</c:v>
                </c:pt>
                <c:pt idx="4857">
                  <c:v>38982</c:v>
                </c:pt>
                <c:pt idx="4859">
                  <c:v>80440</c:v>
                </c:pt>
                <c:pt idx="4860">
                  <c:v>79575</c:v>
                </c:pt>
                <c:pt idx="4861">
                  <c:v>90279</c:v>
                </c:pt>
                <c:pt idx="4862">
                  <c:v>99794</c:v>
                </c:pt>
                <c:pt idx="4863">
                  <c:v>114342</c:v>
                </c:pt>
                <c:pt idx="4864">
                  <c:v>129107</c:v>
                </c:pt>
                <c:pt idx="4865">
                  <c:v>100325</c:v>
                </c:pt>
                <c:pt idx="4866">
                  <c:v>96013</c:v>
                </c:pt>
                <c:pt idx="4867">
                  <c:v>75801</c:v>
                </c:pt>
                <c:pt idx="4868">
                  <c:v>66954</c:v>
                </c:pt>
                <c:pt idx="4869">
                  <c:v>12864</c:v>
                </c:pt>
                <c:pt idx="4870">
                  <c:v>98812</c:v>
                </c:pt>
                <c:pt idx="4871">
                  <c:v>103600</c:v>
                </c:pt>
                <c:pt idx="4872">
                  <c:v>57413</c:v>
                </c:pt>
                <c:pt idx="4873">
                  <c:v>141108</c:v>
                </c:pt>
                <c:pt idx="4874">
                  <c:v>123696</c:v>
                </c:pt>
                <c:pt idx="4875">
                  <c:v>112162</c:v>
                </c:pt>
                <c:pt idx="4876">
                  <c:v>109504</c:v>
                </c:pt>
                <c:pt idx="4877">
                  <c:v>108580</c:v>
                </c:pt>
                <c:pt idx="4878">
                  <c:v>105777</c:v>
                </c:pt>
                <c:pt idx="4879">
                  <c:v>95684</c:v>
                </c:pt>
                <c:pt idx="4880">
                  <c:v>151955</c:v>
                </c:pt>
                <c:pt idx="4881">
                  <c:v>138297</c:v>
                </c:pt>
                <c:pt idx="4882">
                  <c:v>108994</c:v>
                </c:pt>
                <c:pt idx="4883">
                  <c:v>104358</c:v>
                </c:pt>
                <c:pt idx="4884">
                  <c:v>110671</c:v>
                </c:pt>
                <c:pt idx="4885">
                  <c:v>98059</c:v>
                </c:pt>
                <c:pt idx="4886">
                  <c:v>125584</c:v>
                </c:pt>
                <c:pt idx="4887">
                  <c:v>109657</c:v>
                </c:pt>
                <c:pt idx="4888">
                  <c:v>95256</c:v>
                </c:pt>
                <c:pt idx="4889">
                  <c:v>76204</c:v>
                </c:pt>
                <c:pt idx="4890">
                  <c:v>18000</c:v>
                </c:pt>
                <c:pt idx="4891">
                  <c:v>110698</c:v>
                </c:pt>
                <c:pt idx="4892">
                  <c:v>34484</c:v>
                </c:pt>
                <c:pt idx="4893">
                  <c:v>109872</c:v>
                </c:pt>
                <c:pt idx="4894">
                  <c:v>97172</c:v>
                </c:pt>
                <c:pt idx="4895">
                  <c:v>128917</c:v>
                </c:pt>
                <c:pt idx="4896">
                  <c:v>101545</c:v>
                </c:pt>
                <c:pt idx="4897">
                  <c:v>96973</c:v>
                </c:pt>
                <c:pt idx="4898">
                  <c:v>110683</c:v>
                </c:pt>
                <c:pt idx="4899">
                  <c:v>121996</c:v>
                </c:pt>
                <c:pt idx="4900">
                  <c:v>118973</c:v>
                </c:pt>
                <c:pt idx="4901">
                  <c:v>104107</c:v>
                </c:pt>
                <c:pt idx="4902">
                  <c:v>114513</c:v>
                </c:pt>
                <c:pt idx="4903">
                  <c:v>138917</c:v>
                </c:pt>
                <c:pt idx="4904">
                  <c:v>130645</c:v>
                </c:pt>
                <c:pt idx="4905">
                  <c:v>113411</c:v>
                </c:pt>
                <c:pt idx="4906">
                  <c:v>114540</c:v>
                </c:pt>
                <c:pt idx="4907">
                  <c:v>97967</c:v>
                </c:pt>
                <c:pt idx="4908">
                  <c:v>97868</c:v>
                </c:pt>
                <c:pt idx="4909">
                  <c:v>75187</c:v>
                </c:pt>
                <c:pt idx="4910">
                  <c:v>68900</c:v>
                </c:pt>
                <c:pt idx="4911">
                  <c:v>27037</c:v>
                </c:pt>
                <c:pt idx="4912">
                  <c:v>160169</c:v>
                </c:pt>
                <c:pt idx="4913">
                  <c:v>123014</c:v>
                </c:pt>
                <c:pt idx="4914">
                  <c:v>137222</c:v>
                </c:pt>
                <c:pt idx="4915">
                  <c:v>113494</c:v>
                </c:pt>
                <c:pt idx="4917">
                  <c:v>43257</c:v>
                </c:pt>
                <c:pt idx="4918">
                  <c:v>98425</c:v>
                </c:pt>
                <c:pt idx="4919">
                  <c:v>126542</c:v>
                </c:pt>
                <c:pt idx="4920">
                  <c:v>114482</c:v>
                </c:pt>
                <c:pt idx="4921">
                  <c:v>85454</c:v>
                </c:pt>
                <c:pt idx="4922">
                  <c:v>126487</c:v>
                </c:pt>
                <c:pt idx="4923">
                  <c:v>107398</c:v>
                </c:pt>
                <c:pt idx="4924">
                  <c:v>114230</c:v>
                </c:pt>
                <c:pt idx="4925">
                  <c:v>101495</c:v>
                </c:pt>
                <c:pt idx="4926">
                  <c:v>82692</c:v>
                </c:pt>
                <c:pt idx="4927">
                  <c:v>110259</c:v>
                </c:pt>
                <c:pt idx="4928">
                  <c:v>107728</c:v>
                </c:pt>
                <c:pt idx="4929">
                  <c:v>103525</c:v>
                </c:pt>
                <c:pt idx="4930">
                  <c:v>86741</c:v>
                </c:pt>
                <c:pt idx="4931">
                  <c:v>75268</c:v>
                </c:pt>
                <c:pt idx="4932">
                  <c:v>63988</c:v>
                </c:pt>
                <c:pt idx="4933">
                  <c:v>10895</c:v>
                </c:pt>
                <c:pt idx="4934">
                  <c:v>106066</c:v>
                </c:pt>
                <c:pt idx="4935">
                  <c:v>91816</c:v>
                </c:pt>
                <c:pt idx="4936">
                  <c:v>95661</c:v>
                </c:pt>
                <c:pt idx="4937">
                  <c:v>91574</c:v>
                </c:pt>
                <c:pt idx="4938">
                  <c:v>101458</c:v>
                </c:pt>
                <c:pt idx="4939">
                  <c:v>97461</c:v>
                </c:pt>
                <c:pt idx="4940">
                  <c:v>151658</c:v>
                </c:pt>
                <c:pt idx="4941">
                  <c:v>142113</c:v>
                </c:pt>
                <c:pt idx="4942">
                  <c:v>95469</c:v>
                </c:pt>
                <c:pt idx="4943">
                  <c:v>138840</c:v>
                </c:pt>
                <c:pt idx="4944">
                  <c:v>135029</c:v>
                </c:pt>
                <c:pt idx="4945">
                  <c:v>119871</c:v>
                </c:pt>
                <c:pt idx="4946">
                  <c:v>107956</c:v>
                </c:pt>
                <c:pt idx="4947">
                  <c:v>61796</c:v>
                </c:pt>
                <c:pt idx="4948">
                  <c:v>106258</c:v>
                </c:pt>
                <c:pt idx="4949">
                  <c:v>113858</c:v>
                </c:pt>
                <c:pt idx="4950">
                  <c:v>129063</c:v>
                </c:pt>
                <c:pt idx="4951">
                  <c:v>128921</c:v>
                </c:pt>
                <c:pt idx="4952">
                  <c:v>96088</c:v>
                </c:pt>
                <c:pt idx="4953">
                  <c:v>92149</c:v>
                </c:pt>
                <c:pt idx="4954">
                  <c:v>75856</c:v>
                </c:pt>
                <c:pt idx="4955">
                  <c:v>10830</c:v>
                </c:pt>
                <c:pt idx="4956">
                  <c:v>116854</c:v>
                </c:pt>
                <c:pt idx="4957">
                  <c:v>94087</c:v>
                </c:pt>
                <c:pt idx="4958">
                  <c:v>115475</c:v>
                </c:pt>
                <c:pt idx="4959">
                  <c:v>131605</c:v>
                </c:pt>
                <c:pt idx="4960">
                  <c:v>146240</c:v>
                </c:pt>
                <c:pt idx="4961">
                  <c:v>90234</c:v>
                </c:pt>
                <c:pt idx="4962">
                  <c:v>8085</c:v>
                </c:pt>
                <c:pt idx="4963">
                  <c:v>107318</c:v>
                </c:pt>
                <c:pt idx="4964">
                  <c:v>133134</c:v>
                </c:pt>
                <c:pt idx="4965">
                  <c:v>127735</c:v>
                </c:pt>
                <c:pt idx="4966">
                  <c:v>113393</c:v>
                </c:pt>
                <c:pt idx="4967">
                  <c:v>119362</c:v>
                </c:pt>
                <c:pt idx="4968">
                  <c:v>107540</c:v>
                </c:pt>
                <c:pt idx="4969">
                  <c:v>103759</c:v>
                </c:pt>
                <c:pt idx="4970">
                  <c:v>94428</c:v>
                </c:pt>
                <c:pt idx="4971">
                  <c:v>128503</c:v>
                </c:pt>
                <c:pt idx="4972">
                  <c:v>91180</c:v>
                </c:pt>
                <c:pt idx="4973">
                  <c:v>107180</c:v>
                </c:pt>
                <c:pt idx="4974">
                  <c:v>94122</c:v>
                </c:pt>
                <c:pt idx="4975">
                  <c:v>58325</c:v>
                </c:pt>
                <c:pt idx="4976">
                  <c:v>7648</c:v>
                </c:pt>
                <c:pt idx="4977">
                  <c:v>107362</c:v>
                </c:pt>
                <c:pt idx="4978">
                  <c:v>95539</c:v>
                </c:pt>
                <c:pt idx="4979">
                  <c:v>91171</c:v>
                </c:pt>
                <c:pt idx="4980">
                  <c:v>123573</c:v>
                </c:pt>
                <c:pt idx="4981">
                  <c:v>90300</c:v>
                </c:pt>
                <c:pt idx="4982">
                  <c:v>96106</c:v>
                </c:pt>
                <c:pt idx="4983">
                  <c:v>92142</c:v>
                </c:pt>
                <c:pt idx="4984">
                  <c:v>107130</c:v>
                </c:pt>
                <c:pt idx="4985">
                  <c:v>117293</c:v>
                </c:pt>
                <c:pt idx="4986">
                  <c:v>107417</c:v>
                </c:pt>
                <c:pt idx="4987">
                  <c:v>105132</c:v>
                </c:pt>
                <c:pt idx="4988">
                  <c:v>81760</c:v>
                </c:pt>
                <c:pt idx="4989">
                  <c:v>94492</c:v>
                </c:pt>
                <c:pt idx="4990">
                  <c:v>73231</c:v>
                </c:pt>
                <c:pt idx="4991">
                  <c:v>29723</c:v>
                </c:pt>
                <c:pt idx="4992">
                  <c:v>95391</c:v>
                </c:pt>
                <c:pt idx="4993">
                  <c:v>115781</c:v>
                </c:pt>
                <c:pt idx="4994">
                  <c:v>93025</c:v>
                </c:pt>
                <c:pt idx="4995">
                  <c:v>89406</c:v>
                </c:pt>
                <c:pt idx="4996">
                  <c:v>109304</c:v>
                </c:pt>
                <c:pt idx="4997">
                  <c:v>60871</c:v>
                </c:pt>
                <c:pt idx="4998">
                  <c:v>70519</c:v>
                </c:pt>
                <c:pt idx="4999">
                  <c:v>16757</c:v>
                </c:pt>
                <c:pt idx="5000">
                  <c:v>117822</c:v>
                </c:pt>
                <c:pt idx="5001">
                  <c:v>102937</c:v>
                </c:pt>
                <c:pt idx="5002">
                  <c:v>81612</c:v>
                </c:pt>
                <c:pt idx="5003">
                  <c:v>108072</c:v>
                </c:pt>
                <c:pt idx="5004">
                  <c:v>112071</c:v>
                </c:pt>
                <c:pt idx="5005">
                  <c:v>105799</c:v>
                </c:pt>
                <c:pt idx="5006">
                  <c:v>89626</c:v>
                </c:pt>
                <c:pt idx="5007">
                  <c:v>90021</c:v>
                </c:pt>
                <c:pt idx="5008">
                  <c:v>110856</c:v>
                </c:pt>
                <c:pt idx="5009">
                  <c:v>110682</c:v>
                </c:pt>
                <c:pt idx="5010">
                  <c:v>99779</c:v>
                </c:pt>
                <c:pt idx="5011">
                  <c:v>97957</c:v>
                </c:pt>
                <c:pt idx="5012">
                  <c:v>98724</c:v>
                </c:pt>
                <c:pt idx="5013">
                  <c:v>103372</c:v>
                </c:pt>
                <c:pt idx="5014">
                  <c:v>100150</c:v>
                </c:pt>
                <c:pt idx="5015">
                  <c:v>108645</c:v>
                </c:pt>
                <c:pt idx="5016">
                  <c:v>84156</c:v>
                </c:pt>
                <c:pt idx="5017">
                  <c:v>79694</c:v>
                </c:pt>
                <c:pt idx="5018">
                  <c:v>71889</c:v>
                </c:pt>
                <c:pt idx="5019">
                  <c:v>62305</c:v>
                </c:pt>
                <c:pt idx="5020">
                  <c:v>17890</c:v>
                </c:pt>
                <c:pt idx="5021">
                  <c:v>82360</c:v>
                </c:pt>
                <c:pt idx="5022">
                  <c:v>83378</c:v>
                </c:pt>
                <c:pt idx="5023">
                  <c:v>96435</c:v>
                </c:pt>
                <c:pt idx="5024">
                  <c:v>103963</c:v>
                </c:pt>
                <c:pt idx="5025">
                  <c:v>127415</c:v>
                </c:pt>
                <c:pt idx="5026">
                  <c:v>98392</c:v>
                </c:pt>
                <c:pt idx="5027">
                  <c:v>50202</c:v>
                </c:pt>
                <c:pt idx="5028">
                  <c:v>134283</c:v>
                </c:pt>
                <c:pt idx="5029">
                  <c:v>96202</c:v>
                </c:pt>
                <c:pt idx="5030">
                  <c:v>123514</c:v>
                </c:pt>
                <c:pt idx="5031">
                  <c:v>96651</c:v>
                </c:pt>
                <c:pt idx="5032">
                  <c:v>56485</c:v>
                </c:pt>
                <c:pt idx="5033">
                  <c:v>124028</c:v>
                </c:pt>
                <c:pt idx="5034">
                  <c:v>106579</c:v>
                </c:pt>
                <c:pt idx="5035">
                  <c:v>76569</c:v>
                </c:pt>
                <c:pt idx="5036">
                  <c:v>93064</c:v>
                </c:pt>
                <c:pt idx="5037">
                  <c:v>82338</c:v>
                </c:pt>
                <c:pt idx="5038">
                  <c:v>94511</c:v>
                </c:pt>
                <c:pt idx="5039">
                  <c:v>100226</c:v>
                </c:pt>
                <c:pt idx="5040">
                  <c:v>86325</c:v>
                </c:pt>
                <c:pt idx="5041">
                  <c:v>68238</c:v>
                </c:pt>
                <c:pt idx="5042">
                  <c:v>22560</c:v>
                </c:pt>
                <c:pt idx="5043">
                  <c:v>136495</c:v>
                </c:pt>
                <c:pt idx="5044">
                  <c:v>136096</c:v>
                </c:pt>
                <c:pt idx="5045">
                  <c:v>123025</c:v>
                </c:pt>
                <c:pt idx="5046">
                  <c:v>120831</c:v>
                </c:pt>
                <c:pt idx="5047">
                  <c:v>140054</c:v>
                </c:pt>
                <c:pt idx="5048">
                  <c:v>125254</c:v>
                </c:pt>
                <c:pt idx="5049">
                  <c:v>105709</c:v>
                </c:pt>
                <c:pt idx="5050">
                  <c:v>107765</c:v>
                </c:pt>
                <c:pt idx="5051">
                  <c:v>74236</c:v>
                </c:pt>
                <c:pt idx="5052">
                  <c:v>119593</c:v>
                </c:pt>
                <c:pt idx="5053">
                  <c:v>129995</c:v>
                </c:pt>
                <c:pt idx="5054">
                  <c:v>113105</c:v>
                </c:pt>
                <c:pt idx="5055">
                  <c:v>96086</c:v>
                </c:pt>
                <c:pt idx="5056">
                  <c:v>97859</c:v>
                </c:pt>
                <c:pt idx="5057">
                  <c:v>103336</c:v>
                </c:pt>
                <c:pt idx="5058">
                  <c:v>104107</c:v>
                </c:pt>
                <c:pt idx="5059">
                  <c:v>112228</c:v>
                </c:pt>
                <c:pt idx="5060">
                  <c:v>70978</c:v>
                </c:pt>
                <c:pt idx="5061">
                  <c:v>111053</c:v>
                </c:pt>
                <c:pt idx="5062">
                  <c:v>71463</c:v>
                </c:pt>
                <c:pt idx="5063">
                  <c:v>69660</c:v>
                </c:pt>
                <c:pt idx="5064">
                  <c:v>62785</c:v>
                </c:pt>
                <c:pt idx="5065">
                  <c:v>13954</c:v>
                </c:pt>
                <c:pt idx="5066">
                  <c:v>117484</c:v>
                </c:pt>
                <c:pt idx="5067">
                  <c:v>117592</c:v>
                </c:pt>
                <c:pt idx="5068">
                  <c:v>100575</c:v>
                </c:pt>
                <c:pt idx="5069">
                  <c:v>114221</c:v>
                </c:pt>
                <c:pt idx="5070">
                  <c:v>124710</c:v>
                </c:pt>
                <c:pt idx="5071">
                  <c:v>115015</c:v>
                </c:pt>
                <c:pt idx="5072">
                  <c:v>98504</c:v>
                </c:pt>
                <c:pt idx="5073">
                  <c:v>107848</c:v>
                </c:pt>
                <c:pt idx="5074">
                  <c:v>142018</c:v>
                </c:pt>
                <c:pt idx="5075">
                  <c:v>115603</c:v>
                </c:pt>
                <c:pt idx="5076">
                  <c:v>111588</c:v>
                </c:pt>
                <c:pt idx="5077">
                  <c:v>112394</c:v>
                </c:pt>
                <c:pt idx="5078">
                  <c:v>150710</c:v>
                </c:pt>
                <c:pt idx="5079">
                  <c:v>130461</c:v>
                </c:pt>
                <c:pt idx="5080">
                  <c:v>115071</c:v>
                </c:pt>
                <c:pt idx="5081">
                  <c:v>87370</c:v>
                </c:pt>
                <c:pt idx="5082">
                  <c:v>105269</c:v>
                </c:pt>
                <c:pt idx="5083">
                  <c:v>89484</c:v>
                </c:pt>
                <c:pt idx="5084">
                  <c:v>89765</c:v>
                </c:pt>
                <c:pt idx="5085">
                  <c:v>16750</c:v>
                </c:pt>
                <c:pt idx="5086">
                  <c:v>105645</c:v>
                </c:pt>
                <c:pt idx="5087">
                  <c:v>107491</c:v>
                </c:pt>
                <c:pt idx="5088">
                  <c:v>103953</c:v>
                </c:pt>
                <c:pt idx="5089">
                  <c:v>107680</c:v>
                </c:pt>
                <c:pt idx="5090">
                  <c:v>126424</c:v>
                </c:pt>
                <c:pt idx="5091">
                  <c:v>95634</c:v>
                </c:pt>
                <c:pt idx="5092">
                  <c:v>107373</c:v>
                </c:pt>
                <c:pt idx="5093">
                  <c:v>133147</c:v>
                </c:pt>
                <c:pt idx="5094">
                  <c:v>122897</c:v>
                </c:pt>
                <c:pt idx="5095">
                  <c:v>40793</c:v>
                </c:pt>
                <c:pt idx="5096">
                  <c:v>71209</c:v>
                </c:pt>
                <c:pt idx="5097">
                  <c:v>110284</c:v>
                </c:pt>
                <c:pt idx="5098">
                  <c:v>115277</c:v>
                </c:pt>
                <c:pt idx="5099">
                  <c:v>95456</c:v>
                </c:pt>
                <c:pt idx="5100">
                  <c:v>95433</c:v>
                </c:pt>
                <c:pt idx="5101">
                  <c:v>96565</c:v>
                </c:pt>
                <c:pt idx="5102">
                  <c:v>89947</c:v>
                </c:pt>
                <c:pt idx="5103">
                  <c:v>78694</c:v>
                </c:pt>
                <c:pt idx="5104">
                  <c:v>111138</c:v>
                </c:pt>
                <c:pt idx="5105">
                  <c:v>96585</c:v>
                </c:pt>
                <c:pt idx="5106">
                  <c:v>84856</c:v>
                </c:pt>
                <c:pt idx="5107">
                  <c:v>79168</c:v>
                </c:pt>
                <c:pt idx="5108">
                  <c:v>9715</c:v>
                </c:pt>
                <c:pt idx="5109">
                  <c:v>125271</c:v>
                </c:pt>
                <c:pt idx="5110">
                  <c:v>102200</c:v>
                </c:pt>
                <c:pt idx="5111">
                  <c:v>85265</c:v>
                </c:pt>
                <c:pt idx="5112">
                  <c:v>72650</c:v>
                </c:pt>
                <c:pt idx="5113">
                  <c:v>74940</c:v>
                </c:pt>
                <c:pt idx="5114">
                  <c:v>49556</c:v>
                </c:pt>
                <c:pt idx="5116">
                  <c:v>10654</c:v>
                </c:pt>
                <c:pt idx="5117">
                  <c:v>63450</c:v>
                </c:pt>
                <c:pt idx="5118">
                  <c:v>70812</c:v>
                </c:pt>
                <c:pt idx="5119">
                  <c:v>68422</c:v>
                </c:pt>
                <c:pt idx="5121">
                  <c:v>79290</c:v>
                </c:pt>
                <c:pt idx="5122">
                  <c:v>102438</c:v>
                </c:pt>
                <c:pt idx="5123">
                  <c:v>115303</c:v>
                </c:pt>
                <c:pt idx="5124">
                  <c:v>124667</c:v>
                </c:pt>
                <c:pt idx="5125">
                  <c:v>115324</c:v>
                </c:pt>
                <c:pt idx="5126">
                  <c:v>84478</c:v>
                </c:pt>
                <c:pt idx="5127">
                  <c:v>71380</c:v>
                </c:pt>
                <c:pt idx="5128">
                  <c:v>70339</c:v>
                </c:pt>
                <c:pt idx="5129">
                  <c:v>51587</c:v>
                </c:pt>
                <c:pt idx="5130">
                  <c:v>11826</c:v>
                </c:pt>
                <c:pt idx="5132">
                  <c:v>64465</c:v>
                </c:pt>
                <c:pt idx="5133">
                  <c:v>135781</c:v>
                </c:pt>
                <c:pt idx="5134">
                  <c:v>93858</c:v>
                </c:pt>
                <c:pt idx="5135">
                  <c:v>134284</c:v>
                </c:pt>
                <c:pt idx="5136">
                  <c:v>101437</c:v>
                </c:pt>
                <c:pt idx="5137">
                  <c:v>103659</c:v>
                </c:pt>
                <c:pt idx="5138">
                  <c:v>129868</c:v>
                </c:pt>
                <c:pt idx="5139">
                  <c:v>110328</c:v>
                </c:pt>
                <c:pt idx="5140">
                  <c:v>114224</c:v>
                </c:pt>
                <c:pt idx="5141">
                  <c:v>101559</c:v>
                </c:pt>
                <c:pt idx="5142">
                  <c:v>85388</c:v>
                </c:pt>
                <c:pt idx="5143">
                  <c:v>76783</c:v>
                </c:pt>
                <c:pt idx="5144">
                  <c:v>96451</c:v>
                </c:pt>
                <c:pt idx="5145">
                  <c:v>86481</c:v>
                </c:pt>
                <c:pt idx="5146">
                  <c:v>100558</c:v>
                </c:pt>
                <c:pt idx="5147">
                  <c:v>97323</c:v>
                </c:pt>
                <c:pt idx="5148">
                  <c:v>110797</c:v>
                </c:pt>
                <c:pt idx="5149">
                  <c:v>81131</c:v>
                </c:pt>
                <c:pt idx="5150">
                  <c:v>12010</c:v>
                </c:pt>
                <c:pt idx="5151">
                  <c:v>101559</c:v>
                </c:pt>
                <c:pt idx="5152">
                  <c:v>37231</c:v>
                </c:pt>
                <c:pt idx="5153">
                  <c:v>91699</c:v>
                </c:pt>
                <c:pt idx="5154">
                  <c:v>100571</c:v>
                </c:pt>
                <c:pt idx="5155">
                  <c:v>107656</c:v>
                </c:pt>
                <c:pt idx="5156">
                  <c:v>100395</c:v>
                </c:pt>
                <c:pt idx="5157">
                  <c:v>104386</c:v>
                </c:pt>
                <c:pt idx="5158">
                  <c:v>106742</c:v>
                </c:pt>
                <c:pt idx="5159">
                  <c:v>120113</c:v>
                </c:pt>
                <c:pt idx="5160">
                  <c:v>108820</c:v>
                </c:pt>
                <c:pt idx="5161">
                  <c:v>104005</c:v>
                </c:pt>
                <c:pt idx="5162">
                  <c:v>112103</c:v>
                </c:pt>
                <c:pt idx="5163">
                  <c:v>98056</c:v>
                </c:pt>
                <c:pt idx="5164">
                  <c:v>109564</c:v>
                </c:pt>
                <c:pt idx="5165">
                  <c:v>109480</c:v>
                </c:pt>
                <c:pt idx="5166">
                  <c:v>96688</c:v>
                </c:pt>
                <c:pt idx="5167">
                  <c:v>122701</c:v>
                </c:pt>
                <c:pt idx="5168">
                  <c:v>90931</c:v>
                </c:pt>
                <c:pt idx="5169">
                  <c:v>84332</c:v>
                </c:pt>
                <c:pt idx="5170">
                  <c:v>71999</c:v>
                </c:pt>
                <c:pt idx="5171">
                  <c:v>77082</c:v>
                </c:pt>
                <c:pt idx="5172">
                  <c:v>12903</c:v>
                </c:pt>
                <c:pt idx="5173">
                  <c:v>102311</c:v>
                </c:pt>
                <c:pt idx="5174">
                  <c:v>110707</c:v>
                </c:pt>
                <c:pt idx="5175">
                  <c:v>110579</c:v>
                </c:pt>
                <c:pt idx="5176">
                  <c:v>78278</c:v>
                </c:pt>
                <c:pt idx="5177">
                  <c:v>98783</c:v>
                </c:pt>
                <c:pt idx="5178">
                  <c:v>84455</c:v>
                </c:pt>
                <c:pt idx="5179">
                  <c:v>106330</c:v>
                </c:pt>
                <c:pt idx="5180">
                  <c:v>84576</c:v>
                </c:pt>
                <c:pt idx="5181">
                  <c:v>80491</c:v>
                </c:pt>
                <c:pt idx="5182">
                  <c:v>115015</c:v>
                </c:pt>
                <c:pt idx="5183">
                  <c:v>104889</c:v>
                </c:pt>
                <c:pt idx="5184">
                  <c:v>112152</c:v>
                </c:pt>
                <c:pt idx="5185">
                  <c:v>121287</c:v>
                </c:pt>
                <c:pt idx="5186">
                  <c:v>86960</c:v>
                </c:pt>
                <c:pt idx="5187">
                  <c:v>103703</c:v>
                </c:pt>
                <c:pt idx="5188">
                  <c:v>93079</c:v>
                </c:pt>
                <c:pt idx="5189">
                  <c:v>119379</c:v>
                </c:pt>
                <c:pt idx="5190">
                  <c:v>73380</c:v>
                </c:pt>
                <c:pt idx="5192">
                  <c:v>28603</c:v>
                </c:pt>
                <c:pt idx="5193">
                  <c:v>61539</c:v>
                </c:pt>
                <c:pt idx="5194">
                  <c:v>11780</c:v>
                </c:pt>
                <c:pt idx="5195">
                  <c:v>93375</c:v>
                </c:pt>
                <c:pt idx="5196">
                  <c:v>75938</c:v>
                </c:pt>
                <c:pt idx="5197">
                  <c:v>116597</c:v>
                </c:pt>
                <c:pt idx="5198">
                  <c:v>103800</c:v>
                </c:pt>
                <c:pt idx="5199">
                  <c:v>103427</c:v>
                </c:pt>
                <c:pt idx="5200">
                  <c:v>84599</c:v>
                </c:pt>
                <c:pt idx="5201">
                  <c:v>102058</c:v>
                </c:pt>
                <c:pt idx="5202">
                  <c:v>119191</c:v>
                </c:pt>
                <c:pt idx="5203">
                  <c:v>81437</c:v>
                </c:pt>
                <c:pt idx="5204">
                  <c:v>107943</c:v>
                </c:pt>
                <c:pt idx="5205">
                  <c:v>112368</c:v>
                </c:pt>
                <c:pt idx="5206">
                  <c:v>91914</c:v>
                </c:pt>
                <c:pt idx="5207">
                  <c:v>52493</c:v>
                </c:pt>
                <c:pt idx="5208">
                  <c:v>92810</c:v>
                </c:pt>
                <c:pt idx="5209">
                  <c:v>112336</c:v>
                </c:pt>
                <c:pt idx="5210">
                  <c:v>117580</c:v>
                </c:pt>
                <c:pt idx="5211">
                  <c:v>85036</c:v>
                </c:pt>
                <c:pt idx="5212">
                  <c:v>94413</c:v>
                </c:pt>
                <c:pt idx="5213">
                  <c:v>103383</c:v>
                </c:pt>
                <c:pt idx="5214">
                  <c:v>68435</c:v>
                </c:pt>
                <c:pt idx="5215">
                  <c:v>16058</c:v>
                </c:pt>
                <c:pt idx="5216">
                  <c:v>108154</c:v>
                </c:pt>
                <c:pt idx="5217">
                  <c:v>105221</c:v>
                </c:pt>
                <c:pt idx="5218">
                  <c:v>116376</c:v>
                </c:pt>
                <c:pt idx="5219">
                  <c:v>105374</c:v>
                </c:pt>
                <c:pt idx="5220">
                  <c:v>91859</c:v>
                </c:pt>
                <c:pt idx="5221">
                  <c:v>70723</c:v>
                </c:pt>
                <c:pt idx="5222">
                  <c:v>9465</c:v>
                </c:pt>
                <c:pt idx="5223">
                  <c:v>103183</c:v>
                </c:pt>
                <c:pt idx="5224">
                  <c:v>97532</c:v>
                </c:pt>
                <c:pt idx="5225">
                  <c:v>105508</c:v>
                </c:pt>
                <c:pt idx="5226">
                  <c:v>101714</c:v>
                </c:pt>
                <c:pt idx="5227">
                  <c:v>97815</c:v>
                </c:pt>
                <c:pt idx="5228">
                  <c:v>107537</c:v>
                </c:pt>
                <c:pt idx="5229">
                  <c:v>125057</c:v>
                </c:pt>
                <c:pt idx="5230">
                  <c:v>109708</c:v>
                </c:pt>
                <c:pt idx="5231">
                  <c:v>100316</c:v>
                </c:pt>
                <c:pt idx="5232">
                  <c:v>93480</c:v>
                </c:pt>
                <c:pt idx="5233">
                  <c:v>94340</c:v>
                </c:pt>
                <c:pt idx="5234">
                  <c:v>87345</c:v>
                </c:pt>
                <c:pt idx="5235">
                  <c:v>90318</c:v>
                </c:pt>
                <c:pt idx="5236">
                  <c:v>73564</c:v>
                </c:pt>
                <c:pt idx="5237">
                  <c:v>22308</c:v>
                </c:pt>
                <c:pt idx="5238">
                  <c:v>104121</c:v>
                </c:pt>
                <c:pt idx="5239">
                  <c:v>107402</c:v>
                </c:pt>
                <c:pt idx="5240">
                  <c:v>101337</c:v>
                </c:pt>
                <c:pt idx="5241">
                  <c:v>99813</c:v>
                </c:pt>
                <c:pt idx="5242">
                  <c:v>135156</c:v>
                </c:pt>
                <c:pt idx="5243">
                  <c:v>132938</c:v>
                </c:pt>
                <c:pt idx="5244">
                  <c:v>115110</c:v>
                </c:pt>
                <c:pt idx="5245">
                  <c:v>123557</c:v>
                </c:pt>
                <c:pt idx="5246">
                  <c:v>102300</c:v>
                </c:pt>
                <c:pt idx="5247">
                  <c:v>97317</c:v>
                </c:pt>
                <c:pt idx="5248">
                  <c:v>161134</c:v>
                </c:pt>
                <c:pt idx="5249">
                  <c:v>140429</c:v>
                </c:pt>
                <c:pt idx="5250">
                  <c:v>132278</c:v>
                </c:pt>
                <c:pt idx="5251">
                  <c:v>43069</c:v>
                </c:pt>
                <c:pt idx="5252">
                  <c:v>106539</c:v>
                </c:pt>
                <c:pt idx="5253">
                  <c:v>131789</c:v>
                </c:pt>
                <c:pt idx="5254">
                  <c:v>149059</c:v>
                </c:pt>
                <c:pt idx="5255">
                  <c:v>107769</c:v>
                </c:pt>
                <c:pt idx="5256">
                  <c:v>76176</c:v>
                </c:pt>
                <c:pt idx="5257">
                  <c:v>85939</c:v>
                </c:pt>
                <c:pt idx="5258">
                  <c:v>66914</c:v>
                </c:pt>
                <c:pt idx="5259">
                  <c:v>49468</c:v>
                </c:pt>
                <c:pt idx="5260">
                  <c:v>7482</c:v>
                </c:pt>
                <c:pt idx="5261">
                  <c:v>117528</c:v>
                </c:pt>
                <c:pt idx="5262">
                  <c:v>101595</c:v>
                </c:pt>
                <c:pt idx="5263">
                  <c:v>104331</c:v>
                </c:pt>
                <c:pt idx="5264">
                  <c:v>112689</c:v>
                </c:pt>
                <c:pt idx="5265">
                  <c:v>133461</c:v>
                </c:pt>
                <c:pt idx="5266">
                  <c:v>83024</c:v>
                </c:pt>
                <c:pt idx="5267">
                  <c:v>104253</c:v>
                </c:pt>
                <c:pt idx="5268">
                  <c:v>111585</c:v>
                </c:pt>
                <c:pt idx="5269">
                  <c:v>144545</c:v>
                </c:pt>
                <c:pt idx="5270">
                  <c:v>127557</c:v>
                </c:pt>
                <c:pt idx="5271">
                  <c:v>141109</c:v>
                </c:pt>
                <c:pt idx="5272">
                  <c:v>106833</c:v>
                </c:pt>
                <c:pt idx="5273">
                  <c:v>89387</c:v>
                </c:pt>
                <c:pt idx="5274">
                  <c:v>113107</c:v>
                </c:pt>
                <c:pt idx="5275">
                  <c:v>116772</c:v>
                </c:pt>
                <c:pt idx="5276">
                  <c:v>98651</c:v>
                </c:pt>
                <c:pt idx="5277">
                  <c:v>73215</c:v>
                </c:pt>
                <c:pt idx="5278">
                  <c:v>84161</c:v>
                </c:pt>
                <c:pt idx="5279">
                  <c:v>73046</c:v>
                </c:pt>
                <c:pt idx="5280">
                  <c:v>59385</c:v>
                </c:pt>
                <c:pt idx="5281">
                  <c:v>9499</c:v>
                </c:pt>
                <c:pt idx="5282">
                  <c:v>106202</c:v>
                </c:pt>
                <c:pt idx="5283">
                  <c:v>118040</c:v>
                </c:pt>
                <c:pt idx="5284">
                  <c:v>145616</c:v>
                </c:pt>
                <c:pt idx="5285">
                  <c:v>91800</c:v>
                </c:pt>
                <c:pt idx="5286">
                  <c:v>92738</c:v>
                </c:pt>
                <c:pt idx="5287">
                  <c:v>83617</c:v>
                </c:pt>
                <c:pt idx="5288">
                  <c:v>129497</c:v>
                </c:pt>
                <c:pt idx="5289">
                  <c:v>126165</c:v>
                </c:pt>
                <c:pt idx="5290">
                  <c:v>124720</c:v>
                </c:pt>
                <c:pt idx="5291">
                  <c:v>112643</c:v>
                </c:pt>
                <c:pt idx="5292">
                  <c:v>95394</c:v>
                </c:pt>
                <c:pt idx="5293">
                  <c:v>147333</c:v>
                </c:pt>
                <c:pt idx="5294">
                  <c:v>128480</c:v>
                </c:pt>
                <c:pt idx="5295">
                  <c:v>118824</c:v>
                </c:pt>
                <c:pt idx="5296">
                  <c:v>116557</c:v>
                </c:pt>
                <c:pt idx="5297">
                  <c:v>44439</c:v>
                </c:pt>
                <c:pt idx="5298">
                  <c:v>146416</c:v>
                </c:pt>
                <c:pt idx="5299">
                  <c:v>135429</c:v>
                </c:pt>
                <c:pt idx="5300">
                  <c:v>127183</c:v>
                </c:pt>
                <c:pt idx="5301">
                  <c:v>125338</c:v>
                </c:pt>
                <c:pt idx="5302">
                  <c:v>92541</c:v>
                </c:pt>
                <c:pt idx="5303">
                  <c:v>19272</c:v>
                </c:pt>
                <c:pt idx="5304">
                  <c:v>137677</c:v>
                </c:pt>
                <c:pt idx="5305">
                  <c:v>120787</c:v>
                </c:pt>
                <c:pt idx="5306">
                  <c:v>97431</c:v>
                </c:pt>
                <c:pt idx="5307">
                  <c:v>136667</c:v>
                </c:pt>
                <c:pt idx="5308">
                  <c:v>104031</c:v>
                </c:pt>
                <c:pt idx="5309">
                  <c:v>155922</c:v>
                </c:pt>
                <c:pt idx="5310">
                  <c:v>187852</c:v>
                </c:pt>
                <c:pt idx="5311">
                  <c:v>126031</c:v>
                </c:pt>
                <c:pt idx="5312">
                  <c:v>95287</c:v>
                </c:pt>
                <c:pt idx="5313">
                  <c:v>104791</c:v>
                </c:pt>
                <c:pt idx="5314">
                  <c:v>166171</c:v>
                </c:pt>
                <c:pt idx="5315">
                  <c:v>147259</c:v>
                </c:pt>
                <c:pt idx="5316">
                  <c:v>123074</c:v>
                </c:pt>
                <c:pt idx="5317">
                  <c:v>125933</c:v>
                </c:pt>
                <c:pt idx="5318">
                  <c:v>119018</c:v>
                </c:pt>
                <c:pt idx="5319">
                  <c:v>135895</c:v>
                </c:pt>
                <c:pt idx="5320">
                  <c:v>161998</c:v>
                </c:pt>
                <c:pt idx="5321">
                  <c:v>119753</c:v>
                </c:pt>
                <c:pt idx="5322">
                  <c:v>105918</c:v>
                </c:pt>
                <c:pt idx="5323">
                  <c:v>114330</c:v>
                </c:pt>
                <c:pt idx="5324">
                  <c:v>98112</c:v>
                </c:pt>
                <c:pt idx="5325">
                  <c:v>14118</c:v>
                </c:pt>
                <c:pt idx="5326">
                  <c:v>123556</c:v>
                </c:pt>
                <c:pt idx="5327">
                  <c:v>112208</c:v>
                </c:pt>
                <c:pt idx="5328">
                  <c:v>137123</c:v>
                </c:pt>
                <c:pt idx="5329">
                  <c:v>171780</c:v>
                </c:pt>
                <c:pt idx="5330">
                  <c:v>127501</c:v>
                </c:pt>
                <c:pt idx="5331">
                  <c:v>126314</c:v>
                </c:pt>
                <c:pt idx="5332">
                  <c:v>142029</c:v>
                </c:pt>
                <c:pt idx="5333">
                  <c:v>157923</c:v>
                </c:pt>
                <c:pt idx="5334">
                  <c:v>144235</c:v>
                </c:pt>
                <c:pt idx="5335">
                  <c:v>151725</c:v>
                </c:pt>
                <c:pt idx="5336">
                  <c:v>153338</c:v>
                </c:pt>
                <c:pt idx="5337">
                  <c:v>147316</c:v>
                </c:pt>
                <c:pt idx="5338">
                  <c:v>158712</c:v>
                </c:pt>
                <c:pt idx="5339">
                  <c:v>143931</c:v>
                </c:pt>
                <c:pt idx="5340">
                  <c:v>121646</c:v>
                </c:pt>
                <c:pt idx="5341">
                  <c:v>168069</c:v>
                </c:pt>
                <c:pt idx="5342">
                  <c:v>120608</c:v>
                </c:pt>
                <c:pt idx="5343">
                  <c:v>136375</c:v>
                </c:pt>
                <c:pt idx="5344">
                  <c:v>125544</c:v>
                </c:pt>
                <c:pt idx="5345">
                  <c:v>123441</c:v>
                </c:pt>
                <c:pt idx="5346">
                  <c:v>16175</c:v>
                </c:pt>
                <c:pt idx="5347">
                  <c:v>135428</c:v>
                </c:pt>
                <c:pt idx="5348">
                  <c:v>121112</c:v>
                </c:pt>
                <c:pt idx="5349">
                  <c:v>136198</c:v>
                </c:pt>
                <c:pt idx="5350">
                  <c:v>147852</c:v>
                </c:pt>
                <c:pt idx="5351">
                  <c:v>124126</c:v>
                </c:pt>
                <c:pt idx="5352">
                  <c:v>146698</c:v>
                </c:pt>
                <c:pt idx="5353">
                  <c:v>173886</c:v>
                </c:pt>
                <c:pt idx="5354">
                  <c:v>154427</c:v>
                </c:pt>
                <c:pt idx="5355">
                  <c:v>57568</c:v>
                </c:pt>
                <c:pt idx="5356">
                  <c:v>155310</c:v>
                </c:pt>
                <c:pt idx="5357">
                  <c:v>155212</c:v>
                </c:pt>
                <c:pt idx="5358">
                  <c:v>140301</c:v>
                </c:pt>
                <c:pt idx="5359">
                  <c:v>141157</c:v>
                </c:pt>
                <c:pt idx="5360">
                  <c:v>147308</c:v>
                </c:pt>
                <c:pt idx="5361">
                  <c:v>172267</c:v>
                </c:pt>
                <c:pt idx="5362">
                  <c:v>134703</c:v>
                </c:pt>
                <c:pt idx="5363">
                  <c:v>138009</c:v>
                </c:pt>
                <c:pt idx="5364">
                  <c:v>209492</c:v>
                </c:pt>
                <c:pt idx="5365">
                  <c:v>125328</c:v>
                </c:pt>
                <c:pt idx="5366">
                  <c:v>106601</c:v>
                </c:pt>
                <c:pt idx="5367">
                  <c:v>83686</c:v>
                </c:pt>
                <c:pt idx="5368">
                  <c:v>77365</c:v>
                </c:pt>
                <c:pt idx="5369">
                  <c:v>17122</c:v>
                </c:pt>
                <c:pt idx="5370">
                  <c:v>128473</c:v>
                </c:pt>
                <c:pt idx="5371">
                  <c:v>148922</c:v>
                </c:pt>
                <c:pt idx="5372">
                  <c:v>80463</c:v>
                </c:pt>
                <c:pt idx="5373">
                  <c:v>96803</c:v>
                </c:pt>
                <c:pt idx="5374">
                  <c:v>108763</c:v>
                </c:pt>
                <c:pt idx="5375">
                  <c:v>56937</c:v>
                </c:pt>
                <c:pt idx="5377">
                  <c:v>41915</c:v>
                </c:pt>
                <c:pt idx="5378">
                  <c:v>63744</c:v>
                </c:pt>
                <c:pt idx="5379">
                  <c:v>71355</c:v>
                </c:pt>
                <c:pt idx="5380">
                  <c:v>52657</c:v>
                </c:pt>
                <c:pt idx="5382">
                  <c:v>117445</c:v>
                </c:pt>
                <c:pt idx="5383">
                  <c:v>124294</c:v>
                </c:pt>
                <c:pt idx="5384">
                  <c:v>148099</c:v>
                </c:pt>
                <c:pt idx="5385">
                  <c:v>127310</c:v>
                </c:pt>
                <c:pt idx="5386">
                  <c:v>149060</c:v>
                </c:pt>
                <c:pt idx="5387">
                  <c:v>127754</c:v>
                </c:pt>
                <c:pt idx="5388">
                  <c:v>137098</c:v>
                </c:pt>
                <c:pt idx="5389">
                  <c:v>102405</c:v>
                </c:pt>
                <c:pt idx="5390">
                  <c:v>21109</c:v>
                </c:pt>
                <c:pt idx="5391">
                  <c:v>136022</c:v>
                </c:pt>
                <c:pt idx="5392">
                  <c:v>60948</c:v>
                </c:pt>
                <c:pt idx="5393">
                  <c:v>197333</c:v>
                </c:pt>
                <c:pt idx="5394">
                  <c:v>147098</c:v>
                </c:pt>
                <c:pt idx="5395">
                  <c:v>169228</c:v>
                </c:pt>
                <c:pt idx="5396">
                  <c:v>175629</c:v>
                </c:pt>
                <c:pt idx="5397">
                  <c:v>138594</c:v>
                </c:pt>
                <c:pt idx="5398">
                  <c:v>133862</c:v>
                </c:pt>
                <c:pt idx="5399">
                  <c:v>163658</c:v>
                </c:pt>
                <c:pt idx="5400">
                  <c:v>147782</c:v>
                </c:pt>
                <c:pt idx="5401">
                  <c:v>147501</c:v>
                </c:pt>
                <c:pt idx="5402">
                  <c:v>142976</c:v>
                </c:pt>
                <c:pt idx="5403">
                  <c:v>181658</c:v>
                </c:pt>
                <c:pt idx="5404">
                  <c:v>209619</c:v>
                </c:pt>
                <c:pt idx="5405">
                  <c:v>240383</c:v>
                </c:pt>
                <c:pt idx="5406">
                  <c:v>277251</c:v>
                </c:pt>
                <c:pt idx="5407">
                  <c:v>156216</c:v>
                </c:pt>
                <c:pt idx="5408">
                  <c:v>171631</c:v>
                </c:pt>
                <c:pt idx="5409">
                  <c:v>136609</c:v>
                </c:pt>
                <c:pt idx="5410">
                  <c:v>19163</c:v>
                </c:pt>
                <c:pt idx="5411">
                  <c:v>155441</c:v>
                </c:pt>
                <c:pt idx="5412">
                  <c:v>43806</c:v>
                </c:pt>
                <c:pt idx="5413">
                  <c:v>143535</c:v>
                </c:pt>
                <c:pt idx="5414">
                  <c:v>162043</c:v>
                </c:pt>
                <c:pt idx="5415">
                  <c:v>181693</c:v>
                </c:pt>
                <c:pt idx="5416">
                  <c:v>157829</c:v>
                </c:pt>
                <c:pt idx="5417">
                  <c:v>139448</c:v>
                </c:pt>
                <c:pt idx="5418">
                  <c:v>172966</c:v>
                </c:pt>
                <c:pt idx="5419">
                  <c:v>146906</c:v>
                </c:pt>
                <c:pt idx="5420">
                  <c:v>169037</c:v>
                </c:pt>
                <c:pt idx="5421">
                  <c:v>139708</c:v>
                </c:pt>
                <c:pt idx="5422">
                  <c:v>130827</c:v>
                </c:pt>
                <c:pt idx="5423">
                  <c:v>206554</c:v>
                </c:pt>
                <c:pt idx="5424">
                  <c:v>165269</c:v>
                </c:pt>
                <c:pt idx="5425">
                  <c:v>176605</c:v>
                </c:pt>
                <c:pt idx="5426">
                  <c:v>145526</c:v>
                </c:pt>
                <c:pt idx="5427">
                  <c:v>126673</c:v>
                </c:pt>
                <c:pt idx="5428">
                  <c:v>127126</c:v>
                </c:pt>
                <c:pt idx="5429">
                  <c:v>174052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7819136"/>
        <c:axId val="168421632"/>
      </c:barChart>
      <c:lineChart>
        <c:grouping val="standard"/>
        <c:varyColors val="0"/>
        <c:ser>
          <c:idx val="0"/>
          <c:order val="0"/>
          <c:tx>
            <c:strRef>
              <c:f>Лист2!$L$1</c:f>
              <c:strCache>
                <c:ptCount val="1"/>
                <c:pt idx="0">
                  <c:v>Brent Цена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Лист2!$D$4:$D$5433</c:f>
              <c:numCache>
                <c:formatCode>dd/mmm/yy</c:formatCode>
                <c:ptCount val="5430"/>
                <c:pt idx="0">
                  <c:v>32511</c:v>
                </c:pt>
                <c:pt idx="1">
                  <c:v>32512</c:v>
                </c:pt>
                <c:pt idx="2">
                  <c:v>32513</c:v>
                </c:pt>
                <c:pt idx="3">
                  <c:v>32514</c:v>
                </c:pt>
                <c:pt idx="4">
                  <c:v>32517</c:v>
                </c:pt>
                <c:pt idx="5">
                  <c:v>32518</c:v>
                </c:pt>
                <c:pt idx="6">
                  <c:v>32519</c:v>
                </c:pt>
                <c:pt idx="7">
                  <c:v>32520</c:v>
                </c:pt>
                <c:pt idx="8">
                  <c:v>32521</c:v>
                </c:pt>
                <c:pt idx="9">
                  <c:v>32524</c:v>
                </c:pt>
                <c:pt idx="10">
                  <c:v>32525</c:v>
                </c:pt>
                <c:pt idx="11">
                  <c:v>32526</c:v>
                </c:pt>
                <c:pt idx="12">
                  <c:v>32527</c:v>
                </c:pt>
                <c:pt idx="13">
                  <c:v>32528</c:v>
                </c:pt>
                <c:pt idx="14">
                  <c:v>32531</c:v>
                </c:pt>
                <c:pt idx="15">
                  <c:v>32532</c:v>
                </c:pt>
                <c:pt idx="16">
                  <c:v>32533</c:v>
                </c:pt>
                <c:pt idx="17">
                  <c:v>32534</c:v>
                </c:pt>
                <c:pt idx="18">
                  <c:v>32535</c:v>
                </c:pt>
                <c:pt idx="19">
                  <c:v>32538</c:v>
                </c:pt>
                <c:pt idx="20">
                  <c:v>32539</c:v>
                </c:pt>
                <c:pt idx="21">
                  <c:v>32540</c:v>
                </c:pt>
                <c:pt idx="22">
                  <c:v>32541</c:v>
                </c:pt>
                <c:pt idx="23">
                  <c:v>32542</c:v>
                </c:pt>
                <c:pt idx="24">
                  <c:v>32545</c:v>
                </c:pt>
                <c:pt idx="25">
                  <c:v>32546</c:v>
                </c:pt>
                <c:pt idx="26">
                  <c:v>32547</c:v>
                </c:pt>
                <c:pt idx="27">
                  <c:v>32548</c:v>
                </c:pt>
                <c:pt idx="28">
                  <c:v>32549</c:v>
                </c:pt>
                <c:pt idx="29">
                  <c:v>32552</c:v>
                </c:pt>
                <c:pt idx="30">
                  <c:v>32553</c:v>
                </c:pt>
                <c:pt idx="31">
                  <c:v>32554</c:v>
                </c:pt>
                <c:pt idx="32">
                  <c:v>32555</c:v>
                </c:pt>
                <c:pt idx="33">
                  <c:v>32556</c:v>
                </c:pt>
                <c:pt idx="34">
                  <c:v>32559</c:v>
                </c:pt>
                <c:pt idx="35">
                  <c:v>32560</c:v>
                </c:pt>
                <c:pt idx="36">
                  <c:v>32561</c:v>
                </c:pt>
                <c:pt idx="37">
                  <c:v>32562</c:v>
                </c:pt>
                <c:pt idx="38">
                  <c:v>32563</c:v>
                </c:pt>
                <c:pt idx="39">
                  <c:v>32566</c:v>
                </c:pt>
                <c:pt idx="40">
                  <c:v>32567</c:v>
                </c:pt>
                <c:pt idx="41">
                  <c:v>32568</c:v>
                </c:pt>
                <c:pt idx="42">
                  <c:v>32569</c:v>
                </c:pt>
                <c:pt idx="43">
                  <c:v>32570</c:v>
                </c:pt>
                <c:pt idx="44">
                  <c:v>32573</c:v>
                </c:pt>
                <c:pt idx="45">
                  <c:v>32574</c:v>
                </c:pt>
                <c:pt idx="46">
                  <c:v>32575</c:v>
                </c:pt>
                <c:pt idx="47">
                  <c:v>32576</c:v>
                </c:pt>
                <c:pt idx="48">
                  <c:v>32577</c:v>
                </c:pt>
                <c:pt idx="49">
                  <c:v>32580</c:v>
                </c:pt>
                <c:pt idx="50">
                  <c:v>32581</c:v>
                </c:pt>
                <c:pt idx="51">
                  <c:v>32582</c:v>
                </c:pt>
                <c:pt idx="52">
                  <c:v>32583</c:v>
                </c:pt>
                <c:pt idx="53">
                  <c:v>32584</c:v>
                </c:pt>
                <c:pt idx="54">
                  <c:v>32587</c:v>
                </c:pt>
                <c:pt idx="55">
                  <c:v>32588</c:v>
                </c:pt>
                <c:pt idx="56">
                  <c:v>32589</c:v>
                </c:pt>
                <c:pt idx="57">
                  <c:v>32590</c:v>
                </c:pt>
                <c:pt idx="58">
                  <c:v>32595</c:v>
                </c:pt>
                <c:pt idx="59">
                  <c:v>32596</c:v>
                </c:pt>
                <c:pt idx="60">
                  <c:v>32597</c:v>
                </c:pt>
                <c:pt idx="61">
                  <c:v>32598</c:v>
                </c:pt>
                <c:pt idx="62">
                  <c:v>32601</c:v>
                </c:pt>
                <c:pt idx="63">
                  <c:v>32602</c:v>
                </c:pt>
                <c:pt idx="64">
                  <c:v>32603</c:v>
                </c:pt>
                <c:pt idx="65">
                  <c:v>32604</c:v>
                </c:pt>
                <c:pt idx="66">
                  <c:v>32605</c:v>
                </c:pt>
                <c:pt idx="67">
                  <c:v>32608</c:v>
                </c:pt>
                <c:pt idx="68">
                  <c:v>32609</c:v>
                </c:pt>
                <c:pt idx="69">
                  <c:v>32610</c:v>
                </c:pt>
                <c:pt idx="70">
                  <c:v>32611</c:v>
                </c:pt>
                <c:pt idx="71">
                  <c:v>32612</c:v>
                </c:pt>
                <c:pt idx="72">
                  <c:v>32615</c:v>
                </c:pt>
                <c:pt idx="73">
                  <c:v>32616</c:v>
                </c:pt>
                <c:pt idx="74">
                  <c:v>32617</c:v>
                </c:pt>
                <c:pt idx="75">
                  <c:v>32618</c:v>
                </c:pt>
                <c:pt idx="76">
                  <c:v>32619</c:v>
                </c:pt>
                <c:pt idx="77">
                  <c:v>32622</c:v>
                </c:pt>
                <c:pt idx="78">
                  <c:v>32623</c:v>
                </c:pt>
                <c:pt idx="79">
                  <c:v>32624</c:v>
                </c:pt>
                <c:pt idx="80">
                  <c:v>32625</c:v>
                </c:pt>
                <c:pt idx="81">
                  <c:v>32626</c:v>
                </c:pt>
                <c:pt idx="82">
                  <c:v>32630</c:v>
                </c:pt>
                <c:pt idx="83">
                  <c:v>32631</c:v>
                </c:pt>
                <c:pt idx="84">
                  <c:v>32632</c:v>
                </c:pt>
                <c:pt idx="85">
                  <c:v>32633</c:v>
                </c:pt>
                <c:pt idx="86">
                  <c:v>32636</c:v>
                </c:pt>
                <c:pt idx="87">
                  <c:v>32637</c:v>
                </c:pt>
                <c:pt idx="88">
                  <c:v>32638</c:v>
                </c:pt>
                <c:pt idx="89">
                  <c:v>32639</c:v>
                </c:pt>
                <c:pt idx="90">
                  <c:v>32640</c:v>
                </c:pt>
                <c:pt idx="91">
                  <c:v>32643</c:v>
                </c:pt>
                <c:pt idx="92">
                  <c:v>32644</c:v>
                </c:pt>
                <c:pt idx="93">
                  <c:v>32645</c:v>
                </c:pt>
                <c:pt idx="94">
                  <c:v>32646</c:v>
                </c:pt>
                <c:pt idx="95">
                  <c:v>32647</c:v>
                </c:pt>
                <c:pt idx="96">
                  <c:v>32650</c:v>
                </c:pt>
                <c:pt idx="97">
                  <c:v>32651</c:v>
                </c:pt>
                <c:pt idx="98">
                  <c:v>32652</c:v>
                </c:pt>
                <c:pt idx="99">
                  <c:v>32653</c:v>
                </c:pt>
                <c:pt idx="100">
                  <c:v>32654</c:v>
                </c:pt>
                <c:pt idx="101">
                  <c:v>32658</c:v>
                </c:pt>
                <c:pt idx="102">
                  <c:v>32659</c:v>
                </c:pt>
                <c:pt idx="103">
                  <c:v>32660</c:v>
                </c:pt>
                <c:pt idx="104">
                  <c:v>32661</c:v>
                </c:pt>
                <c:pt idx="105">
                  <c:v>32664</c:v>
                </c:pt>
                <c:pt idx="106">
                  <c:v>32665</c:v>
                </c:pt>
                <c:pt idx="107">
                  <c:v>32666</c:v>
                </c:pt>
                <c:pt idx="108">
                  <c:v>32667</c:v>
                </c:pt>
                <c:pt idx="109">
                  <c:v>32668</c:v>
                </c:pt>
                <c:pt idx="110">
                  <c:v>32671</c:v>
                </c:pt>
                <c:pt idx="111">
                  <c:v>32672</c:v>
                </c:pt>
                <c:pt idx="112">
                  <c:v>32673</c:v>
                </c:pt>
                <c:pt idx="113">
                  <c:v>32674</c:v>
                </c:pt>
                <c:pt idx="114">
                  <c:v>32675</c:v>
                </c:pt>
                <c:pt idx="115">
                  <c:v>32678</c:v>
                </c:pt>
                <c:pt idx="116">
                  <c:v>32679</c:v>
                </c:pt>
                <c:pt idx="117">
                  <c:v>32680</c:v>
                </c:pt>
                <c:pt idx="118">
                  <c:v>32681</c:v>
                </c:pt>
                <c:pt idx="119">
                  <c:v>32682</c:v>
                </c:pt>
                <c:pt idx="120">
                  <c:v>32685</c:v>
                </c:pt>
                <c:pt idx="121">
                  <c:v>32686</c:v>
                </c:pt>
                <c:pt idx="122">
                  <c:v>32687</c:v>
                </c:pt>
                <c:pt idx="123">
                  <c:v>32688</c:v>
                </c:pt>
                <c:pt idx="124">
                  <c:v>32689</c:v>
                </c:pt>
                <c:pt idx="125">
                  <c:v>32692</c:v>
                </c:pt>
                <c:pt idx="126">
                  <c:v>32693</c:v>
                </c:pt>
                <c:pt idx="127">
                  <c:v>32694</c:v>
                </c:pt>
                <c:pt idx="128">
                  <c:v>32695</c:v>
                </c:pt>
                <c:pt idx="129">
                  <c:v>32696</c:v>
                </c:pt>
                <c:pt idx="130">
                  <c:v>32699</c:v>
                </c:pt>
                <c:pt idx="131">
                  <c:v>32700</c:v>
                </c:pt>
                <c:pt idx="132">
                  <c:v>32701</c:v>
                </c:pt>
                <c:pt idx="133">
                  <c:v>32702</c:v>
                </c:pt>
                <c:pt idx="134">
                  <c:v>32703</c:v>
                </c:pt>
                <c:pt idx="135">
                  <c:v>32706</c:v>
                </c:pt>
                <c:pt idx="136">
                  <c:v>32707</c:v>
                </c:pt>
                <c:pt idx="137">
                  <c:v>32708</c:v>
                </c:pt>
                <c:pt idx="138">
                  <c:v>32709</c:v>
                </c:pt>
                <c:pt idx="139">
                  <c:v>32710</c:v>
                </c:pt>
                <c:pt idx="140">
                  <c:v>32713</c:v>
                </c:pt>
                <c:pt idx="141">
                  <c:v>32714</c:v>
                </c:pt>
                <c:pt idx="142">
                  <c:v>32715</c:v>
                </c:pt>
                <c:pt idx="143">
                  <c:v>32716</c:v>
                </c:pt>
                <c:pt idx="144">
                  <c:v>32717</c:v>
                </c:pt>
                <c:pt idx="145">
                  <c:v>32720</c:v>
                </c:pt>
                <c:pt idx="146">
                  <c:v>32721</c:v>
                </c:pt>
                <c:pt idx="147">
                  <c:v>32722</c:v>
                </c:pt>
                <c:pt idx="148">
                  <c:v>32723</c:v>
                </c:pt>
                <c:pt idx="149">
                  <c:v>32724</c:v>
                </c:pt>
                <c:pt idx="150">
                  <c:v>32727</c:v>
                </c:pt>
                <c:pt idx="151">
                  <c:v>32728</c:v>
                </c:pt>
                <c:pt idx="152">
                  <c:v>32729</c:v>
                </c:pt>
                <c:pt idx="153">
                  <c:v>32730</c:v>
                </c:pt>
                <c:pt idx="154">
                  <c:v>32731</c:v>
                </c:pt>
                <c:pt idx="155">
                  <c:v>32734</c:v>
                </c:pt>
                <c:pt idx="156">
                  <c:v>32735</c:v>
                </c:pt>
                <c:pt idx="157">
                  <c:v>32736</c:v>
                </c:pt>
                <c:pt idx="158">
                  <c:v>32737</c:v>
                </c:pt>
                <c:pt idx="159">
                  <c:v>32738</c:v>
                </c:pt>
                <c:pt idx="160">
                  <c:v>32741</c:v>
                </c:pt>
                <c:pt idx="161">
                  <c:v>32742</c:v>
                </c:pt>
                <c:pt idx="162">
                  <c:v>32743</c:v>
                </c:pt>
                <c:pt idx="163">
                  <c:v>32744</c:v>
                </c:pt>
                <c:pt idx="164">
                  <c:v>32745</c:v>
                </c:pt>
                <c:pt idx="165">
                  <c:v>32749</c:v>
                </c:pt>
                <c:pt idx="166">
                  <c:v>32750</c:v>
                </c:pt>
                <c:pt idx="167">
                  <c:v>32751</c:v>
                </c:pt>
                <c:pt idx="168">
                  <c:v>32752</c:v>
                </c:pt>
                <c:pt idx="169">
                  <c:v>32755</c:v>
                </c:pt>
                <c:pt idx="170">
                  <c:v>32756</c:v>
                </c:pt>
                <c:pt idx="171">
                  <c:v>32757</c:v>
                </c:pt>
                <c:pt idx="172">
                  <c:v>32758</c:v>
                </c:pt>
                <c:pt idx="173">
                  <c:v>32759</c:v>
                </c:pt>
                <c:pt idx="174">
                  <c:v>32762</c:v>
                </c:pt>
                <c:pt idx="175">
                  <c:v>32763</c:v>
                </c:pt>
                <c:pt idx="176">
                  <c:v>32764</c:v>
                </c:pt>
                <c:pt idx="177">
                  <c:v>32765</c:v>
                </c:pt>
                <c:pt idx="178">
                  <c:v>32766</c:v>
                </c:pt>
                <c:pt idx="179">
                  <c:v>32769</c:v>
                </c:pt>
                <c:pt idx="180">
                  <c:v>32770</c:v>
                </c:pt>
                <c:pt idx="181">
                  <c:v>32771</c:v>
                </c:pt>
                <c:pt idx="182">
                  <c:v>32772</c:v>
                </c:pt>
                <c:pt idx="183">
                  <c:v>32773</c:v>
                </c:pt>
                <c:pt idx="184">
                  <c:v>32776</c:v>
                </c:pt>
                <c:pt idx="185">
                  <c:v>32777</c:v>
                </c:pt>
                <c:pt idx="186">
                  <c:v>32778</c:v>
                </c:pt>
                <c:pt idx="187">
                  <c:v>32779</c:v>
                </c:pt>
                <c:pt idx="188">
                  <c:v>32780</c:v>
                </c:pt>
                <c:pt idx="189">
                  <c:v>32783</c:v>
                </c:pt>
                <c:pt idx="190">
                  <c:v>32784</c:v>
                </c:pt>
                <c:pt idx="191">
                  <c:v>32785</c:v>
                </c:pt>
                <c:pt idx="192">
                  <c:v>32786</c:v>
                </c:pt>
                <c:pt idx="193">
                  <c:v>32787</c:v>
                </c:pt>
                <c:pt idx="194">
                  <c:v>32790</c:v>
                </c:pt>
                <c:pt idx="195">
                  <c:v>32791</c:v>
                </c:pt>
                <c:pt idx="196">
                  <c:v>32792</c:v>
                </c:pt>
                <c:pt idx="197">
                  <c:v>32793</c:v>
                </c:pt>
                <c:pt idx="198">
                  <c:v>32794</c:v>
                </c:pt>
                <c:pt idx="199">
                  <c:v>32797</c:v>
                </c:pt>
                <c:pt idx="200">
                  <c:v>32798</c:v>
                </c:pt>
                <c:pt idx="201">
                  <c:v>32799</c:v>
                </c:pt>
                <c:pt idx="202">
                  <c:v>32800</c:v>
                </c:pt>
                <c:pt idx="203">
                  <c:v>32801</c:v>
                </c:pt>
                <c:pt idx="204">
                  <c:v>32804</c:v>
                </c:pt>
                <c:pt idx="205">
                  <c:v>32805</c:v>
                </c:pt>
                <c:pt idx="206">
                  <c:v>32806</c:v>
                </c:pt>
                <c:pt idx="207">
                  <c:v>32807</c:v>
                </c:pt>
                <c:pt idx="208">
                  <c:v>32808</c:v>
                </c:pt>
                <c:pt idx="209">
                  <c:v>32811</c:v>
                </c:pt>
                <c:pt idx="210">
                  <c:v>32812</c:v>
                </c:pt>
                <c:pt idx="211">
                  <c:v>32813</c:v>
                </c:pt>
                <c:pt idx="212">
                  <c:v>32814</c:v>
                </c:pt>
                <c:pt idx="213">
                  <c:v>32815</c:v>
                </c:pt>
                <c:pt idx="214">
                  <c:v>32818</c:v>
                </c:pt>
                <c:pt idx="215">
                  <c:v>32819</c:v>
                </c:pt>
                <c:pt idx="216">
                  <c:v>32820</c:v>
                </c:pt>
                <c:pt idx="217">
                  <c:v>32821</c:v>
                </c:pt>
                <c:pt idx="218">
                  <c:v>32822</c:v>
                </c:pt>
                <c:pt idx="219">
                  <c:v>32825</c:v>
                </c:pt>
                <c:pt idx="220">
                  <c:v>32826</c:v>
                </c:pt>
                <c:pt idx="221">
                  <c:v>32827</c:v>
                </c:pt>
                <c:pt idx="222">
                  <c:v>32828</c:v>
                </c:pt>
                <c:pt idx="223">
                  <c:v>32829</c:v>
                </c:pt>
                <c:pt idx="224">
                  <c:v>32832</c:v>
                </c:pt>
                <c:pt idx="225">
                  <c:v>32833</c:v>
                </c:pt>
                <c:pt idx="226">
                  <c:v>32834</c:v>
                </c:pt>
                <c:pt idx="227">
                  <c:v>32835</c:v>
                </c:pt>
                <c:pt idx="228">
                  <c:v>32836</c:v>
                </c:pt>
                <c:pt idx="229">
                  <c:v>32839</c:v>
                </c:pt>
                <c:pt idx="230">
                  <c:v>32840</c:v>
                </c:pt>
                <c:pt idx="231">
                  <c:v>32841</c:v>
                </c:pt>
                <c:pt idx="232">
                  <c:v>32842</c:v>
                </c:pt>
                <c:pt idx="233">
                  <c:v>32843</c:v>
                </c:pt>
                <c:pt idx="234">
                  <c:v>32846</c:v>
                </c:pt>
                <c:pt idx="235">
                  <c:v>32847</c:v>
                </c:pt>
                <c:pt idx="236">
                  <c:v>32848</c:v>
                </c:pt>
                <c:pt idx="237">
                  <c:v>32849</c:v>
                </c:pt>
                <c:pt idx="238">
                  <c:v>32850</c:v>
                </c:pt>
                <c:pt idx="239">
                  <c:v>32853</c:v>
                </c:pt>
                <c:pt idx="240">
                  <c:v>32854</c:v>
                </c:pt>
                <c:pt idx="241">
                  <c:v>32855</c:v>
                </c:pt>
                <c:pt idx="242">
                  <c:v>32856</c:v>
                </c:pt>
                <c:pt idx="243">
                  <c:v>32857</c:v>
                </c:pt>
                <c:pt idx="244">
                  <c:v>32860</c:v>
                </c:pt>
                <c:pt idx="245">
                  <c:v>32861</c:v>
                </c:pt>
                <c:pt idx="246">
                  <c:v>32862</c:v>
                </c:pt>
                <c:pt idx="247">
                  <c:v>32863</c:v>
                </c:pt>
                <c:pt idx="248">
                  <c:v>32864</c:v>
                </c:pt>
                <c:pt idx="249">
                  <c:v>32869</c:v>
                </c:pt>
                <c:pt idx="250">
                  <c:v>32870</c:v>
                </c:pt>
                <c:pt idx="251">
                  <c:v>32871</c:v>
                </c:pt>
                <c:pt idx="252">
                  <c:v>32875</c:v>
                </c:pt>
                <c:pt idx="253">
                  <c:v>32876</c:v>
                </c:pt>
                <c:pt idx="254">
                  <c:v>32877</c:v>
                </c:pt>
                <c:pt idx="255">
                  <c:v>32878</c:v>
                </c:pt>
                <c:pt idx="256">
                  <c:v>32881</c:v>
                </c:pt>
                <c:pt idx="257">
                  <c:v>32882</c:v>
                </c:pt>
                <c:pt idx="258">
                  <c:v>32883</c:v>
                </c:pt>
                <c:pt idx="259">
                  <c:v>32884</c:v>
                </c:pt>
                <c:pt idx="260">
                  <c:v>32885</c:v>
                </c:pt>
                <c:pt idx="261">
                  <c:v>32888</c:v>
                </c:pt>
                <c:pt idx="262">
                  <c:v>32889</c:v>
                </c:pt>
                <c:pt idx="263">
                  <c:v>32890</c:v>
                </c:pt>
                <c:pt idx="264">
                  <c:v>32891</c:v>
                </c:pt>
                <c:pt idx="265">
                  <c:v>32892</c:v>
                </c:pt>
                <c:pt idx="266">
                  <c:v>32895</c:v>
                </c:pt>
                <c:pt idx="267">
                  <c:v>32896</c:v>
                </c:pt>
                <c:pt idx="268">
                  <c:v>32897</c:v>
                </c:pt>
                <c:pt idx="269">
                  <c:v>32898</c:v>
                </c:pt>
                <c:pt idx="270">
                  <c:v>32899</c:v>
                </c:pt>
                <c:pt idx="271">
                  <c:v>32902</c:v>
                </c:pt>
                <c:pt idx="272">
                  <c:v>32903</c:v>
                </c:pt>
                <c:pt idx="273">
                  <c:v>32904</c:v>
                </c:pt>
                <c:pt idx="274">
                  <c:v>32905</c:v>
                </c:pt>
                <c:pt idx="275">
                  <c:v>32906</c:v>
                </c:pt>
                <c:pt idx="276">
                  <c:v>32909</c:v>
                </c:pt>
                <c:pt idx="277">
                  <c:v>32910</c:v>
                </c:pt>
                <c:pt idx="278">
                  <c:v>32911</c:v>
                </c:pt>
                <c:pt idx="279">
                  <c:v>32912</c:v>
                </c:pt>
                <c:pt idx="280">
                  <c:v>32913</c:v>
                </c:pt>
                <c:pt idx="281">
                  <c:v>32916</c:v>
                </c:pt>
                <c:pt idx="282">
                  <c:v>32917</c:v>
                </c:pt>
                <c:pt idx="283">
                  <c:v>32918</c:v>
                </c:pt>
                <c:pt idx="284">
                  <c:v>32919</c:v>
                </c:pt>
                <c:pt idx="285">
                  <c:v>32920</c:v>
                </c:pt>
                <c:pt idx="286">
                  <c:v>32923</c:v>
                </c:pt>
                <c:pt idx="287">
                  <c:v>32924</c:v>
                </c:pt>
                <c:pt idx="288">
                  <c:v>32925</c:v>
                </c:pt>
                <c:pt idx="289">
                  <c:v>32926</c:v>
                </c:pt>
                <c:pt idx="290">
                  <c:v>32927</c:v>
                </c:pt>
                <c:pt idx="291">
                  <c:v>32930</c:v>
                </c:pt>
                <c:pt idx="292">
                  <c:v>32931</c:v>
                </c:pt>
                <c:pt idx="293">
                  <c:v>32932</c:v>
                </c:pt>
                <c:pt idx="294">
                  <c:v>32933</c:v>
                </c:pt>
                <c:pt idx="295">
                  <c:v>32934</c:v>
                </c:pt>
                <c:pt idx="296">
                  <c:v>32937</c:v>
                </c:pt>
                <c:pt idx="297">
                  <c:v>32938</c:v>
                </c:pt>
                <c:pt idx="298">
                  <c:v>32939</c:v>
                </c:pt>
                <c:pt idx="299">
                  <c:v>32940</c:v>
                </c:pt>
                <c:pt idx="300">
                  <c:v>32941</c:v>
                </c:pt>
                <c:pt idx="301">
                  <c:v>32944</c:v>
                </c:pt>
                <c:pt idx="302">
                  <c:v>32945</c:v>
                </c:pt>
                <c:pt idx="303">
                  <c:v>32946</c:v>
                </c:pt>
                <c:pt idx="304">
                  <c:v>32947</c:v>
                </c:pt>
                <c:pt idx="305">
                  <c:v>32948</c:v>
                </c:pt>
                <c:pt idx="306">
                  <c:v>32951</c:v>
                </c:pt>
                <c:pt idx="307">
                  <c:v>32952</c:v>
                </c:pt>
                <c:pt idx="308">
                  <c:v>32953</c:v>
                </c:pt>
                <c:pt idx="309">
                  <c:v>32954</c:v>
                </c:pt>
                <c:pt idx="310">
                  <c:v>32955</c:v>
                </c:pt>
                <c:pt idx="311">
                  <c:v>32958</c:v>
                </c:pt>
                <c:pt idx="312">
                  <c:v>32959</c:v>
                </c:pt>
                <c:pt idx="313">
                  <c:v>32960</c:v>
                </c:pt>
                <c:pt idx="314">
                  <c:v>32961</c:v>
                </c:pt>
                <c:pt idx="315">
                  <c:v>32962</c:v>
                </c:pt>
                <c:pt idx="316">
                  <c:v>32965</c:v>
                </c:pt>
                <c:pt idx="317">
                  <c:v>32966</c:v>
                </c:pt>
                <c:pt idx="318">
                  <c:v>32967</c:v>
                </c:pt>
                <c:pt idx="319">
                  <c:v>32968</c:v>
                </c:pt>
                <c:pt idx="320">
                  <c:v>32969</c:v>
                </c:pt>
                <c:pt idx="321">
                  <c:v>32972</c:v>
                </c:pt>
                <c:pt idx="322">
                  <c:v>32973</c:v>
                </c:pt>
                <c:pt idx="323">
                  <c:v>32974</c:v>
                </c:pt>
                <c:pt idx="324">
                  <c:v>32975</c:v>
                </c:pt>
                <c:pt idx="325">
                  <c:v>32980</c:v>
                </c:pt>
                <c:pt idx="326">
                  <c:v>32981</c:v>
                </c:pt>
                <c:pt idx="327">
                  <c:v>32982</c:v>
                </c:pt>
                <c:pt idx="328">
                  <c:v>32983</c:v>
                </c:pt>
                <c:pt idx="329">
                  <c:v>32986</c:v>
                </c:pt>
                <c:pt idx="330">
                  <c:v>32987</c:v>
                </c:pt>
                <c:pt idx="331">
                  <c:v>32988</c:v>
                </c:pt>
                <c:pt idx="332">
                  <c:v>32989</c:v>
                </c:pt>
                <c:pt idx="333">
                  <c:v>32990</c:v>
                </c:pt>
                <c:pt idx="334">
                  <c:v>32993</c:v>
                </c:pt>
                <c:pt idx="335">
                  <c:v>32994</c:v>
                </c:pt>
                <c:pt idx="336">
                  <c:v>32995</c:v>
                </c:pt>
                <c:pt idx="337">
                  <c:v>32996</c:v>
                </c:pt>
                <c:pt idx="338">
                  <c:v>32997</c:v>
                </c:pt>
                <c:pt idx="339">
                  <c:v>33001</c:v>
                </c:pt>
                <c:pt idx="340">
                  <c:v>33002</c:v>
                </c:pt>
                <c:pt idx="341">
                  <c:v>33003</c:v>
                </c:pt>
                <c:pt idx="342">
                  <c:v>33004</c:v>
                </c:pt>
                <c:pt idx="343">
                  <c:v>33007</c:v>
                </c:pt>
                <c:pt idx="344">
                  <c:v>33008</c:v>
                </c:pt>
                <c:pt idx="345">
                  <c:v>33009</c:v>
                </c:pt>
                <c:pt idx="346">
                  <c:v>33010</c:v>
                </c:pt>
                <c:pt idx="347">
                  <c:v>33011</c:v>
                </c:pt>
                <c:pt idx="348">
                  <c:v>33014</c:v>
                </c:pt>
                <c:pt idx="349">
                  <c:v>33015</c:v>
                </c:pt>
                <c:pt idx="350">
                  <c:v>33016</c:v>
                </c:pt>
                <c:pt idx="351">
                  <c:v>33017</c:v>
                </c:pt>
                <c:pt idx="352">
                  <c:v>33018</c:v>
                </c:pt>
                <c:pt idx="353">
                  <c:v>33022</c:v>
                </c:pt>
                <c:pt idx="354">
                  <c:v>33023</c:v>
                </c:pt>
                <c:pt idx="355">
                  <c:v>33024</c:v>
                </c:pt>
                <c:pt idx="356">
                  <c:v>33025</c:v>
                </c:pt>
                <c:pt idx="357">
                  <c:v>33028</c:v>
                </c:pt>
                <c:pt idx="358">
                  <c:v>33029</c:v>
                </c:pt>
                <c:pt idx="359">
                  <c:v>33030</c:v>
                </c:pt>
                <c:pt idx="360">
                  <c:v>33031</c:v>
                </c:pt>
                <c:pt idx="361">
                  <c:v>33032</c:v>
                </c:pt>
                <c:pt idx="362">
                  <c:v>33035</c:v>
                </c:pt>
                <c:pt idx="363">
                  <c:v>33036</c:v>
                </c:pt>
                <c:pt idx="364">
                  <c:v>33037</c:v>
                </c:pt>
                <c:pt idx="365">
                  <c:v>33038</c:v>
                </c:pt>
                <c:pt idx="366">
                  <c:v>33039</c:v>
                </c:pt>
                <c:pt idx="367">
                  <c:v>33042</c:v>
                </c:pt>
                <c:pt idx="368">
                  <c:v>33043</c:v>
                </c:pt>
                <c:pt idx="369">
                  <c:v>33044</c:v>
                </c:pt>
                <c:pt idx="370">
                  <c:v>33045</c:v>
                </c:pt>
                <c:pt idx="371">
                  <c:v>33046</c:v>
                </c:pt>
                <c:pt idx="372">
                  <c:v>33049</c:v>
                </c:pt>
                <c:pt idx="373">
                  <c:v>33050</c:v>
                </c:pt>
                <c:pt idx="374">
                  <c:v>33051</c:v>
                </c:pt>
                <c:pt idx="375">
                  <c:v>33052</c:v>
                </c:pt>
                <c:pt idx="376">
                  <c:v>33053</c:v>
                </c:pt>
                <c:pt idx="377">
                  <c:v>33056</c:v>
                </c:pt>
                <c:pt idx="378">
                  <c:v>33057</c:v>
                </c:pt>
                <c:pt idx="379">
                  <c:v>33058</c:v>
                </c:pt>
                <c:pt idx="380">
                  <c:v>33059</c:v>
                </c:pt>
                <c:pt idx="381">
                  <c:v>33060</c:v>
                </c:pt>
                <c:pt idx="382">
                  <c:v>33063</c:v>
                </c:pt>
                <c:pt idx="383">
                  <c:v>33064</c:v>
                </c:pt>
                <c:pt idx="384">
                  <c:v>33065</c:v>
                </c:pt>
                <c:pt idx="385">
                  <c:v>33066</c:v>
                </c:pt>
                <c:pt idx="386">
                  <c:v>33067</c:v>
                </c:pt>
                <c:pt idx="387">
                  <c:v>33070</c:v>
                </c:pt>
                <c:pt idx="388">
                  <c:v>33071</c:v>
                </c:pt>
                <c:pt idx="389">
                  <c:v>33072</c:v>
                </c:pt>
                <c:pt idx="390">
                  <c:v>33073</c:v>
                </c:pt>
                <c:pt idx="391">
                  <c:v>33074</c:v>
                </c:pt>
                <c:pt idx="392">
                  <c:v>33077</c:v>
                </c:pt>
                <c:pt idx="393">
                  <c:v>33078</c:v>
                </c:pt>
                <c:pt idx="394">
                  <c:v>33079</c:v>
                </c:pt>
                <c:pt idx="395">
                  <c:v>33080</c:v>
                </c:pt>
                <c:pt idx="396">
                  <c:v>33081</c:v>
                </c:pt>
                <c:pt idx="397">
                  <c:v>33084</c:v>
                </c:pt>
                <c:pt idx="398">
                  <c:v>33085</c:v>
                </c:pt>
                <c:pt idx="399">
                  <c:v>33086</c:v>
                </c:pt>
                <c:pt idx="400">
                  <c:v>33087</c:v>
                </c:pt>
                <c:pt idx="401">
                  <c:v>33088</c:v>
                </c:pt>
                <c:pt idx="402">
                  <c:v>33091</c:v>
                </c:pt>
                <c:pt idx="403">
                  <c:v>33092</c:v>
                </c:pt>
                <c:pt idx="404">
                  <c:v>33093</c:v>
                </c:pt>
                <c:pt idx="405">
                  <c:v>33094</c:v>
                </c:pt>
                <c:pt idx="406">
                  <c:v>33095</c:v>
                </c:pt>
                <c:pt idx="407">
                  <c:v>33098</c:v>
                </c:pt>
                <c:pt idx="408">
                  <c:v>33099</c:v>
                </c:pt>
                <c:pt idx="409">
                  <c:v>33100</c:v>
                </c:pt>
                <c:pt idx="410">
                  <c:v>33101</c:v>
                </c:pt>
                <c:pt idx="411">
                  <c:v>33102</c:v>
                </c:pt>
                <c:pt idx="412">
                  <c:v>33105</c:v>
                </c:pt>
                <c:pt idx="413">
                  <c:v>33106</c:v>
                </c:pt>
                <c:pt idx="414">
                  <c:v>33107</c:v>
                </c:pt>
                <c:pt idx="415">
                  <c:v>33108</c:v>
                </c:pt>
                <c:pt idx="416">
                  <c:v>33109</c:v>
                </c:pt>
                <c:pt idx="417">
                  <c:v>33113</c:v>
                </c:pt>
                <c:pt idx="418">
                  <c:v>33114</c:v>
                </c:pt>
                <c:pt idx="419">
                  <c:v>33115</c:v>
                </c:pt>
                <c:pt idx="420">
                  <c:v>33116</c:v>
                </c:pt>
                <c:pt idx="421">
                  <c:v>33119</c:v>
                </c:pt>
                <c:pt idx="422">
                  <c:v>33120</c:v>
                </c:pt>
                <c:pt idx="423">
                  <c:v>33121</c:v>
                </c:pt>
                <c:pt idx="424">
                  <c:v>33122</c:v>
                </c:pt>
                <c:pt idx="425">
                  <c:v>33123</c:v>
                </c:pt>
                <c:pt idx="426">
                  <c:v>33126</c:v>
                </c:pt>
                <c:pt idx="427">
                  <c:v>33127</c:v>
                </c:pt>
                <c:pt idx="428">
                  <c:v>33128</c:v>
                </c:pt>
                <c:pt idx="429">
                  <c:v>33129</c:v>
                </c:pt>
                <c:pt idx="430">
                  <c:v>33130</c:v>
                </c:pt>
                <c:pt idx="431">
                  <c:v>33133</c:v>
                </c:pt>
                <c:pt idx="432">
                  <c:v>33134</c:v>
                </c:pt>
                <c:pt idx="433">
                  <c:v>33135</c:v>
                </c:pt>
                <c:pt idx="434">
                  <c:v>33136</c:v>
                </c:pt>
                <c:pt idx="435">
                  <c:v>33137</c:v>
                </c:pt>
                <c:pt idx="436">
                  <c:v>33140</c:v>
                </c:pt>
                <c:pt idx="437">
                  <c:v>33141</c:v>
                </c:pt>
                <c:pt idx="438">
                  <c:v>33142</c:v>
                </c:pt>
                <c:pt idx="439">
                  <c:v>33143</c:v>
                </c:pt>
                <c:pt idx="440">
                  <c:v>33144</c:v>
                </c:pt>
                <c:pt idx="441">
                  <c:v>33147</c:v>
                </c:pt>
                <c:pt idx="442">
                  <c:v>33148</c:v>
                </c:pt>
                <c:pt idx="443">
                  <c:v>33149</c:v>
                </c:pt>
                <c:pt idx="444">
                  <c:v>33150</c:v>
                </c:pt>
                <c:pt idx="445">
                  <c:v>33151</c:v>
                </c:pt>
                <c:pt idx="446">
                  <c:v>33154</c:v>
                </c:pt>
                <c:pt idx="447">
                  <c:v>33155</c:v>
                </c:pt>
                <c:pt idx="448">
                  <c:v>33156</c:v>
                </c:pt>
                <c:pt idx="449">
                  <c:v>33157</c:v>
                </c:pt>
                <c:pt idx="450">
                  <c:v>33158</c:v>
                </c:pt>
                <c:pt idx="451">
                  <c:v>33161</c:v>
                </c:pt>
                <c:pt idx="452">
                  <c:v>33162</c:v>
                </c:pt>
                <c:pt idx="453">
                  <c:v>33163</c:v>
                </c:pt>
                <c:pt idx="454">
                  <c:v>33164</c:v>
                </c:pt>
                <c:pt idx="455">
                  <c:v>33165</c:v>
                </c:pt>
                <c:pt idx="456">
                  <c:v>33168</c:v>
                </c:pt>
                <c:pt idx="457">
                  <c:v>33169</c:v>
                </c:pt>
                <c:pt idx="458">
                  <c:v>33170</c:v>
                </c:pt>
                <c:pt idx="459">
                  <c:v>33171</c:v>
                </c:pt>
                <c:pt idx="460">
                  <c:v>33172</c:v>
                </c:pt>
                <c:pt idx="461">
                  <c:v>33175</c:v>
                </c:pt>
                <c:pt idx="462">
                  <c:v>33176</c:v>
                </c:pt>
                <c:pt idx="463">
                  <c:v>33177</c:v>
                </c:pt>
                <c:pt idx="464">
                  <c:v>33178</c:v>
                </c:pt>
                <c:pt idx="465">
                  <c:v>33179</c:v>
                </c:pt>
                <c:pt idx="466">
                  <c:v>33182</c:v>
                </c:pt>
                <c:pt idx="467">
                  <c:v>33183</c:v>
                </c:pt>
                <c:pt idx="468">
                  <c:v>33184</c:v>
                </c:pt>
                <c:pt idx="469">
                  <c:v>33185</c:v>
                </c:pt>
                <c:pt idx="470">
                  <c:v>33186</c:v>
                </c:pt>
                <c:pt idx="471">
                  <c:v>33189</c:v>
                </c:pt>
                <c:pt idx="472">
                  <c:v>33190</c:v>
                </c:pt>
                <c:pt idx="473">
                  <c:v>33191</c:v>
                </c:pt>
                <c:pt idx="474">
                  <c:v>33192</c:v>
                </c:pt>
                <c:pt idx="475">
                  <c:v>33193</c:v>
                </c:pt>
                <c:pt idx="476">
                  <c:v>33196</c:v>
                </c:pt>
                <c:pt idx="477">
                  <c:v>33197</c:v>
                </c:pt>
                <c:pt idx="478">
                  <c:v>33198</c:v>
                </c:pt>
                <c:pt idx="479">
                  <c:v>33199</c:v>
                </c:pt>
                <c:pt idx="480">
                  <c:v>33200</c:v>
                </c:pt>
                <c:pt idx="481">
                  <c:v>33203</c:v>
                </c:pt>
                <c:pt idx="482">
                  <c:v>33204</c:v>
                </c:pt>
                <c:pt idx="483">
                  <c:v>33205</c:v>
                </c:pt>
                <c:pt idx="484">
                  <c:v>33206</c:v>
                </c:pt>
                <c:pt idx="485">
                  <c:v>33207</c:v>
                </c:pt>
                <c:pt idx="486">
                  <c:v>33210</c:v>
                </c:pt>
                <c:pt idx="487">
                  <c:v>33211</c:v>
                </c:pt>
                <c:pt idx="488">
                  <c:v>33212</c:v>
                </c:pt>
                <c:pt idx="489">
                  <c:v>33213</c:v>
                </c:pt>
                <c:pt idx="490">
                  <c:v>33214</c:v>
                </c:pt>
                <c:pt idx="491">
                  <c:v>33217</c:v>
                </c:pt>
                <c:pt idx="492">
                  <c:v>33218</c:v>
                </c:pt>
                <c:pt idx="493">
                  <c:v>33219</c:v>
                </c:pt>
                <c:pt idx="494">
                  <c:v>33220</c:v>
                </c:pt>
                <c:pt idx="495">
                  <c:v>33221</c:v>
                </c:pt>
                <c:pt idx="496">
                  <c:v>33224</c:v>
                </c:pt>
                <c:pt idx="497">
                  <c:v>33225</c:v>
                </c:pt>
                <c:pt idx="498">
                  <c:v>33226</c:v>
                </c:pt>
                <c:pt idx="499">
                  <c:v>33227</c:v>
                </c:pt>
                <c:pt idx="500">
                  <c:v>33228</c:v>
                </c:pt>
                <c:pt idx="501">
                  <c:v>33231</c:v>
                </c:pt>
                <c:pt idx="502">
                  <c:v>33234</c:v>
                </c:pt>
                <c:pt idx="503">
                  <c:v>33235</c:v>
                </c:pt>
                <c:pt idx="504">
                  <c:v>33238</c:v>
                </c:pt>
                <c:pt idx="505">
                  <c:v>33240</c:v>
                </c:pt>
                <c:pt idx="506">
                  <c:v>33241</c:v>
                </c:pt>
                <c:pt idx="507">
                  <c:v>33242</c:v>
                </c:pt>
                <c:pt idx="508">
                  <c:v>33245</c:v>
                </c:pt>
                <c:pt idx="509">
                  <c:v>33246</c:v>
                </c:pt>
                <c:pt idx="510">
                  <c:v>33247</c:v>
                </c:pt>
                <c:pt idx="511">
                  <c:v>33248</c:v>
                </c:pt>
                <c:pt idx="512">
                  <c:v>33249</c:v>
                </c:pt>
                <c:pt idx="513">
                  <c:v>33252</c:v>
                </c:pt>
                <c:pt idx="514">
                  <c:v>33253</c:v>
                </c:pt>
                <c:pt idx="515">
                  <c:v>33254</c:v>
                </c:pt>
                <c:pt idx="516">
                  <c:v>33255</c:v>
                </c:pt>
                <c:pt idx="517">
                  <c:v>33256</c:v>
                </c:pt>
                <c:pt idx="518">
                  <c:v>33259</c:v>
                </c:pt>
                <c:pt idx="519">
                  <c:v>33260</c:v>
                </c:pt>
                <c:pt idx="520">
                  <c:v>33261</c:v>
                </c:pt>
                <c:pt idx="521">
                  <c:v>33262</c:v>
                </c:pt>
                <c:pt idx="522">
                  <c:v>33263</c:v>
                </c:pt>
                <c:pt idx="523">
                  <c:v>33266</c:v>
                </c:pt>
                <c:pt idx="524">
                  <c:v>33267</c:v>
                </c:pt>
                <c:pt idx="525">
                  <c:v>33268</c:v>
                </c:pt>
                <c:pt idx="526">
                  <c:v>33269</c:v>
                </c:pt>
                <c:pt idx="527">
                  <c:v>33270</c:v>
                </c:pt>
                <c:pt idx="528">
                  <c:v>33273</c:v>
                </c:pt>
                <c:pt idx="529">
                  <c:v>33274</c:v>
                </c:pt>
                <c:pt idx="530">
                  <c:v>33275</c:v>
                </c:pt>
                <c:pt idx="531">
                  <c:v>33276</c:v>
                </c:pt>
                <c:pt idx="532">
                  <c:v>33277</c:v>
                </c:pt>
                <c:pt idx="533">
                  <c:v>33280</c:v>
                </c:pt>
                <c:pt idx="534">
                  <c:v>33281</c:v>
                </c:pt>
                <c:pt idx="535">
                  <c:v>33282</c:v>
                </c:pt>
                <c:pt idx="536">
                  <c:v>33283</c:v>
                </c:pt>
                <c:pt idx="537">
                  <c:v>33284</c:v>
                </c:pt>
                <c:pt idx="538">
                  <c:v>33287</c:v>
                </c:pt>
                <c:pt idx="539">
                  <c:v>33288</c:v>
                </c:pt>
                <c:pt idx="540">
                  <c:v>33289</c:v>
                </c:pt>
                <c:pt idx="541">
                  <c:v>33290</c:v>
                </c:pt>
                <c:pt idx="542">
                  <c:v>33291</c:v>
                </c:pt>
                <c:pt idx="543">
                  <c:v>33294</c:v>
                </c:pt>
                <c:pt idx="544">
                  <c:v>33295</c:v>
                </c:pt>
                <c:pt idx="545">
                  <c:v>33296</c:v>
                </c:pt>
                <c:pt idx="546">
                  <c:v>33297</c:v>
                </c:pt>
                <c:pt idx="547">
                  <c:v>33298</c:v>
                </c:pt>
                <c:pt idx="548">
                  <c:v>33301</c:v>
                </c:pt>
                <c:pt idx="549">
                  <c:v>33302</c:v>
                </c:pt>
                <c:pt idx="550">
                  <c:v>33303</c:v>
                </c:pt>
                <c:pt idx="551">
                  <c:v>33304</c:v>
                </c:pt>
                <c:pt idx="552">
                  <c:v>33305</c:v>
                </c:pt>
                <c:pt idx="553">
                  <c:v>33308</c:v>
                </c:pt>
                <c:pt idx="554">
                  <c:v>33309</c:v>
                </c:pt>
                <c:pt idx="555">
                  <c:v>33310</c:v>
                </c:pt>
                <c:pt idx="556">
                  <c:v>33311</c:v>
                </c:pt>
                <c:pt idx="557">
                  <c:v>33312</c:v>
                </c:pt>
                <c:pt idx="558">
                  <c:v>33315</c:v>
                </c:pt>
                <c:pt idx="559">
                  <c:v>33316</c:v>
                </c:pt>
                <c:pt idx="560">
                  <c:v>33317</c:v>
                </c:pt>
                <c:pt idx="561">
                  <c:v>33318</c:v>
                </c:pt>
                <c:pt idx="562">
                  <c:v>33319</c:v>
                </c:pt>
                <c:pt idx="563">
                  <c:v>33322</c:v>
                </c:pt>
                <c:pt idx="564">
                  <c:v>33323</c:v>
                </c:pt>
                <c:pt idx="565">
                  <c:v>33324</c:v>
                </c:pt>
                <c:pt idx="566">
                  <c:v>33325</c:v>
                </c:pt>
                <c:pt idx="567">
                  <c:v>33330</c:v>
                </c:pt>
                <c:pt idx="568">
                  <c:v>33331</c:v>
                </c:pt>
                <c:pt idx="569">
                  <c:v>33332</c:v>
                </c:pt>
                <c:pt idx="570">
                  <c:v>33333</c:v>
                </c:pt>
                <c:pt idx="571">
                  <c:v>33336</c:v>
                </c:pt>
                <c:pt idx="572">
                  <c:v>33337</c:v>
                </c:pt>
                <c:pt idx="573">
                  <c:v>33338</c:v>
                </c:pt>
                <c:pt idx="574">
                  <c:v>33339</c:v>
                </c:pt>
                <c:pt idx="575">
                  <c:v>33340</c:v>
                </c:pt>
                <c:pt idx="576">
                  <c:v>33343</c:v>
                </c:pt>
                <c:pt idx="577">
                  <c:v>33344</c:v>
                </c:pt>
                <c:pt idx="578">
                  <c:v>33345</c:v>
                </c:pt>
                <c:pt idx="579">
                  <c:v>33346</c:v>
                </c:pt>
                <c:pt idx="580">
                  <c:v>33347</c:v>
                </c:pt>
                <c:pt idx="581">
                  <c:v>33350</c:v>
                </c:pt>
                <c:pt idx="582">
                  <c:v>33351</c:v>
                </c:pt>
                <c:pt idx="583">
                  <c:v>33352</c:v>
                </c:pt>
                <c:pt idx="584">
                  <c:v>33353</c:v>
                </c:pt>
                <c:pt idx="585">
                  <c:v>33354</c:v>
                </c:pt>
                <c:pt idx="586">
                  <c:v>33357</c:v>
                </c:pt>
                <c:pt idx="587">
                  <c:v>33358</c:v>
                </c:pt>
                <c:pt idx="588">
                  <c:v>33359</c:v>
                </c:pt>
                <c:pt idx="589">
                  <c:v>33360</c:v>
                </c:pt>
                <c:pt idx="590">
                  <c:v>33361</c:v>
                </c:pt>
                <c:pt idx="591">
                  <c:v>33365</c:v>
                </c:pt>
                <c:pt idx="592">
                  <c:v>33366</c:v>
                </c:pt>
                <c:pt idx="593">
                  <c:v>33367</c:v>
                </c:pt>
                <c:pt idx="594">
                  <c:v>33368</c:v>
                </c:pt>
                <c:pt idx="595">
                  <c:v>33371</c:v>
                </c:pt>
                <c:pt idx="596">
                  <c:v>33372</c:v>
                </c:pt>
                <c:pt idx="597">
                  <c:v>33373</c:v>
                </c:pt>
                <c:pt idx="598">
                  <c:v>33374</c:v>
                </c:pt>
                <c:pt idx="599">
                  <c:v>33375</c:v>
                </c:pt>
                <c:pt idx="600">
                  <c:v>33378</c:v>
                </c:pt>
                <c:pt idx="601">
                  <c:v>33379</c:v>
                </c:pt>
                <c:pt idx="602">
                  <c:v>33380</c:v>
                </c:pt>
                <c:pt idx="603">
                  <c:v>33381</c:v>
                </c:pt>
                <c:pt idx="604">
                  <c:v>33382</c:v>
                </c:pt>
                <c:pt idx="605">
                  <c:v>33386</c:v>
                </c:pt>
                <c:pt idx="606">
                  <c:v>33387</c:v>
                </c:pt>
                <c:pt idx="607">
                  <c:v>33388</c:v>
                </c:pt>
                <c:pt idx="608">
                  <c:v>33389</c:v>
                </c:pt>
                <c:pt idx="609">
                  <c:v>33392</c:v>
                </c:pt>
                <c:pt idx="610">
                  <c:v>33393</c:v>
                </c:pt>
                <c:pt idx="611">
                  <c:v>33394</c:v>
                </c:pt>
                <c:pt idx="612">
                  <c:v>33395</c:v>
                </c:pt>
                <c:pt idx="613">
                  <c:v>33396</c:v>
                </c:pt>
                <c:pt idx="614">
                  <c:v>33399</c:v>
                </c:pt>
                <c:pt idx="615">
                  <c:v>33400</c:v>
                </c:pt>
                <c:pt idx="616">
                  <c:v>33401</c:v>
                </c:pt>
                <c:pt idx="617">
                  <c:v>33402</c:v>
                </c:pt>
                <c:pt idx="618">
                  <c:v>33403</c:v>
                </c:pt>
                <c:pt idx="619">
                  <c:v>33406</c:v>
                </c:pt>
                <c:pt idx="620">
                  <c:v>33407</c:v>
                </c:pt>
                <c:pt idx="621">
                  <c:v>33408</c:v>
                </c:pt>
                <c:pt idx="622">
                  <c:v>33409</c:v>
                </c:pt>
                <c:pt idx="623">
                  <c:v>33410</c:v>
                </c:pt>
                <c:pt idx="624">
                  <c:v>33413</c:v>
                </c:pt>
                <c:pt idx="625">
                  <c:v>33414</c:v>
                </c:pt>
                <c:pt idx="626">
                  <c:v>33415</c:v>
                </c:pt>
                <c:pt idx="627">
                  <c:v>33416</c:v>
                </c:pt>
                <c:pt idx="628">
                  <c:v>33417</c:v>
                </c:pt>
                <c:pt idx="629">
                  <c:v>33420</c:v>
                </c:pt>
                <c:pt idx="630">
                  <c:v>33421</c:v>
                </c:pt>
                <c:pt idx="631">
                  <c:v>33422</c:v>
                </c:pt>
                <c:pt idx="632">
                  <c:v>33423</c:v>
                </c:pt>
                <c:pt idx="633">
                  <c:v>33424</c:v>
                </c:pt>
                <c:pt idx="634">
                  <c:v>33427</c:v>
                </c:pt>
                <c:pt idx="635">
                  <c:v>33428</c:v>
                </c:pt>
                <c:pt idx="636">
                  <c:v>33429</c:v>
                </c:pt>
                <c:pt idx="637">
                  <c:v>33430</c:v>
                </c:pt>
                <c:pt idx="638">
                  <c:v>33431</c:v>
                </c:pt>
                <c:pt idx="639">
                  <c:v>33434</c:v>
                </c:pt>
                <c:pt idx="640">
                  <c:v>33435</c:v>
                </c:pt>
                <c:pt idx="641">
                  <c:v>33436</c:v>
                </c:pt>
                <c:pt idx="642">
                  <c:v>33437</c:v>
                </c:pt>
                <c:pt idx="643">
                  <c:v>33438</c:v>
                </c:pt>
                <c:pt idx="644">
                  <c:v>33441</c:v>
                </c:pt>
                <c:pt idx="645">
                  <c:v>33442</c:v>
                </c:pt>
                <c:pt idx="646">
                  <c:v>33443</c:v>
                </c:pt>
                <c:pt idx="647">
                  <c:v>33444</c:v>
                </c:pt>
                <c:pt idx="648">
                  <c:v>33445</c:v>
                </c:pt>
                <c:pt idx="649">
                  <c:v>33448</c:v>
                </c:pt>
                <c:pt idx="650">
                  <c:v>33449</c:v>
                </c:pt>
                <c:pt idx="651">
                  <c:v>33450</c:v>
                </c:pt>
                <c:pt idx="652">
                  <c:v>33451</c:v>
                </c:pt>
                <c:pt idx="653">
                  <c:v>33452</c:v>
                </c:pt>
                <c:pt idx="654">
                  <c:v>33455</c:v>
                </c:pt>
                <c:pt idx="655">
                  <c:v>33456</c:v>
                </c:pt>
                <c:pt idx="656">
                  <c:v>33457</c:v>
                </c:pt>
                <c:pt idx="657">
                  <c:v>33458</c:v>
                </c:pt>
                <c:pt idx="658">
                  <c:v>33459</c:v>
                </c:pt>
                <c:pt idx="659">
                  <c:v>33462</c:v>
                </c:pt>
                <c:pt idx="660">
                  <c:v>33463</c:v>
                </c:pt>
                <c:pt idx="661">
                  <c:v>33464</c:v>
                </c:pt>
                <c:pt idx="662">
                  <c:v>33465</c:v>
                </c:pt>
                <c:pt idx="663">
                  <c:v>33466</c:v>
                </c:pt>
                <c:pt idx="664">
                  <c:v>33469</c:v>
                </c:pt>
                <c:pt idx="665">
                  <c:v>33470</c:v>
                </c:pt>
                <c:pt idx="666">
                  <c:v>33471</c:v>
                </c:pt>
                <c:pt idx="667">
                  <c:v>33472</c:v>
                </c:pt>
                <c:pt idx="668">
                  <c:v>33473</c:v>
                </c:pt>
                <c:pt idx="669">
                  <c:v>33477</c:v>
                </c:pt>
                <c:pt idx="670">
                  <c:v>33478</c:v>
                </c:pt>
                <c:pt idx="671">
                  <c:v>33479</c:v>
                </c:pt>
                <c:pt idx="672">
                  <c:v>33480</c:v>
                </c:pt>
                <c:pt idx="673">
                  <c:v>33483</c:v>
                </c:pt>
                <c:pt idx="674">
                  <c:v>33484</c:v>
                </c:pt>
                <c:pt idx="675">
                  <c:v>33485</c:v>
                </c:pt>
                <c:pt idx="676">
                  <c:v>33486</c:v>
                </c:pt>
                <c:pt idx="677">
                  <c:v>33487</c:v>
                </c:pt>
                <c:pt idx="678">
                  <c:v>33490</c:v>
                </c:pt>
                <c:pt idx="679">
                  <c:v>33491</c:v>
                </c:pt>
                <c:pt idx="680">
                  <c:v>33492</c:v>
                </c:pt>
                <c:pt idx="681">
                  <c:v>33493</c:v>
                </c:pt>
                <c:pt idx="682">
                  <c:v>33494</c:v>
                </c:pt>
                <c:pt idx="683">
                  <c:v>33497</c:v>
                </c:pt>
                <c:pt idx="684">
                  <c:v>33498</c:v>
                </c:pt>
                <c:pt idx="685">
                  <c:v>33499</c:v>
                </c:pt>
                <c:pt idx="686">
                  <c:v>33500</c:v>
                </c:pt>
                <c:pt idx="687">
                  <c:v>33501</c:v>
                </c:pt>
                <c:pt idx="688">
                  <c:v>33504</c:v>
                </c:pt>
                <c:pt idx="689">
                  <c:v>33505</c:v>
                </c:pt>
                <c:pt idx="690">
                  <c:v>33506</c:v>
                </c:pt>
                <c:pt idx="691">
                  <c:v>33507</c:v>
                </c:pt>
                <c:pt idx="692">
                  <c:v>33508</c:v>
                </c:pt>
                <c:pt idx="693">
                  <c:v>33511</c:v>
                </c:pt>
                <c:pt idx="694">
                  <c:v>33512</c:v>
                </c:pt>
                <c:pt idx="695">
                  <c:v>33513</c:v>
                </c:pt>
                <c:pt idx="696">
                  <c:v>33514</c:v>
                </c:pt>
                <c:pt idx="697">
                  <c:v>33515</c:v>
                </c:pt>
                <c:pt idx="698">
                  <c:v>33518</c:v>
                </c:pt>
                <c:pt idx="699">
                  <c:v>33519</c:v>
                </c:pt>
                <c:pt idx="700">
                  <c:v>33520</c:v>
                </c:pt>
                <c:pt idx="701">
                  <c:v>33521</c:v>
                </c:pt>
                <c:pt idx="702">
                  <c:v>33522</c:v>
                </c:pt>
                <c:pt idx="703">
                  <c:v>33525</c:v>
                </c:pt>
                <c:pt idx="704">
                  <c:v>33526</c:v>
                </c:pt>
                <c:pt idx="705">
                  <c:v>33527</c:v>
                </c:pt>
                <c:pt idx="706">
                  <c:v>33528</c:v>
                </c:pt>
                <c:pt idx="707">
                  <c:v>33529</c:v>
                </c:pt>
                <c:pt idx="708">
                  <c:v>33532</c:v>
                </c:pt>
                <c:pt idx="709">
                  <c:v>33533</c:v>
                </c:pt>
                <c:pt idx="710">
                  <c:v>33534</c:v>
                </c:pt>
                <c:pt idx="711">
                  <c:v>33535</c:v>
                </c:pt>
                <c:pt idx="712">
                  <c:v>33536</c:v>
                </c:pt>
                <c:pt idx="713">
                  <c:v>33539</c:v>
                </c:pt>
                <c:pt idx="714">
                  <c:v>33540</c:v>
                </c:pt>
                <c:pt idx="715">
                  <c:v>33541</c:v>
                </c:pt>
                <c:pt idx="716">
                  <c:v>33542</c:v>
                </c:pt>
                <c:pt idx="717">
                  <c:v>33543</c:v>
                </c:pt>
                <c:pt idx="718">
                  <c:v>33546</c:v>
                </c:pt>
                <c:pt idx="719">
                  <c:v>33547</c:v>
                </c:pt>
                <c:pt idx="720">
                  <c:v>33548</c:v>
                </c:pt>
                <c:pt idx="721">
                  <c:v>33549</c:v>
                </c:pt>
                <c:pt idx="722">
                  <c:v>33550</c:v>
                </c:pt>
                <c:pt idx="723">
                  <c:v>33553</c:v>
                </c:pt>
                <c:pt idx="724">
                  <c:v>33554</c:v>
                </c:pt>
                <c:pt idx="725">
                  <c:v>33555</c:v>
                </c:pt>
                <c:pt idx="726">
                  <c:v>33556</c:v>
                </c:pt>
                <c:pt idx="727">
                  <c:v>33557</c:v>
                </c:pt>
                <c:pt idx="728">
                  <c:v>33560</c:v>
                </c:pt>
                <c:pt idx="729">
                  <c:v>33561</c:v>
                </c:pt>
                <c:pt idx="730">
                  <c:v>33562</c:v>
                </c:pt>
                <c:pt idx="731">
                  <c:v>33563</c:v>
                </c:pt>
                <c:pt idx="732">
                  <c:v>33564</c:v>
                </c:pt>
                <c:pt idx="733">
                  <c:v>33567</c:v>
                </c:pt>
                <c:pt idx="734">
                  <c:v>33568</c:v>
                </c:pt>
                <c:pt idx="735">
                  <c:v>33569</c:v>
                </c:pt>
                <c:pt idx="736">
                  <c:v>33570</c:v>
                </c:pt>
                <c:pt idx="737">
                  <c:v>33571</c:v>
                </c:pt>
                <c:pt idx="738">
                  <c:v>33574</c:v>
                </c:pt>
                <c:pt idx="739">
                  <c:v>33575</c:v>
                </c:pt>
                <c:pt idx="740">
                  <c:v>33576</c:v>
                </c:pt>
                <c:pt idx="741">
                  <c:v>33577</c:v>
                </c:pt>
                <c:pt idx="742">
                  <c:v>33578</c:v>
                </c:pt>
                <c:pt idx="743">
                  <c:v>33581</c:v>
                </c:pt>
                <c:pt idx="744">
                  <c:v>33582</c:v>
                </c:pt>
                <c:pt idx="745">
                  <c:v>33583</c:v>
                </c:pt>
                <c:pt idx="746">
                  <c:v>33584</c:v>
                </c:pt>
                <c:pt idx="747">
                  <c:v>33585</c:v>
                </c:pt>
                <c:pt idx="748">
                  <c:v>33588</c:v>
                </c:pt>
                <c:pt idx="749">
                  <c:v>33589</c:v>
                </c:pt>
                <c:pt idx="750">
                  <c:v>33590</c:v>
                </c:pt>
                <c:pt idx="751">
                  <c:v>33591</c:v>
                </c:pt>
                <c:pt idx="752">
                  <c:v>33592</c:v>
                </c:pt>
                <c:pt idx="753">
                  <c:v>33595</c:v>
                </c:pt>
                <c:pt idx="754">
                  <c:v>33596</c:v>
                </c:pt>
                <c:pt idx="755">
                  <c:v>33599</c:v>
                </c:pt>
                <c:pt idx="756">
                  <c:v>33602</c:v>
                </c:pt>
                <c:pt idx="757">
                  <c:v>33603</c:v>
                </c:pt>
                <c:pt idx="758">
                  <c:v>33605</c:v>
                </c:pt>
                <c:pt idx="759">
                  <c:v>33606</c:v>
                </c:pt>
                <c:pt idx="760">
                  <c:v>33609</c:v>
                </c:pt>
                <c:pt idx="761">
                  <c:v>33610</c:v>
                </c:pt>
                <c:pt idx="762">
                  <c:v>33611</c:v>
                </c:pt>
                <c:pt idx="763">
                  <c:v>33612</c:v>
                </c:pt>
                <c:pt idx="764">
                  <c:v>33613</c:v>
                </c:pt>
                <c:pt idx="765">
                  <c:v>33616</c:v>
                </c:pt>
                <c:pt idx="766">
                  <c:v>33617</c:v>
                </c:pt>
                <c:pt idx="767">
                  <c:v>33618</c:v>
                </c:pt>
                <c:pt idx="768">
                  <c:v>33619</c:v>
                </c:pt>
                <c:pt idx="769">
                  <c:v>33620</c:v>
                </c:pt>
                <c:pt idx="770">
                  <c:v>33623</c:v>
                </c:pt>
                <c:pt idx="771">
                  <c:v>33624</c:v>
                </c:pt>
                <c:pt idx="772">
                  <c:v>33625</c:v>
                </c:pt>
                <c:pt idx="773">
                  <c:v>33626</c:v>
                </c:pt>
                <c:pt idx="774">
                  <c:v>33627</c:v>
                </c:pt>
                <c:pt idx="775">
                  <c:v>33630</c:v>
                </c:pt>
                <c:pt idx="776">
                  <c:v>33631</c:v>
                </c:pt>
                <c:pt idx="777">
                  <c:v>33632</c:v>
                </c:pt>
                <c:pt idx="778">
                  <c:v>33633</c:v>
                </c:pt>
                <c:pt idx="779">
                  <c:v>33634</c:v>
                </c:pt>
                <c:pt idx="780">
                  <c:v>33637</c:v>
                </c:pt>
                <c:pt idx="781">
                  <c:v>33638</c:v>
                </c:pt>
                <c:pt idx="782">
                  <c:v>33639</c:v>
                </c:pt>
                <c:pt idx="783">
                  <c:v>33640</c:v>
                </c:pt>
                <c:pt idx="784">
                  <c:v>33641</c:v>
                </c:pt>
                <c:pt idx="785">
                  <c:v>33644</c:v>
                </c:pt>
                <c:pt idx="786">
                  <c:v>33645</c:v>
                </c:pt>
                <c:pt idx="787">
                  <c:v>33646</c:v>
                </c:pt>
                <c:pt idx="788">
                  <c:v>33647</c:v>
                </c:pt>
                <c:pt idx="789">
                  <c:v>33648</c:v>
                </c:pt>
                <c:pt idx="790">
                  <c:v>33651</c:v>
                </c:pt>
                <c:pt idx="791">
                  <c:v>33652</c:v>
                </c:pt>
                <c:pt idx="792">
                  <c:v>33653</c:v>
                </c:pt>
                <c:pt idx="793">
                  <c:v>33654</c:v>
                </c:pt>
                <c:pt idx="794">
                  <c:v>33655</c:v>
                </c:pt>
                <c:pt idx="795">
                  <c:v>33658</c:v>
                </c:pt>
                <c:pt idx="796">
                  <c:v>33659</c:v>
                </c:pt>
                <c:pt idx="797">
                  <c:v>33660</c:v>
                </c:pt>
                <c:pt idx="798">
                  <c:v>33661</c:v>
                </c:pt>
                <c:pt idx="799">
                  <c:v>33662</c:v>
                </c:pt>
                <c:pt idx="800">
                  <c:v>33665</c:v>
                </c:pt>
                <c:pt idx="801">
                  <c:v>33666</c:v>
                </c:pt>
                <c:pt idx="802">
                  <c:v>33667</c:v>
                </c:pt>
                <c:pt idx="803">
                  <c:v>33668</c:v>
                </c:pt>
                <c:pt idx="804">
                  <c:v>33669</c:v>
                </c:pt>
                <c:pt idx="805">
                  <c:v>33672</c:v>
                </c:pt>
                <c:pt idx="806">
                  <c:v>33673</c:v>
                </c:pt>
                <c:pt idx="807">
                  <c:v>33674</c:v>
                </c:pt>
                <c:pt idx="808">
                  <c:v>33675</c:v>
                </c:pt>
                <c:pt idx="809">
                  <c:v>33676</c:v>
                </c:pt>
                <c:pt idx="810">
                  <c:v>33679</c:v>
                </c:pt>
                <c:pt idx="811">
                  <c:v>33680</c:v>
                </c:pt>
                <c:pt idx="812">
                  <c:v>33681</c:v>
                </c:pt>
                <c:pt idx="813">
                  <c:v>33682</c:v>
                </c:pt>
                <c:pt idx="814">
                  <c:v>33683</c:v>
                </c:pt>
                <c:pt idx="815">
                  <c:v>33686</c:v>
                </c:pt>
                <c:pt idx="816">
                  <c:v>33687</c:v>
                </c:pt>
                <c:pt idx="817">
                  <c:v>33688</c:v>
                </c:pt>
                <c:pt idx="818">
                  <c:v>33689</c:v>
                </c:pt>
                <c:pt idx="819">
                  <c:v>33690</c:v>
                </c:pt>
                <c:pt idx="820">
                  <c:v>33693</c:v>
                </c:pt>
                <c:pt idx="821">
                  <c:v>33694</c:v>
                </c:pt>
                <c:pt idx="822">
                  <c:v>33695</c:v>
                </c:pt>
                <c:pt idx="823">
                  <c:v>33696</c:v>
                </c:pt>
                <c:pt idx="824">
                  <c:v>33697</c:v>
                </c:pt>
                <c:pt idx="825">
                  <c:v>33700</c:v>
                </c:pt>
                <c:pt idx="826">
                  <c:v>33701</c:v>
                </c:pt>
                <c:pt idx="827">
                  <c:v>33702</c:v>
                </c:pt>
                <c:pt idx="828">
                  <c:v>33703</c:v>
                </c:pt>
                <c:pt idx="829">
                  <c:v>33704</c:v>
                </c:pt>
                <c:pt idx="830">
                  <c:v>33707</c:v>
                </c:pt>
                <c:pt idx="831">
                  <c:v>33708</c:v>
                </c:pt>
                <c:pt idx="832">
                  <c:v>33709</c:v>
                </c:pt>
                <c:pt idx="833">
                  <c:v>33710</c:v>
                </c:pt>
                <c:pt idx="834">
                  <c:v>33715</c:v>
                </c:pt>
                <c:pt idx="835">
                  <c:v>33716</c:v>
                </c:pt>
                <c:pt idx="836">
                  <c:v>33717</c:v>
                </c:pt>
                <c:pt idx="837">
                  <c:v>33718</c:v>
                </c:pt>
                <c:pt idx="838">
                  <c:v>33721</c:v>
                </c:pt>
                <c:pt idx="839">
                  <c:v>33722</c:v>
                </c:pt>
                <c:pt idx="840">
                  <c:v>33723</c:v>
                </c:pt>
                <c:pt idx="841">
                  <c:v>33724</c:v>
                </c:pt>
                <c:pt idx="842">
                  <c:v>33725</c:v>
                </c:pt>
                <c:pt idx="843">
                  <c:v>33729</c:v>
                </c:pt>
                <c:pt idx="844">
                  <c:v>33730</c:v>
                </c:pt>
                <c:pt idx="845">
                  <c:v>33731</c:v>
                </c:pt>
                <c:pt idx="846">
                  <c:v>33732</c:v>
                </c:pt>
                <c:pt idx="847">
                  <c:v>33735</c:v>
                </c:pt>
                <c:pt idx="848">
                  <c:v>33736</c:v>
                </c:pt>
                <c:pt idx="849">
                  <c:v>33737</c:v>
                </c:pt>
                <c:pt idx="850">
                  <c:v>33738</c:v>
                </c:pt>
                <c:pt idx="851">
                  <c:v>33739</c:v>
                </c:pt>
                <c:pt idx="852">
                  <c:v>33742</c:v>
                </c:pt>
                <c:pt idx="853">
                  <c:v>33743</c:v>
                </c:pt>
                <c:pt idx="854">
                  <c:v>33744</c:v>
                </c:pt>
                <c:pt idx="855">
                  <c:v>33745</c:v>
                </c:pt>
                <c:pt idx="856">
                  <c:v>33746</c:v>
                </c:pt>
                <c:pt idx="857">
                  <c:v>33750</c:v>
                </c:pt>
                <c:pt idx="858">
                  <c:v>33751</c:v>
                </c:pt>
                <c:pt idx="859">
                  <c:v>33752</c:v>
                </c:pt>
                <c:pt idx="860">
                  <c:v>33753</c:v>
                </c:pt>
                <c:pt idx="861">
                  <c:v>33756</c:v>
                </c:pt>
                <c:pt idx="862">
                  <c:v>33757</c:v>
                </c:pt>
                <c:pt idx="863">
                  <c:v>33758</c:v>
                </c:pt>
                <c:pt idx="864">
                  <c:v>33759</c:v>
                </c:pt>
                <c:pt idx="865">
                  <c:v>33760</c:v>
                </c:pt>
                <c:pt idx="866">
                  <c:v>33763</c:v>
                </c:pt>
                <c:pt idx="867">
                  <c:v>33764</c:v>
                </c:pt>
                <c:pt idx="868">
                  <c:v>33765</c:v>
                </c:pt>
                <c:pt idx="869">
                  <c:v>33766</c:v>
                </c:pt>
                <c:pt idx="870">
                  <c:v>33767</c:v>
                </c:pt>
                <c:pt idx="871">
                  <c:v>33770</c:v>
                </c:pt>
                <c:pt idx="872">
                  <c:v>33771</c:v>
                </c:pt>
                <c:pt idx="873">
                  <c:v>33772</c:v>
                </c:pt>
                <c:pt idx="874">
                  <c:v>33773</c:v>
                </c:pt>
                <c:pt idx="875">
                  <c:v>33774</c:v>
                </c:pt>
                <c:pt idx="876">
                  <c:v>33777</c:v>
                </c:pt>
                <c:pt idx="877">
                  <c:v>33778</c:v>
                </c:pt>
                <c:pt idx="878">
                  <c:v>33779</c:v>
                </c:pt>
                <c:pt idx="879">
                  <c:v>33780</c:v>
                </c:pt>
                <c:pt idx="880">
                  <c:v>33781</c:v>
                </c:pt>
                <c:pt idx="881">
                  <c:v>33784</c:v>
                </c:pt>
                <c:pt idx="882">
                  <c:v>33785</c:v>
                </c:pt>
                <c:pt idx="883">
                  <c:v>33786</c:v>
                </c:pt>
                <c:pt idx="884">
                  <c:v>33787</c:v>
                </c:pt>
                <c:pt idx="885">
                  <c:v>33788</c:v>
                </c:pt>
                <c:pt idx="886">
                  <c:v>33791</c:v>
                </c:pt>
                <c:pt idx="887">
                  <c:v>33792</c:v>
                </c:pt>
                <c:pt idx="888">
                  <c:v>33793</c:v>
                </c:pt>
                <c:pt idx="889">
                  <c:v>33794</c:v>
                </c:pt>
                <c:pt idx="890">
                  <c:v>33795</c:v>
                </c:pt>
                <c:pt idx="891">
                  <c:v>33798</c:v>
                </c:pt>
                <c:pt idx="892">
                  <c:v>33799</c:v>
                </c:pt>
                <c:pt idx="893">
                  <c:v>33800</c:v>
                </c:pt>
                <c:pt idx="894">
                  <c:v>33801</c:v>
                </c:pt>
                <c:pt idx="895">
                  <c:v>33802</c:v>
                </c:pt>
                <c:pt idx="896">
                  <c:v>33805</c:v>
                </c:pt>
                <c:pt idx="897">
                  <c:v>33806</c:v>
                </c:pt>
                <c:pt idx="898">
                  <c:v>33807</c:v>
                </c:pt>
                <c:pt idx="899">
                  <c:v>33808</c:v>
                </c:pt>
                <c:pt idx="900">
                  <c:v>33809</c:v>
                </c:pt>
                <c:pt idx="901">
                  <c:v>33812</c:v>
                </c:pt>
                <c:pt idx="902">
                  <c:v>33813</c:v>
                </c:pt>
                <c:pt idx="903">
                  <c:v>33814</c:v>
                </c:pt>
                <c:pt idx="904">
                  <c:v>33815</c:v>
                </c:pt>
                <c:pt idx="905">
                  <c:v>33816</c:v>
                </c:pt>
                <c:pt idx="906">
                  <c:v>33819</c:v>
                </c:pt>
                <c:pt idx="907">
                  <c:v>33820</c:v>
                </c:pt>
                <c:pt idx="908">
                  <c:v>33821</c:v>
                </c:pt>
                <c:pt idx="909">
                  <c:v>33822</c:v>
                </c:pt>
                <c:pt idx="910">
                  <c:v>33823</c:v>
                </c:pt>
                <c:pt idx="911">
                  <c:v>33826</c:v>
                </c:pt>
                <c:pt idx="912">
                  <c:v>33827</c:v>
                </c:pt>
                <c:pt idx="913">
                  <c:v>33828</c:v>
                </c:pt>
                <c:pt idx="914">
                  <c:v>33829</c:v>
                </c:pt>
                <c:pt idx="915">
                  <c:v>33830</c:v>
                </c:pt>
                <c:pt idx="916">
                  <c:v>33833</c:v>
                </c:pt>
                <c:pt idx="917">
                  <c:v>33834</c:v>
                </c:pt>
                <c:pt idx="918">
                  <c:v>33835</c:v>
                </c:pt>
                <c:pt idx="919">
                  <c:v>33836</c:v>
                </c:pt>
                <c:pt idx="920">
                  <c:v>33837</c:v>
                </c:pt>
                <c:pt idx="921">
                  <c:v>33840</c:v>
                </c:pt>
                <c:pt idx="922">
                  <c:v>33841</c:v>
                </c:pt>
                <c:pt idx="923">
                  <c:v>33842</c:v>
                </c:pt>
                <c:pt idx="924">
                  <c:v>33843</c:v>
                </c:pt>
                <c:pt idx="925">
                  <c:v>33844</c:v>
                </c:pt>
                <c:pt idx="926">
                  <c:v>33848</c:v>
                </c:pt>
                <c:pt idx="927">
                  <c:v>33849</c:v>
                </c:pt>
                <c:pt idx="928">
                  <c:v>33850</c:v>
                </c:pt>
                <c:pt idx="929">
                  <c:v>33851</c:v>
                </c:pt>
                <c:pt idx="930">
                  <c:v>33854</c:v>
                </c:pt>
                <c:pt idx="931">
                  <c:v>33855</c:v>
                </c:pt>
                <c:pt idx="932">
                  <c:v>33856</c:v>
                </c:pt>
                <c:pt idx="933">
                  <c:v>33857</c:v>
                </c:pt>
                <c:pt idx="934">
                  <c:v>33858</c:v>
                </c:pt>
                <c:pt idx="935">
                  <c:v>33861</c:v>
                </c:pt>
                <c:pt idx="936">
                  <c:v>33862</c:v>
                </c:pt>
                <c:pt idx="937">
                  <c:v>33863</c:v>
                </c:pt>
                <c:pt idx="938">
                  <c:v>33864</c:v>
                </c:pt>
                <c:pt idx="939">
                  <c:v>33865</c:v>
                </c:pt>
                <c:pt idx="940">
                  <c:v>33868</c:v>
                </c:pt>
                <c:pt idx="941">
                  <c:v>33869</c:v>
                </c:pt>
                <c:pt idx="942">
                  <c:v>33870</c:v>
                </c:pt>
                <c:pt idx="943">
                  <c:v>33871</c:v>
                </c:pt>
                <c:pt idx="944">
                  <c:v>33872</c:v>
                </c:pt>
                <c:pt idx="945">
                  <c:v>33875</c:v>
                </c:pt>
                <c:pt idx="946">
                  <c:v>33876</c:v>
                </c:pt>
                <c:pt idx="947">
                  <c:v>33877</c:v>
                </c:pt>
                <c:pt idx="948">
                  <c:v>33878</c:v>
                </c:pt>
                <c:pt idx="949">
                  <c:v>33879</c:v>
                </c:pt>
                <c:pt idx="950">
                  <c:v>33882</c:v>
                </c:pt>
                <c:pt idx="951">
                  <c:v>33883</c:v>
                </c:pt>
                <c:pt idx="952">
                  <c:v>33884</c:v>
                </c:pt>
                <c:pt idx="953">
                  <c:v>33885</c:v>
                </c:pt>
                <c:pt idx="954">
                  <c:v>33886</c:v>
                </c:pt>
                <c:pt idx="955">
                  <c:v>33889</c:v>
                </c:pt>
                <c:pt idx="956">
                  <c:v>33890</c:v>
                </c:pt>
                <c:pt idx="957">
                  <c:v>33891</c:v>
                </c:pt>
                <c:pt idx="958">
                  <c:v>33892</c:v>
                </c:pt>
                <c:pt idx="959">
                  <c:v>33893</c:v>
                </c:pt>
                <c:pt idx="960">
                  <c:v>33896</c:v>
                </c:pt>
                <c:pt idx="961">
                  <c:v>33897</c:v>
                </c:pt>
                <c:pt idx="962">
                  <c:v>33898</c:v>
                </c:pt>
                <c:pt idx="963">
                  <c:v>33899</c:v>
                </c:pt>
                <c:pt idx="964">
                  <c:v>33900</c:v>
                </c:pt>
                <c:pt idx="965">
                  <c:v>33903</c:v>
                </c:pt>
                <c:pt idx="966">
                  <c:v>33904</c:v>
                </c:pt>
                <c:pt idx="967">
                  <c:v>33905</c:v>
                </c:pt>
                <c:pt idx="968">
                  <c:v>33906</c:v>
                </c:pt>
                <c:pt idx="969">
                  <c:v>33907</c:v>
                </c:pt>
                <c:pt idx="970">
                  <c:v>33910</c:v>
                </c:pt>
                <c:pt idx="971">
                  <c:v>33911</c:v>
                </c:pt>
                <c:pt idx="972">
                  <c:v>33912</c:v>
                </c:pt>
                <c:pt idx="973">
                  <c:v>33913</c:v>
                </c:pt>
                <c:pt idx="974">
                  <c:v>33914</c:v>
                </c:pt>
                <c:pt idx="975">
                  <c:v>33917</c:v>
                </c:pt>
                <c:pt idx="976">
                  <c:v>33918</c:v>
                </c:pt>
                <c:pt idx="977">
                  <c:v>33919</c:v>
                </c:pt>
                <c:pt idx="978">
                  <c:v>33920</c:v>
                </c:pt>
                <c:pt idx="979">
                  <c:v>33921</c:v>
                </c:pt>
                <c:pt idx="980">
                  <c:v>33924</c:v>
                </c:pt>
                <c:pt idx="981">
                  <c:v>33925</c:v>
                </c:pt>
                <c:pt idx="982">
                  <c:v>33926</c:v>
                </c:pt>
                <c:pt idx="983">
                  <c:v>33927</c:v>
                </c:pt>
                <c:pt idx="984">
                  <c:v>33928</c:v>
                </c:pt>
                <c:pt idx="985">
                  <c:v>33931</c:v>
                </c:pt>
                <c:pt idx="986">
                  <c:v>33932</c:v>
                </c:pt>
                <c:pt idx="987">
                  <c:v>33933</c:v>
                </c:pt>
                <c:pt idx="988">
                  <c:v>33934</c:v>
                </c:pt>
                <c:pt idx="989">
                  <c:v>33935</c:v>
                </c:pt>
                <c:pt idx="990">
                  <c:v>33938</c:v>
                </c:pt>
                <c:pt idx="991">
                  <c:v>33939</c:v>
                </c:pt>
                <c:pt idx="992">
                  <c:v>33940</c:v>
                </c:pt>
                <c:pt idx="993">
                  <c:v>33941</c:v>
                </c:pt>
                <c:pt idx="994">
                  <c:v>33942</c:v>
                </c:pt>
                <c:pt idx="995">
                  <c:v>33945</c:v>
                </c:pt>
                <c:pt idx="996">
                  <c:v>33946</c:v>
                </c:pt>
                <c:pt idx="997">
                  <c:v>33947</c:v>
                </c:pt>
                <c:pt idx="998">
                  <c:v>33948</c:v>
                </c:pt>
                <c:pt idx="999">
                  <c:v>33949</c:v>
                </c:pt>
                <c:pt idx="1000">
                  <c:v>33952</c:v>
                </c:pt>
                <c:pt idx="1001">
                  <c:v>33953</c:v>
                </c:pt>
                <c:pt idx="1002">
                  <c:v>33954</c:v>
                </c:pt>
                <c:pt idx="1003">
                  <c:v>33955</c:v>
                </c:pt>
                <c:pt idx="1004">
                  <c:v>33956</c:v>
                </c:pt>
                <c:pt idx="1005">
                  <c:v>33959</c:v>
                </c:pt>
                <c:pt idx="1006">
                  <c:v>33960</c:v>
                </c:pt>
                <c:pt idx="1007">
                  <c:v>33961</c:v>
                </c:pt>
                <c:pt idx="1008">
                  <c:v>33962</c:v>
                </c:pt>
                <c:pt idx="1009">
                  <c:v>33967</c:v>
                </c:pt>
                <c:pt idx="1010">
                  <c:v>33968</c:v>
                </c:pt>
                <c:pt idx="1011">
                  <c:v>33969</c:v>
                </c:pt>
                <c:pt idx="1012">
                  <c:v>33973</c:v>
                </c:pt>
                <c:pt idx="1013">
                  <c:v>33974</c:v>
                </c:pt>
                <c:pt idx="1014">
                  <c:v>33975</c:v>
                </c:pt>
                <c:pt idx="1015">
                  <c:v>33976</c:v>
                </c:pt>
                <c:pt idx="1016">
                  <c:v>33977</c:v>
                </c:pt>
                <c:pt idx="1017">
                  <c:v>33980</c:v>
                </c:pt>
                <c:pt idx="1018">
                  <c:v>33981</c:v>
                </c:pt>
                <c:pt idx="1019">
                  <c:v>33982</c:v>
                </c:pt>
                <c:pt idx="1020">
                  <c:v>33983</c:v>
                </c:pt>
                <c:pt idx="1021">
                  <c:v>33984</c:v>
                </c:pt>
                <c:pt idx="1022">
                  <c:v>33987</c:v>
                </c:pt>
                <c:pt idx="1023">
                  <c:v>33988</c:v>
                </c:pt>
                <c:pt idx="1024">
                  <c:v>33989</c:v>
                </c:pt>
                <c:pt idx="1025">
                  <c:v>33990</c:v>
                </c:pt>
                <c:pt idx="1026">
                  <c:v>33991</c:v>
                </c:pt>
                <c:pt idx="1027">
                  <c:v>33994</c:v>
                </c:pt>
                <c:pt idx="1028">
                  <c:v>33995</c:v>
                </c:pt>
                <c:pt idx="1029">
                  <c:v>33996</c:v>
                </c:pt>
                <c:pt idx="1030">
                  <c:v>33997</c:v>
                </c:pt>
                <c:pt idx="1031">
                  <c:v>33998</c:v>
                </c:pt>
                <c:pt idx="1032">
                  <c:v>34001</c:v>
                </c:pt>
                <c:pt idx="1033">
                  <c:v>34002</c:v>
                </c:pt>
                <c:pt idx="1034">
                  <c:v>34003</c:v>
                </c:pt>
                <c:pt idx="1035">
                  <c:v>34004</c:v>
                </c:pt>
                <c:pt idx="1036">
                  <c:v>34005</c:v>
                </c:pt>
                <c:pt idx="1037">
                  <c:v>34008</c:v>
                </c:pt>
                <c:pt idx="1038">
                  <c:v>34009</c:v>
                </c:pt>
                <c:pt idx="1039">
                  <c:v>34010</c:v>
                </c:pt>
                <c:pt idx="1040">
                  <c:v>34011</c:v>
                </c:pt>
                <c:pt idx="1041">
                  <c:v>34012</c:v>
                </c:pt>
                <c:pt idx="1042">
                  <c:v>34015</c:v>
                </c:pt>
                <c:pt idx="1043">
                  <c:v>34016</c:v>
                </c:pt>
                <c:pt idx="1044">
                  <c:v>34017</c:v>
                </c:pt>
                <c:pt idx="1045">
                  <c:v>34018</c:v>
                </c:pt>
                <c:pt idx="1046">
                  <c:v>34019</c:v>
                </c:pt>
                <c:pt idx="1047">
                  <c:v>34022</c:v>
                </c:pt>
                <c:pt idx="1048">
                  <c:v>34023</c:v>
                </c:pt>
                <c:pt idx="1049">
                  <c:v>34024</c:v>
                </c:pt>
                <c:pt idx="1050">
                  <c:v>34025</c:v>
                </c:pt>
                <c:pt idx="1051">
                  <c:v>34026</c:v>
                </c:pt>
                <c:pt idx="1052">
                  <c:v>34029</c:v>
                </c:pt>
                <c:pt idx="1053">
                  <c:v>34030</c:v>
                </c:pt>
                <c:pt idx="1054">
                  <c:v>34031</c:v>
                </c:pt>
                <c:pt idx="1055">
                  <c:v>34032</c:v>
                </c:pt>
                <c:pt idx="1056">
                  <c:v>34033</c:v>
                </c:pt>
                <c:pt idx="1057">
                  <c:v>34036</c:v>
                </c:pt>
                <c:pt idx="1058">
                  <c:v>34037</c:v>
                </c:pt>
                <c:pt idx="1059">
                  <c:v>34038</c:v>
                </c:pt>
                <c:pt idx="1060">
                  <c:v>34039</c:v>
                </c:pt>
                <c:pt idx="1061">
                  <c:v>34040</c:v>
                </c:pt>
                <c:pt idx="1062">
                  <c:v>34043</c:v>
                </c:pt>
                <c:pt idx="1063">
                  <c:v>34044</c:v>
                </c:pt>
                <c:pt idx="1064">
                  <c:v>34045</c:v>
                </c:pt>
                <c:pt idx="1065">
                  <c:v>34046</c:v>
                </c:pt>
                <c:pt idx="1066">
                  <c:v>34047</c:v>
                </c:pt>
                <c:pt idx="1067">
                  <c:v>34050</c:v>
                </c:pt>
                <c:pt idx="1068">
                  <c:v>34051</c:v>
                </c:pt>
                <c:pt idx="1069">
                  <c:v>34052</c:v>
                </c:pt>
                <c:pt idx="1070">
                  <c:v>34053</c:v>
                </c:pt>
                <c:pt idx="1071">
                  <c:v>34054</c:v>
                </c:pt>
                <c:pt idx="1072">
                  <c:v>34057</c:v>
                </c:pt>
                <c:pt idx="1073">
                  <c:v>34058</c:v>
                </c:pt>
                <c:pt idx="1074">
                  <c:v>34059</c:v>
                </c:pt>
                <c:pt idx="1075">
                  <c:v>34060</c:v>
                </c:pt>
                <c:pt idx="1076">
                  <c:v>34061</c:v>
                </c:pt>
                <c:pt idx="1077">
                  <c:v>34064</c:v>
                </c:pt>
                <c:pt idx="1078">
                  <c:v>34065</c:v>
                </c:pt>
                <c:pt idx="1079">
                  <c:v>34066</c:v>
                </c:pt>
                <c:pt idx="1080">
                  <c:v>34067</c:v>
                </c:pt>
                <c:pt idx="1081">
                  <c:v>34072</c:v>
                </c:pt>
                <c:pt idx="1082">
                  <c:v>34073</c:v>
                </c:pt>
                <c:pt idx="1083">
                  <c:v>34074</c:v>
                </c:pt>
                <c:pt idx="1084">
                  <c:v>34075</c:v>
                </c:pt>
                <c:pt idx="1085">
                  <c:v>34078</c:v>
                </c:pt>
                <c:pt idx="1086">
                  <c:v>34079</c:v>
                </c:pt>
                <c:pt idx="1087">
                  <c:v>34080</c:v>
                </c:pt>
                <c:pt idx="1088">
                  <c:v>34081</c:v>
                </c:pt>
                <c:pt idx="1089">
                  <c:v>34082</c:v>
                </c:pt>
                <c:pt idx="1090">
                  <c:v>34085</c:v>
                </c:pt>
                <c:pt idx="1091">
                  <c:v>34086</c:v>
                </c:pt>
                <c:pt idx="1092">
                  <c:v>34087</c:v>
                </c:pt>
                <c:pt idx="1093">
                  <c:v>34088</c:v>
                </c:pt>
                <c:pt idx="1094">
                  <c:v>34089</c:v>
                </c:pt>
                <c:pt idx="1095">
                  <c:v>34093</c:v>
                </c:pt>
                <c:pt idx="1096">
                  <c:v>34094</c:v>
                </c:pt>
                <c:pt idx="1097">
                  <c:v>34095</c:v>
                </c:pt>
                <c:pt idx="1098">
                  <c:v>34096</c:v>
                </c:pt>
                <c:pt idx="1099">
                  <c:v>34099</c:v>
                </c:pt>
                <c:pt idx="1100">
                  <c:v>34100</c:v>
                </c:pt>
                <c:pt idx="1101">
                  <c:v>34101</c:v>
                </c:pt>
                <c:pt idx="1102">
                  <c:v>34102</c:v>
                </c:pt>
                <c:pt idx="1103">
                  <c:v>34103</c:v>
                </c:pt>
                <c:pt idx="1104">
                  <c:v>34106</c:v>
                </c:pt>
                <c:pt idx="1105">
                  <c:v>34107</c:v>
                </c:pt>
                <c:pt idx="1106">
                  <c:v>34108</c:v>
                </c:pt>
                <c:pt idx="1107">
                  <c:v>34109</c:v>
                </c:pt>
                <c:pt idx="1108">
                  <c:v>34110</c:v>
                </c:pt>
                <c:pt idx="1109">
                  <c:v>34113</c:v>
                </c:pt>
                <c:pt idx="1110">
                  <c:v>34114</c:v>
                </c:pt>
                <c:pt idx="1111">
                  <c:v>34115</c:v>
                </c:pt>
                <c:pt idx="1112">
                  <c:v>34116</c:v>
                </c:pt>
                <c:pt idx="1113">
                  <c:v>34117</c:v>
                </c:pt>
                <c:pt idx="1114">
                  <c:v>34121</c:v>
                </c:pt>
                <c:pt idx="1115">
                  <c:v>34122</c:v>
                </c:pt>
                <c:pt idx="1116">
                  <c:v>34123</c:v>
                </c:pt>
                <c:pt idx="1117">
                  <c:v>34124</c:v>
                </c:pt>
                <c:pt idx="1118">
                  <c:v>34127</c:v>
                </c:pt>
                <c:pt idx="1119">
                  <c:v>34128</c:v>
                </c:pt>
                <c:pt idx="1120">
                  <c:v>34129</c:v>
                </c:pt>
                <c:pt idx="1121">
                  <c:v>34130</c:v>
                </c:pt>
                <c:pt idx="1122">
                  <c:v>34131</c:v>
                </c:pt>
                <c:pt idx="1123">
                  <c:v>34134</c:v>
                </c:pt>
                <c:pt idx="1124">
                  <c:v>34135</c:v>
                </c:pt>
                <c:pt idx="1125">
                  <c:v>34136</c:v>
                </c:pt>
                <c:pt idx="1126">
                  <c:v>34137</c:v>
                </c:pt>
                <c:pt idx="1127">
                  <c:v>34138</c:v>
                </c:pt>
                <c:pt idx="1128">
                  <c:v>34141</c:v>
                </c:pt>
                <c:pt idx="1129">
                  <c:v>34142</c:v>
                </c:pt>
                <c:pt idx="1130">
                  <c:v>34143</c:v>
                </c:pt>
                <c:pt idx="1131">
                  <c:v>34144</c:v>
                </c:pt>
                <c:pt idx="1132">
                  <c:v>34145</c:v>
                </c:pt>
                <c:pt idx="1133">
                  <c:v>34148</c:v>
                </c:pt>
                <c:pt idx="1134">
                  <c:v>34149</c:v>
                </c:pt>
                <c:pt idx="1135">
                  <c:v>34150</c:v>
                </c:pt>
                <c:pt idx="1136">
                  <c:v>34151</c:v>
                </c:pt>
                <c:pt idx="1137">
                  <c:v>34152</c:v>
                </c:pt>
                <c:pt idx="1138">
                  <c:v>34155</c:v>
                </c:pt>
                <c:pt idx="1139">
                  <c:v>34156</c:v>
                </c:pt>
                <c:pt idx="1140">
                  <c:v>34157</c:v>
                </c:pt>
                <c:pt idx="1141">
                  <c:v>34158</c:v>
                </c:pt>
                <c:pt idx="1142">
                  <c:v>34159</c:v>
                </c:pt>
                <c:pt idx="1143">
                  <c:v>34162</c:v>
                </c:pt>
                <c:pt idx="1144">
                  <c:v>34163</c:v>
                </c:pt>
                <c:pt idx="1145">
                  <c:v>34164</c:v>
                </c:pt>
                <c:pt idx="1146">
                  <c:v>34165</c:v>
                </c:pt>
                <c:pt idx="1147">
                  <c:v>34166</c:v>
                </c:pt>
                <c:pt idx="1148">
                  <c:v>34169</c:v>
                </c:pt>
                <c:pt idx="1149">
                  <c:v>34170</c:v>
                </c:pt>
                <c:pt idx="1150">
                  <c:v>34171</c:v>
                </c:pt>
                <c:pt idx="1151">
                  <c:v>34172</c:v>
                </c:pt>
                <c:pt idx="1152">
                  <c:v>34173</c:v>
                </c:pt>
                <c:pt idx="1153">
                  <c:v>34176</c:v>
                </c:pt>
                <c:pt idx="1154">
                  <c:v>34177</c:v>
                </c:pt>
                <c:pt idx="1155">
                  <c:v>34178</c:v>
                </c:pt>
                <c:pt idx="1156">
                  <c:v>34179</c:v>
                </c:pt>
                <c:pt idx="1157">
                  <c:v>34180</c:v>
                </c:pt>
                <c:pt idx="1158">
                  <c:v>34183</c:v>
                </c:pt>
                <c:pt idx="1159">
                  <c:v>34184</c:v>
                </c:pt>
                <c:pt idx="1160">
                  <c:v>34185</c:v>
                </c:pt>
                <c:pt idx="1161">
                  <c:v>34186</c:v>
                </c:pt>
                <c:pt idx="1162">
                  <c:v>34187</c:v>
                </c:pt>
                <c:pt idx="1163">
                  <c:v>34190</c:v>
                </c:pt>
                <c:pt idx="1164">
                  <c:v>34191</c:v>
                </c:pt>
                <c:pt idx="1165">
                  <c:v>34192</c:v>
                </c:pt>
                <c:pt idx="1166">
                  <c:v>34193</c:v>
                </c:pt>
                <c:pt idx="1167">
                  <c:v>34194</c:v>
                </c:pt>
                <c:pt idx="1168">
                  <c:v>34197</c:v>
                </c:pt>
                <c:pt idx="1169">
                  <c:v>34198</c:v>
                </c:pt>
                <c:pt idx="1170">
                  <c:v>34199</c:v>
                </c:pt>
                <c:pt idx="1171">
                  <c:v>34200</c:v>
                </c:pt>
                <c:pt idx="1172">
                  <c:v>34201</c:v>
                </c:pt>
                <c:pt idx="1173">
                  <c:v>34204</c:v>
                </c:pt>
                <c:pt idx="1174">
                  <c:v>34205</c:v>
                </c:pt>
                <c:pt idx="1175">
                  <c:v>34206</c:v>
                </c:pt>
                <c:pt idx="1176">
                  <c:v>34207</c:v>
                </c:pt>
                <c:pt idx="1177">
                  <c:v>34208</c:v>
                </c:pt>
                <c:pt idx="1178">
                  <c:v>34212</c:v>
                </c:pt>
                <c:pt idx="1179">
                  <c:v>34213</c:v>
                </c:pt>
                <c:pt idx="1180">
                  <c:v>34214</c:v>
                </c:pt>
                <c:pt idx="1181">
                  <c:v>34215</c:v>
                </c:pt>
                <c:pt idx="1182">
                  <c:v>34218</c:v>
                </c:pt>
                <c:pt idx="1183">
                  <c:v>34219</c:v>
                </c:pt>
                <c:pt idx="1184">
                  <c:v>34220</c:v>
                </c:pt>
                <c:pt idx="1185">
                  <c:v>34221</c:v>
                </c:pt>
                <c:pt idx="1186">
                  <c:v>34222</c:v>
                </c:pt>
                <c:pt idx="1187">
                  <c:v>34225</c:v>
                </c:pt>
                <c:pt idx="1188">
                  <c:v>34226</c:v>
                </c:pt>
                <c:pt idx="1189">
                  <c:v>34227</c:v>
                </c:pt>
                <c:pt idx="1190">
                  <c:v>34228</c:v>
                </c:pt>
                <c:pt idx="1191">
                  <c:v>34229</c:v>
                </c:pt>
                <c:pt idx="1192">
                  <c:v>34232</c:v>
                </c:pt>
                <c:pt idx="1193">
                  <c:v>34233</c:v>
                </c:pt>
                <c:pt idx="1194">
                  <c:v>34234</c:v>
                </c:pt>
                <c:pt idx="1195">
                  <c:v>34235</c:v>
                </c:pt>
                <c:pt idx="1196">
                  <c:v>34236</c:v>
                </c:pt>
                <c:pt idx="1197">
                  <c:v>34239</c:v>
                </c:pt>
                <c:pt idx="1198">
                  <c:v>34240</c:v>
                </c:pt>
                <c:pt idx="1199">
                  <c:v>34241</c:v>
                </c:pt>
                <c:pt idx="1200">
                  <c:v>34242</c:v>
                </c:pt>
                <c:pt idx="1201">
                  <c:v>34243</c:v>
                </c:pt>
                <c:pt idx="1202">
                  <c:v>34246</c:v>
                </c:pt>
                <c:pt idx="1203">
                  <c:v>34247</c:v>
                </c:pt>
                <c:pt idx="1204">
                  <c:v>34248</c:v>
                </c:pt>
                <c:pt idx="1205">
                  <c:v>34249</c:v>
                </c:pt>
                <c:pt idx="1206">
                  <c:v>34250</c:v>
                </c:pt>
                <c:pt idx="1207">
                  <c:v>34253</c:v>
                </c:pt>
                <c:pt idx="1208">
                  <c:v>34254</c:v>
                </c:pt>
                <c:pt idx="1209">
                  <c:v>34255</c:v>
                </c:pt>
                <c:pt idx="1210">
                  <c:v>34256</c:v>
                </c:pt>
                <c:pt idx="1211">
                  <c:v>34257</c:v>
                </c:pt>
                <c:pt idx="1212">
                  <c:v>34260</c:v>
                </c:pt>
                <c:pt idx="1213">
                  <c:v>34261</c:v>
                </c:pt>
                <c:pt idx="1214">
                  <c:v>34262</c:v>
                </c:pt>
                <c:pt idx="1215">
                  <c:v>34263</c:v>
                </c:pt>
                <c:pt idx="1216">
                  <c:v>34264</c:v>
                </c:pt>
                <c:pt idx="1217">
                  <c:v>34267</c:v>
                </c:pt>
                <c:pt idx="1218">
                  <c:v>34268</c:v>
                </c:pt>
                <c:pt idx="1219">
                  <c:v>34269</c:v>
                </c:pt>
                <c:pt idx="1220">
                  <c:v>34270</c:v>
                </c:pt>
                <c:pt idx="1221">
                  <c:v>34271</c:v>
                </c:pt>
                <c:pt idx="1222">
                  <c:v>34274</c:v>
                </c:pt>
                <c:pt idx="1223">
                  <c:v>34275</c:v>
                </c:pt>
                <c:pt idx="1224">
                  <c:v>34276</c:v>
                </c:pt>
                <c:pt idx="1225">
                  <c:v>34277</c:v>
                </c:pt>
                <c:pt idx="1226">
                  <c:v>34278</c:v>
                </c:pt>
                <c:pt idx="1227">
                  <c:v>34281</c:v>
                </c:pt>
                <c:pt idx="1228">
                  <c:v>34282</c:v>
                </c:pt>
                <c:pt idx="1229">
                  <c:v>34283</c:v>
                </c:pt>
                <c:pt idx="1230">
                  <c:v>34284</c:v>
                </c:pt>
                <c:pt idx="1231">
                  <c:v>34285</c:v>
                </c:pt>
                <c:pt idx="1232">
                  <c:v>34288</c:v>
                </c:pt>
                <c:pt idx="1233">
                  <c:v>34289</c:v>
                </c:pt>
                <c:pt idx="1234">
                  <c:v>34290</c:v>
                </c:pt>
                <c:pt idx="1235">
                  <c:v>34291</c:v>
                </c:pt>
                <c:pt idx="1236">
                  <c:v>34292</c:v>
                </c:pt>
                <c:pt idx="1237">
                  <c:v>34295</c:v>
                </c:pt>
                <c:pt idx="1238">
                  <c:v>34296</c:v>
                </c:pt>
                <c:pt idx="1239">
                  <c:v>34297</c:v>
                </c:pt>
                <c:pt idx="1240">
                  <c:v>34298</c:v>
                </c:pt>
                <c:pt idx="1241">
                  <c:v>34299</c:v>
                </c:pt>
                <c:pt idx="1242">
                  <c:v>34302</c:v>
                </c:pt>
                <c:pt idx="1243">
                  <c:v>34303</c:v>
                </c:pt>
                <c:pt idx="1244">
                  <c:v>34304</c:v>
                </c:pt>
                <c:pt idx="1245">
                  <c:v>34305</c:v>
                </c:pt>
                <c:pt idx="1246">
                  <c:v>34306</c:v>
                </c:pt>
                <c:pt idx="1247">
                  <c:v>34309</c:v>
                </c:pt>
                <c:pt idx="1248">
                  <c:v>34310</c:v>
                </c:pt>
                <c:pt idx="1249">
                  <c:v>34311</c:v>
                </c:pt>
                <c:pt idx="1250">
                  <c:v>34312</c:v>
                </c:pt>
                <c:pt idx="1251">
                  <c:v>34313</c:v>
                </c:pt>
                <c:pt idx="1252">
                  <c:v>34316</c:v>
                </c:pt>
                <c:pt idx="1253">
                  <c:v>34317</c:v>
                </c:pt>
                <c:pt idx="1254">
                  <c:v>34318</c:v>
                </c:pt>
                <c:pt idx="1255">
                  <c:v>34319</c:v>
                </c:pt>
                <c:pt idx="1256">
                  <c:v>34320</c:v>
                </c:pt>
                <c:pt idx="1257">
                  <c:v>34323</c:v>
                </c:pt>
                <c:pt idx="1258">
                  <c:v>34324</c:v>
                </c:pt>
                <c:pt idx="1259">
                  <c:v>34325</c:v>
                </c:pt>
                <c:pt idx="1260">
                  <c:v>34326</c:v>
                </c:pt>
                <c:pt idx="1261">
                  <c:v>34327</c:v>
                </c:pt>
                <c:pt idx="1262">
                  <c:v>34332</c:v>
                </c:pt>
                <c:pt idx="1263">
                  <c:v>34333</c:v>
                </c:pt>
                <c:pt idx="1264">
                  <c:v>34334</c:v>
                </c:pt>
                <c:pt idx="1265">
                  <c:v>34338</c:v>
                </c:pt>
                <c:pt idx="1266">
                  <c:v>34339</c:v>
                </c:pt>
                <c:pt idx="1267">
                  <c:v>34340</c:v>
                </c:pt>
                <c:pt idx="1268">
                  <c:v>34341</c:v>
                </c:pt>
                <c:pt idx="1269">
                  <c:v>34344</c:v>
                </c:pt>
                <c:pt idx="1270">
                  <c:v>34345</c:v>
                </c:pt>
                <c:pt idx="1271">
                  <c:v>34346</c:v>
                </c:pt>
                <c:pt idx="1272">
                  <c:v>34347</c:v>
                </c:pt>
                <c:pt idx="1273">
                  <c:v>34348</c:v>
                </c:pt>
                <c:pt idx="1274">
                  <c:v>34351</c:v>
                </c:pt>
                <c:pt idx="1275">
                  <c:v>34352</c:v>
                </c:pt>
                <c:pt idx="1276">
                  <c:v>34353</c:v>
                </c:pt>
                <c:pt idx="1277">
                  <c:v>34354</c:v>
                </c:pt>
                <c:pt idx="1278">
                  <c:v>34355</c:v>
                </c:pt>
                <c:pt idx="1279">
                  <c:v>34358</c:v>
                </c:pt>
                <c:pt idx="1280">
                  <c:v>34359</c:v>
                </c:pt>
                <c:pt idx="1281">
                  <c:v>34360</c:v>
                </c:pt>
                <c:pt idx="1282">
                  <c:v>34361</c:v>
                </c:pt>
                <c:pt idx="1283">
                  <c:v>34362</c:v>
                </c:pt>
                <c:pt idx="1284">
                  <c:v>34365</c:v>
                </c:pt>
                <c:pt idx="1285">
                  <c:v>34366</c:v>
                </c:pt>
                <c:pt idx="1286">
                  <c:v>34367</c:v>
                </c:pt>
                <c:pt idx="1287">
                  <c:v>34368</c:v>
                </c:pt>
                <c:pt idx="1288">
                  <c:v>34369</c:v>
                </c:pt>
                <c:pt idx="1289">
                  <c:v>34372</c:v>
                </c:pt>
                <c:pt idx="1290">
                  <c:v>34373</c:v>
                </c:pt>
                <c:pt idx="1291">
                  <c:v>34374</c:v>
                </c:pt>
                <c:pt idx="1292">
                  <c:v>34375</c:v>
                </c:pt>
                <c:pt idx="1293">
                  <c:v>34376</c:v>
                </c:pt>
                <c:pt idx="1294">
                  <c:v>34379</c:v>
                </c:pt>
                <c:pt idx="1295">
                  <c:v>34380</c:v>
                </c:pt>
                <c:pt idx="1296">
                  <c:v>34381</c:v>
                </c:pt>
                <c:pt idx="1297">
                  <c:v>34382</c:v>
                </c:pt>
                <c:pt idx="1298">
                  <c:v>34383</c:v>
                </c:pt>
                <c:pt idx="1299">
                  <c:v>34386</c:v>
                </c:pt>
                <c:pt idx="1300">
                  <c:v>34387</c:v>
                </c:pt>
                <c:pt idx="1301">
                  <c:v>34388</c:v>
                </c:pt>
                <c:pt idx="1302">
                  <c:v>34389</c:v>
                </c:pt>
                <c:pt idx="1303">
                  <c:v>34390</c:v>
                </c:pt>
                <c:pt idx="1304">
                  <c:v>34393</c:v>
                </c:pt>
                <c:pt idx="1305">
                  <c:v>34394</c:v>
                </c:pt>
                <c:pt idx="1306">
                  <c:v>34395</c:v>
                </c:pt>
                <c:pt idx="1307">
                  <c:v>34396</c:v>
                </c:pt>
                <c:pt idx="1308">
                  <c:v>34397</c:v>
                </c:pt>
                <c:pt idx="1309">
                  <c:v>34400</c:v>
                </c:pt>
                <c:pt idx="1310">
                  <c:v>34401</c:v>
                </c:pt>
                <c:pt idx="1311">
                  <c:v>34402</c:v>
                </c:pt>
                <c:pt idx="1312">
                  <c:v>34403</c:v>
                </c:pt>
                <c:pt idx="1313">
                  <c:v>34404</c:v>
                </c:pt>
                <c:pt idx="1314">
                  <c:v>34407</c:v>
                </c:pt>
                <c:pt idx="1315">
                  <c:v>34408</c:v>
                </c:pt>
                <c:pt idx="1316">
                  <c:v>34409</c:v>
                </c:pt>
                <c:pt idx="1317">
                  <c:v>34410</c:v>
                </c:pt>
                <c:pt idx="1318">
                  <c:v>34411</c:v>
                </c:pt>
                <c:pt idx="1319">
                  <c:v>34414</c:v>
                </c:pt>
                <c:pt idx="1320">
                  <c:v>34415</c:v>
                </c:pt>
                <c:pt idx="1321">
                  <c:v>34416</c:v>
                </c:pt>
                <c:pt idx="1322">
                  <c:v>34417</c:v>
                </c:pt>
                <c:pt idx="1323">
                  <c:v>34418</c:v>
                </c:pt>
                <c:pt idx="1324">
                  <c:v>34421</c:v>
                </c:pt>
                <c:pt idx="1325">
                  <c:v>34422</c:v>
                </c:pt>
                <c:pt idx="1326">
                  <c:v>34423</c:v>
                </c:pt>
                <c:pt idx="1327">
                  <c:v>34424</c:v>
                </c:pt>
                <c:pt idx="1328">
                  <c:v>34429</c:v>
                </c:pt>
                <c:pt idx="1329">
                  <c:v>34430</c:v>
                </c:pt>
                <c:pt idx="1330">
                  <c:v>34431</c:v>
                </c:pt>
                <c:pt idx="1331">
                  <c:v>34432</c:v>
                </c:pt>
                <c:pt idx="1332">
                  <c:v>34435</c:v>
                </c:pt>
                <c:pt idx="1333">
                  <c:v>34436</c:v>
                </c:pt>
                <c:pt idx="1334">
                  <c:v>34437</c:v>
                </c:pt>
                <c:pt idx="1335">
                  <c:v>34438</c:v>
                </c:pt>
                <c:pt idx="1336">
                  <c:v>34439</c:v>
                </c:pt>
                <c:pt idx="1337">
                  <c:v>34442</c:v>
                </c:pt>
                <c:pt idx="1338">
                  <c:v>34443</c:v>
                </c:pt>
                <c:pt idx="1339">
                  <c:v>34444</c:v>
                </c:pt>
                <c:pt idx="1340">
                  <c:v>34445</c:v>
                </c:pt>
                <c:pt idx="1341">
                  <c:v>34446</c:v>
                </c:pt>
                <c:pt idx="1342">
                  <c:v>34449</c:v>
                </c:pt>
                <c:pt idx="1343">
                  <c:v>34450</c:v>
                </c:pt>
                <c:pt idx="1344">
                  <c:v>34451</c:v>
                </c:pt>
                <c:pt idx="1345">
                  <c:v>34452</c:v>
                </c:pt>
                <c:pt idx="1346">
                  <c:v>34453</c:v>
                </c:pt>
                <c:pt idx="1347">
                  <c:v>34457</c:v>
                </c:pt>
                <c:pt idx="1348">
                  <c:v>34458</c:v>
                </c:pt>
                <c:pt idx="1349">
                  <c:v>34459</c:v>
                </c:pt>
                <c:pt idx="1350">
                  <c:v>34460</c:v>
                </c:pt>
                <c:pt idx="1351">
                  <c:v>34463</c:v>
                </c:pt>
                <c:pt idx="1352">
                  <c:v>34464</c:v>
                </c:pt>
                <c:pt idx="1353">
                  <c:v>34465</c:v>
                </c:pt>
                <c:pt idx="1354">
                  <c:v>34466</c:v>
                </c:pt>
                <c:pt idx="1355">
                  <c:v>34467</c:v>
                </c:pt>
                <c:pt idx="1356">
                  <c:v>34470</c:v>
                </c:pt>
                <c:pt idx="1357">
                  <c:v>34471</c:v>
                </c:pt>
                <c:pt idx="1358">
                  <c:v>34472</c:v>
                </c:pt>
                <c:pt idx="1359">
                  <c:v>34473</c:v>
                </c:pt>
                <c:pt idx="1360">
                  <c:v>34474</c:v>
                </c:pt>
                <c:pt idx="1361">
                  <c:v>34477</c:v>
                </c:pt>
                <c:pt idx="1362">
                  <c:v>34478</c:v>
                </c:pt>
                <c:pt idx="1363">
                  <c:v>34479</c:v>
                </c:pt>
                <c:pt idx="1364">
                  <c:v>34480</c:v>
                </c:pt>
                <c:pt idx="1365">
                  <c:v>34481</c:v>
                </c:pt>
                <c:pt idx="1366">
                  <c:v>34485</c:v>
                </c:pt>
                <c:pt idx="1367">
                  <c:v>34486</c:v>
                </c:pt>
                <c:pt idx="1368">
                  <c:v>34487</c:v>
                </c:pt>
                <c:pt idx="1369">
                  <c:v>34488</c:v>
                </c:pt>
                <c:pt idx="1370">
                  <c:v>34491</c:v>
                </c:pt>
                <c:pt idx="1371">
                  <c:v>34492</c:v>
                </c:pt>
                <c:pt idx="1372">
                  <c:v>34493</c:v>
                </c:pt>
                <c:pt idx="1373">
                  <c:v>34494</c:v>
                </c:pt>
                <c:pt idx="1374">
                  <c:v>34495</c:v>
                </c:pt>
                <c:pt idx="1375">
                  <c:v>34498</c:v>
                </c:pt>
                <c:pt idx="1376">
                  <c:v>34499</c:v>
                </c:pt>
                <c:pt idx="1377">
                  <c:v>34500</c:v>
                </c:pt>
                <c:pt idx="1378">
                  <c:v>34501</c:v>
                </c:pt>
                <c:pt idx="1379">
                  <c:v>34502</c:v>
                </c:pt>
                <c:pt idx="1380">
                  <c:v>34505</c:v>
                </c:pt>
                <c:pt idx="1381">
                  <c:v>34506</c:v>
                </c:pt>
                <c:pt idx="1382">
                  <c:v>34507</c:v>
                </c:pt>
                <c:pt idx="1383">
                  <c:v>34508</c:v>
                </c:pt>
                <c:pt idx="1384">
                  <c:v>34509</c:v>
                </c:pt>
                <c:pt idx="1385">
                  <c:v>34512</c:v>
                </c:pt>
                <c:pt idx="1386">
                  <c:v>34513</c:v>
                </c:pt>
                <c:pt idx="1387">
                  <c:v>34514</c:v>
                </c:pt>
                <c:pt idx="1388">
                  <c:v>34515</c:v>
                </c:pt>
                <c:pt idx="1389">
                  <c:v>34516</c:v>
                </c:pt>
                <c:pt idx="1390">
                  <c:v>34519</c:v>
                </c:pt>
                <c:pt idx="1391">
                  <c:v>34520</c:v>
                </c:pt>
                <c:pt idx="1392">
                  <c:v>34521</c:v>
                </c:pt>
                <c:pt idx="1393">
                  <c:v>34522</c:v>
                </c:pt>
                <c:pt idx="1394">
                  <c:v>34523</c:v>
                </c:pt>
                <c:pt idx="1395">
                  <c:v>34526</c:v>
                </c:pt>
                <c:pt idx="1396">
                  <c:v>34527</c:v>
                </c:pt>
                <c:pt idx="1397">
                  <c:v>34528</c:v>
                </c:pt>
                <c:pt idx="1398">
                  <c:v>34529</c:v>
                </c:pt>
                <c:pt idx="1399">
                  <c:v>34530</c:v>
                </c:pt>
                <c:pt idx="1400">
                  <c:v>34533</c:v>
                </c:pt>
                <c:pt idx="1401">
                  <c:v>34534</c:v>
                </c:pt>
                <c:pt idx="1402">
                  <c:v>34535</c:v>
                </c:pt>
                <c:pt idx="1403">
                  <c:v>34536</c:v>
                </c:pt>
                <c:pt idx="1404">
                  <c:v>34537</c:v>
                </c:pt>
                <c:pt idx="1405">
                  <c:v>34540</c:v>
                </c:pt>
                <c:pt idx="1406">
                  <c:v>34541</c:v>
                </c:pt>
                <c:pt idx="1407">
                  <c:v>34542</c:v>
                </c:pt>
                <c:pt idx="1408">
                  <c:v>34543</c:v>
                </c:pt>
                <c:pt idx="1409">
                  <c:v>34544</c:v>
                </c:pt>
                <c:pt idx="1410">
                  <c:v>34547</c:v>
                </c:pt>
                <c:pt idx="1411">
                  <c:v>34548</c:v>
                </c:pt>
                <c:pt idx="1412">
                  <c:v>34549</c:v>
                </c:pt>
                <c:pt idx="1413">
                  <c:v>34550</c:v>
                </c:pt>
                <c:pt idx="1414">
                  <c:v>34551</c:v>
                </c:pt>
                <c:pt idx="1415">
                  <c:v>34554</c:v>
                </c:pt>
                <c:pt idx="1416">
                  <c:v>34555</c:v>
                </c:pt>
                <c:pt idx="1417">
                  <c:v>34556</c:v>
                </c:pt>
                <c:pt idx="1418">
                  <c:v>34557</c:v>
                </c:pt>
                <c:pt idx="1419">
                  <c:v>34558</c:v>
                </c:pt>
                <c:pt idx="1420">
                  <c:v>34561</c:v>
                </c:pt>
                <c:pt idx="1421">
                  <c:v>34562</c:v>
                </c:pt>
                <c:pt idx="1422">
                  <c:v>34563</c:v>
                </c:pt>
                <c:pt idx="1423">
                  <c:v>34564</c:v>
                </c:pt>
                <c:pt idx="1424">
                  <c:v>34565</c:v>
                </c:pt>
                <c:pt idx="1425">
                  <c:v>34568</c:v>
                </c:pt>
                <c:pt idx="1426">
                  <c:v>34569</c:v>
                </c:pt>
                <c:pt idx="1427">
                  <c:v>34570</c:v>
                </c:pt>
                <c:pt idx="1428">
                  <c:v>34571</c:v>
                </c:pt>
                <c:pt idx="1429">
                  <c:v>34572</c:v>
                </c:pt>
                <c:pt idx="1430">
                  <c:v>34576</c:v>
                </c:pt>
                <c:pt idx="1431">
                  <c:v>34577</c:v>
                </c:pt>
                <c:pt idx="1432">
                  <c:v>34578</c:v>
                </c:pt>
                <c:pt idx="1433">
                  <c:v>34579</c:v>
                </c:pt>
                <c:pt idx="1434">
                  <c:v>34582</c:v>
                </c:pt>
                <c:pt idx="1435">
                  <c:v>34583</c:v>
                </c:pt>
                <c:pt idx="1436">
                  <c:v>34584</c:v>
                </c:pt>
                <c:pt idx="1437">
                  <c:v>34585</c:v>
                </c:pt>
                <c:pt idx="1438">
                  <c:v>34586</c:v>
                </c:pt>
                <c:pt idx="1439">
                  <c:v>34589</c:v>
                </c:pt>
                <c:pt idx="1440">
                  <c:v>34590</c:v>
                </c:pt>
                <c:pt idx="1441">
                  <c:v>34591</c:v>
                </c:pt>
                <c:pt idx="1442">
                  <c:v>34592</c:v>
                </c:pt>
                <c:pt idx="1443">
                  <c:v>34593</c:v>
                </c:pt>
                <c:pt idx="1444">
                  <c:v>34596</c:v>
                </c:pt>
                <c:pt idx="1445">
                  <c:v>34597</c:v>
                </c:pt>
                <c:pt idx="1446">
                  <c:v>34598</c:v>
                </c:pt>
                <c:pt idx="1447">
                  <c:v>34599</c:v>
                </c:pt>
                <c:pt idx="1448">
                  <c:v>34600</c:v>
                </c:pt>
                <c:pt idx="1449">
                  <c:v>34603</c:v>
                </c:pt>
                <c:pt idx="1450">
                  <c:v>34604</c:v>
                </c:pt>
                <c:pt idx="1451">
                  <c:v>34605</c:v>
                </c:pt>
                <c:pt idx="1452">
                  <c:v>34606</c:v>
                </c:pt>
                <c:pt idx="1453">
                  <c:v>34607</c:v>
                </c:pt>
                <c:pt idx="1454">
                  <c:v>34610</c:v>
                </c:pt>
                <c:pt idx="1455">
                  <c:v>34611</c:v>
                </c:pt>
                <c:pt idx="1456">
                  <c:v>34612</c:v>
                </c:pt>
                <c:pt idx="1457">
                  <c:v>34613</c:v>
                </c:pt>
                <c:pt idx="1458">
                  <c:v>34614</c:v>
                </c:pt>
                <c:pt idx="1459">
                  <c:v>34617</c:v>
                </c:pt>
                <c:pt idx="1460">
                  <c:v>34618</c:v>
                </c:pt>
                <c:pt idx="1461">
                  <c:v>34619</c:v>
                </c:pt>
                <c:pt idx="1462">
                  <c:v>34620</c:v>
                </c:pt>
                <c:pt idx="1463">
                  <c:v>34621</c:v>
                </c:pt>
                <c:pt idx="1464">
                  <c:v>34624</c:v>
                </c:pt>
                <c:pt idx="1465">
                  <c:v>34625</c:v>
                </c:pt>
                <c:pt idx="1466">
                  <c:v>34626</c:v>
                </c:pt>
                <c:pt idx="1467">
                  <c:v>34627</c:v>
                </c:pt>
                <c:pt idx="1468">
                  <c:v>34628</c:v>
                </c:pt>
                <c:pt idx="1469">
                  <c:v>34631</c:v>
                </c:pt>
                <c:pt idx="1470">
                  <c:v>34632</c:v>
                </c:pt>
                <c:pt idx="1471">
                  <c:v>34633</c:v>
                </c:pt>
                <c:pt idx="1472">
                  <c:v>34634</c:v>
                </c:pt>
                <c:pt idx="1473">
                  <c:v>34635</c:v>
                </c:pt>
                <c:pt idx="1474">
                  <c:v>34638</c:v>
                </c:pt>
                <c:pt idx="1475">
                  <c:v>34639</c:v>
                </c:pt>
                <c:pt idx="1476">
                  <c:v>34640</c:v>
                </c:pt>
                <c:pt idx="1477">
                  <c:v>34641</c:v>
                </c:pt>
                <c:pt idx="1478">
                  <c:v>34642</c:v>
                </c:pt>
                <c:pt idx="1479">
                  <c:v>34645</c:v>
                </c:pt>
                <c:pt idx="1480">
                  <c:v>34646</c:v>
                </c:pt>
                <c:pt idx="1481">
                  <c:v>34647</c:v>
                </c:pt>
                <c:pt idx="1482">
                  <c:v>34648</c:v>
                </c:pt>
                <c:pt idx="1483">
                  <c:v>34649</c:v>
                </c:pt>
                <c:pt idx="1484">
                  <c:v>34652</c:v>
                </c:pt>
                <c:pt idx="1485">
                  <c:v>34653</c:v>
                </c:pt>
                <c:pt idx="1486">
                  <c:v>34654</c:v>
                </c:pt>
                <c:pt idx="1487">
                  <c:v>34655</c:v>
                </c:pt>
                <c:pt idx="1488">
                  <c:v>34656</c:v>
                </c:pt>
                <c:pt idx="1489">
                  <c:v>34659</c:v>
                </c:pt>
                <c:pt idx="1490">
                  <c:v>34660</c:v>
                </c:pt>
                <c:pt idx="1491">
                  <c:v>34661</c:v>
                </c:pt>
                <c:pt idx="1492">
                  <c:v>34662</c:v>
                </c:pt>
                <c:pt idx="1493">
                  <c:v>34663</c:v>
                </c:pt>
                <c:pt idx="1494">
                  <c:v>34666</c:v>
                </c:pt>
                <c:pt idx="1495">
                  <c:v>34667</c:v>
                </c:pt>
                <c:pt idx="1496">
                  <c:v>34668</c:v>
                </c:pt>
                <c:pt idx="1497">
                  <c:v>34669</c:v>
                </c:pt>
                <c:pt idx="1498">
                  <c:v>34670</c:v>
                </c:pt>
                <c:pt idx="1499">
                  <c:v>34673</c:v>
                </c:pt>
                <c:pt idx="1500">
                  <c:v>34674</c:v>
                </c:pt>
                <c:pt idx="1501">
                  <c:v>34675</c:v>
                </c:pt>
                <c:pt idx="1502">
                  <c:v>34676</c:v>
                </c:pt>
                <c:pt idx="1503">
                  <c:v>34677</c:v>
                </c:pt>
                <c:pt idx="1504">
                  <c:v>34680</c:v>
                </c:pt>
                <c:pt idx="1505">
                  <c:v>34681</c:v>
                </c:pt>
                <c:pt idx="1506">
                  <c:v>34682</c:v>
                </c:pt>
                <c:pt idx="1507">
                  <c:v>34683</c:v>
                </c:pt>
                <c:pt idx="1508">
                  <c:v>34684</c:v>
                </c:pt>
                <c:pt idx="1509">
                  <c:v>34687</c:v>
                </c:pt>
                <c:pt idx="1510">
                  <c:v>34688</c:v>
                </c:pt>
                <c:pt idx="1511">
                  <c:v>34689</c:v>
                </c:pt>
                <c:pt idx="1512">
                  <c:v>34690</c:v>
                </c:pt>
                <c:pt idx="1513">
                  <c:v>34691</c:v>
                </c:pt>
                <c:pt idx="1514">
                  <c:v>34696</c:v>
                </c:pt>
                <c:pt idx="1515">
                  <c:v>34697</c:v>
                </c:pt>
                <c:pt idx="1516">
                  <c:v>34698</c:v>
                </c:pt>
                <c:pt idx="1517">
                  <c:v>34702</c:v>
                </c:pt>
                <c:pt idx="1518">
                  <c:v>34703</c:v>
                </c:pt>
                <c:pt idx="1519">
                  <c:v>34704</c:v>
                </c:pt>
                <c:pt idx="1520">
                  <c:v>34705</c:v>
                </c:pt>
                <c:pt idx="1521">
                  <c:v>34708</c:v>
                </c:pt>
                <c:pt idx="1522">
                  <c:v>34709</c:v>
                </c:pt>
                <c:pt idx="1523">
                  <c:v>34710</c:v>
                </c:pt>
                <c:pt idx="1524">
                  <c:v>34711</c:v>
                </c:pt>
                <c:pt idx="1525">
                  <c:v>34712</c:v>
                </c:pt>
                <c:pt idx="1526">
                  <c:v>34715</c:v>
                </c:pt>
                <c:pt idx="1527">
                  <c:v>34716</c:v>
                </c:pt>
                <c:pt idx="1528">
                  <c:v>34717</c:v>
                </c:pt>
                <c:pt idx="1529">
                  <c:v>34718</c:v>
                </c:pt>
                <c:pt idx="1530">
                  <c:v>34719</c:v>
                </c:pt>
                <c:pt idx="1531">
                  <c:v>34722</c:v>
                </c:pt>
                <c:pt idx="1532">
                  <c:v>34723</c:v>
                </c:pt>
                <c:pt idx="1533">
                  <c:v>34724</c:v>
                </c:pt>
                <c:pt idx="1534">
                  <c:v>34725</c:v>
                </c:pt>
                <c:pt idx="1535">
                  <c:v>34726</c:v>
                </c:pt>
                <c:pt idx="1536">
                  <c:v>34729</c:v>
                </c:pt>
                <c:pt idx="1537">
                  <c:v>34730</c:v>
                </c:pt>
                <c:pt idx="1538">
                  <c:v>34731</c:v>
                </c:pt>
                <c:pt idx="1539">
                  <c:v>34732</c:v>
                </c:pt>
                <c:pt idx="1540">
                  <c:v>34733</c:v>
                </c:pt>
                <c:pt idx="1541">
                  <c:v>34736</c:v>
                </c:pt>
                <c:pt idx="1542">
                  <c:v>34737</c:v>
                </c:pt>
                <c:pt idx="1543">
                  <c:v>34738</c:v>
                </c:pt>
                <c:pt idx="1544">
                  <c:v>34739</c:v>
                </c:pt>
                <c:pt idx="1545">
                  <c:v>34740</c:v>
                </c:pt>
                <c:pt idx="1546">
                  <c:v>34743</c:v>
                </c:pt>
                <c:pt idx="1547">
                  <c:v>34744</c:v>
                </c:pt>
                <c:pt idx="1548">
                  <c:v>34745</c:v>
                </c:pt>
                <c:pt idx="1549">
                  <c:v>34746</c:v>
                </c:pt>
                <c:pt idx="1550">
                  <c:v>34747</c:v>
                </c:pt>
                <c:pt idx="1551">
                  <c:v>34750</c:v>
                </c:pt>
                <c:pt idx="1552">
                  <c:v>34751</c:v>
                </c:pt>
                <c:pt idx="1553">
                  <c:v>34752</c:v>
                </c:pt>
                <c:pt idx="1554">
                  <c:v>34753</c:v>
                </c:pt>
                <c:pt idx="1555">
                  <c:v>34754</c:v>
                </c:pt>
                <c:pt idx="1556">
                  <c:v>34757</c:v>
                </c:pt>
                <c:pt idx="1557">
                  <c:v>34758</c:v>
                </c:pt>
                <c:pt idx="1558">
                  <c:v>34759</c:v>
                </c:pt>
                <c:pt idx="1559">
                  <c:v>34760</c:v>
                </c:pt>
                <c:pt idx="1560">
                  <c:v>34761</c:v>
                </c:pt>
                <c:pt idx="1561">
                  <c:v>34764</c:v>
                </c:pt>
                <c:pt idx="1562">
                  <c:v>34765</c:v>
                </c:pt>
                <c:pt idx="1563">
                  <c:v>34766</c:v>
                </c:pt>
                <c:pt idx="1564">
                  <c:v>34767</c:v>
                </c:pt>
                <c:pt idx="1565">
                  <c:v>34768</c:v>
                </c:pt>
                <c:pt idx="1566">
                  <c:v>34771</c:v>
                </c:pt>
                <c:pt idx="1567">
                  <c:v>34772</c:v>
                </c:pt>
                <c:pt idx="1568">
                  <c:v>34773</c:v>
                </c:pt>
                <c:pt idx="1569">
                  <c:v>34774</c:v>
                </c:pt>
                <c:pt idx="1570">
                  <c:v>34775</c:v>
                </c:pt>
                <c:pt idx="1571">
                  <c:v>34778</c:v>
                </c:pt>
                <c:pt idx="1572">
                  <c:v>34779</c:v>
                </c:pt>
                <c:pt idx="1573">
                  <c:v>34780</c:v>
                </c:pt>
                <c:pt idx="1574">
                  <c:v>34781</c:v>
                </c:pt>
                <c:pt idx="1575">
                  <c:v>34782</c:v>
                </c:pt>
                <c:pt idx="1576">
                  <c:v>34785</c:v>
                </c:pt>
                <c:pt idx="1577">
                  <c:v>34786</c:v>
                </c:pt>
                <c:pt idx="1578">
                  <c:v>34787</c:v>
                </c:pt>
                <c:pt idx="1579">
                  <c:v>34788</c:v>
                </c:pt>
                <c:pt idx="1580">
                  <c:v>34789</c:v>
                </c:pt>
                <c:pt idx="1581">
                  <c:v>34792</c:v>
                </c:pt>
                <c:pt idx="1582">
                  <c:v>34793</c:v>
                </c:pt>
                <c:pt idx="1583">
                  <c:v>34794</c:v>
                </c:pt>
                <c:pt idx="1584">
                  <c:v>34795</c:v>
                </c:pt>
                <c:pt idx="1585">
                  <c:v>34796</c:v>
                </c:pt>
                <c:pt idx="1586">
                  <c:v>34799</c:v>
                </c:pt>
                <c:pt idx="1587">
                  <c:v>34800</c:v>
                </c:pt>
                <c:pt idx="1588">
                  <c:v>34801</c:v>
                </c:pt>
                <c:pt idx="1589">
                  <c:v>34802</c:v>
                </c:pt>
                <c:pt idx="1590">
                  <c:v>34807</c:v>
                </c:pt>
                <c:pt idx="1591">
                  <c:v>34808</c:v>
                </c:pt>
                <c:pt idx="1592">
                  <c:v>34809</c:v>
                </c:pt>
                <c:pt idx="1593">
                  <c:v>34810</c:v>
                </c:pt>
                <c:pt idx="1594">
                  <c:v>34813</c:v>
                </c:pt>
                <c:pt idx="1595">
                  <c:v>34814</c:v>
                </c:pt>
                <c:pt idx="1596">
                  <c:v>34815</c:v>
                </c:pt>
                <c:pt idx="1597">
                  <c:v>34816</c:v>
                </c:pt>
                <c:pt idx="1598">
                  <c:v>34817</c:v>
                </c:pt>
                <c:pt idx="1599">
                  <c:v>34820</c:v>
                </c:pt>
                <c:pt idx="1600">
                  <c:v>34821</c:v>
                </c:pt>
                <c:pt idx="1601">
                  <c:v>34822</c:v>
                </c:pt>
                <c:pt idx="1602">
                  <c:v>34823</c:v>
                </c:pt>
                <c:pt idx="1603">
                  <c:v>34824</c:v>
                </c:pt>
                <c:pt idx="1604">
                  <c:v>34828</c:v>
                </c:pt>
                <c:pt idx="1605">
                  <c:v>34829</c:v>
                </c:pt>
                <c:pt idx="1606">
                  <c:v>34830</c:v>
                </c:pt>
                <c:pt idx="1607">
                  <c:v>34831</c:v>
                </c:pt>
                <c:pt idx="1608">
                  <c:v>34834</c:v>
                </c:pt>
                <c:pt idx="1609">
                  <c:v>34835</c:v>
                </c:pt>
                <c:pt idx="1610">
                  <c:v>34836</c:v>
                </c:pt>
                <c:pt idx="1611">
                  <c:v>34837</c:v>
                </c:pt>
                <c:pt idx="1612">
                  <c:v>34838</c:v>
                </c:pt>
                <c:pt idx="1613">
                  <c:v>34841</c:v>
                </c:pt>
                <c:pt idx="1614">
                  <c:v>34842</c:v>
                </c:pt>
                <c:pt idx="1615">
                  <c:v>34843</c:v>
                </c:pt>
                <c:pt idx="1616">
                  <c:v>34844</c:v>
                </c:pt>
                <c:pt idx="1617">
                  <c:v>34845</c:v>
                </c:pt>
                <c:pt idx="1618">
                  <c:v>34849</c:v>
                </c:pt>
                <c:pt idx="1619">
                  <c:v>34850</c:v>
                </c:pt>
                <c:pt idx="1620">
                  <c:v>34851</c:v>
                </c:pt>
                <c:pt idx="1621">
                  <c:v>34852</c:v>
                </c:pt>
                <c:pt idx="1622">
                  <c:v>34855</c:v>
                </c:pt>
                <c:pt idx="1623">
                  <c:v>34856</c:v>
                </c:pt>
                <c:pt idx="1624">
                  <c:v>34857</c:v>
                </c:pt>
                <c:pt idx="1625">
                  <c:v>34858</c:v>
                </c:pt>
                <c:pt idx="1626">
                  <c:v>34859</c:v>
                </c:pt>
                <c:pt idx="1627">
                  <c:v>34862</c:v>
                </c:pt>
                <c:pt idx="1628">
                  <c:v>34863</c:v>
                </c:pt>
                <c:pt idx="1629">
                  <c:v>34864</c:v>
                </c:pt>
                <c:pt idx="1630">
                  <c:v>34865</c:v>
                </c:pt>
                <c:pt idx="1631">
                  <c:v>34866</c:v>
                </c:pt>
                <c:pt idx="1632">
                  <c:v>34869</c:v>
                </c:pt>
                <c:pt idx="1633">
                  <c:v>34870</c:v>
                </c:pt>
                <c:pt idx="1634">
                  <c:v>34871</c:v>
                </c:pt>
                <c:pt idx="1635">
                  <c:v>34872</c:v>
                </c:pt>
                <c:pt idx="1636">
                  <c:v>34873</c:v>
                </c:pt>
                <c:pt idx="1637">
                  <c:v>34876</c:v>
                </c:pt>
                <c:pt idx="1638">
                  <c:v>34877</c:v>
                </c:pt>
                <c:pt idx="1639">
                  <c:v>34878</c:v>
                </c:pt>
                <c:pt idx="1640">
                  <c:v>34879</c:v>
                </c:pt>
                <c:pt idx="1641">
                  <c:v>34880</c:v>
                </c:pt>
                <c:pt idx="1642">
                  <c:v>34883</c:v>
                </c:pt>
                <c:pt idx="1643">
                  <c:v>34884</c:v>
                </c:pt>
                <c:pt idx="1644">
                  <c:v>34885</c:v>
                </c:pt>
                <c:pt idx="1645">
                  <c:v>34886</c:v>
                </c:pt>
                <c:pt idx="1646">
                  <c:v>34887</c:v>
                </c:pt>
                <c:pt idx="1647">
                  <c:v>34890</c:v>
                </c:pt>
                <c:pt idx="1648">
                  <c:v>34891</c:v>
                </c:pt>
                <c:pt idx="1649">
                  <c:v>34892</c:v>
                </c:pt>
                <c:pt idx="1650">
                  <c:v>34893</c:v>
                </c:pt>
                <c:pt idx="1651">
                  <c:v>34894</c:v>
                </c:pt>
                <c:pt idx="1652">
                  <c:v>34897</c:v>
                </c:pt>
                <c:pt idx="1653">
                  <c:v>34898</c:v>
                </c:pt>
                <c:pt idx="1654">
                  <c:v>34899</c:v>
                </c:pt>
                <c:pt idx="1655">
                  <c:v>34900</c:v>
                </c:pt>
                <c:pt idx="1656">
                  <c:v>34901</c:v>
                </c:pt>
                <c:pt idx="1657">
                  <c:v>34904</c:v>
                </c:pt>
                <c:pt idx="1658">
                  <c:v>34905</c:v>
                </c:pt>
                <c:pt idx="1659">
                  <c:v>34906</c:v>
                </c:pt>
                <c:pt idx="1660">
                  <c:v>34907</c:v>
                </c:pt>
                <c:pt idx="1661">
                  <c:v>34908</c:v>
                </c:pt>
                <c:pt idx="1662">
                  <c:v>34911</c:v>
                </c:pt>
                <c:pt idx="1663">
                  <c:v>34912</c:v>
                </c:pt>
                <c:pt idx="1664">
                  <c:v>34913</c:v>
                </c:pt>
                <c:pt idx="1665">
                  <c:v>34914</c:v>
                </c:pt>
                <c:pt idx="1666">
                  <c:v>34915</c:v>
                </c:pt>
                <c:pt idx="1667">
                  <c:v>34918</c:v>
                </c:pt>
                <c:pt idx="1668">
                  <c:v>34919</c:v>
                </c:pt>
                <c:pt idx="1669">
                  <c:v>34920</c:v>
                </c:pt>
                <c:pt idx="1670">
                  <c:v>34921</c:v>
                </c:pt>
                <c:pt idx="1671">
                  <c:v>34922</c:v>
                </c:pt>
                <c:pt idx="1672">
                  <c:v>34925</c:v>
                </c:pt>
                <c:pt idx="1673">
                  <c:v>34926</c:v>
                </c:pt>
                <c:pt idx="1674">
                  <c:v>34927</c:v>
                </c:pt>
                <c:pt idx="1675">
                  <c:v>34928</c:v>
                </c:pt>
                <c:pt idx="1676">
                  <c:v>34929</c:v>
                </c:pt>
                <c:pt idx="1677">
                  <c:v>34932</c:v>
                </c:pt>
                <c:pt idx="1678">
                  <c:v>34933</c:v>
                </c:pt>
                <c:pt idx="1679">
                  <c:v>34934</c:v>
                </c:pt>
                <c:pt idx="1680">
                  <c:v>34935</c:v>
                </c:pt>
                <c:pt idx="1681">
                  <c:v>34936</c:v>
                </c:pt>
                <c:pt idx="1682">
                  <c:v>34940</c:v>
                </c:pt>
                <c:pt idx="1683">
                  <c:v>34941</c:v>
                </c:pt>
                <c:pt idx="1684">
                  <c:v>34942</c:v>
                </c:pt>
                <c:pt idx="1685">
                  <c:v>34943</c:v>
                </c:pt>
                <c:pt idx="1686">
                  <c:v>34946</c:v>
                </c:pt>
                <c:pt idx="1687">
                  <c:v>34947</c:v>
                </c:pt>
                <c:pt idx="1688">
                  <c:v>34948</c:v>
                </c:pt>
                <c:pt idx="1689">
                  <c:v>34949</c:v>
                </c:pt>
                <c:pt idx="1690">
                  <c:v>34950</c:v>
                </c:pt>
                <c:pt idx="1691">
                  <c:v>34953</c:v>
                </c:pt>
                <c:pt idx="1692">
                  <c:v>34954</c:v>
                </c:pt>
                <c:pt idx="1693">
                  <c:v>34955</c:v>
                </c:pt>
                <c:pt idx="1694">
                  <c:v>34956</c:v>
                </c:pt>
                <c:pt idx="1695">
                  <c:v>34957</c:v>
                </c:pt>
                <c:pt idx="1696">
                  <c:v>34960</c:v>
                </c:pt>
                <c:pt idx="1697">
                  <c:v>34961</c:v>
                </c:pt>
                <c:pt idx="1698">
                  <c:v>34962</c:v>
                </c:pt>
                <c:pt idx="1699">
                  <c:v>34963</c:v>
                </c:pt>
                <c:pt idx="1700">
                  <c:v>34964</c:v>
                </c:pt>
                <c:pt idx="1701">
                  <c:v>34967</c:v>
                </c:pt>
                <c:pt idx="1702">
                  <c:v>34968</c:v>
                </c:pt>
                <c:pt idx="1703">
                  <c:v>34969</c:v>
                </c:pt>
                <c:pt idx="1704">
                  <c:v>34970</c:v>
                </c:pt>
                <c:pt idx="1705">
                  <c:v>34971</c:v>
                </c:pt>
                <c:pt idx="1706">
                  <c:v>34974</c:v>
                </c:pt>
                <c:pt idx="1707">
                  <c:v>34975</c:v>
                </c:pt>
                <c:pt idx="1708">
                  <c:v>34976</c:v>
                </c:pt>
                <c:pt idx="1709">
                  <c:v>34977</c:v>
                </c:pt>
                <c:pt idx="1710">
                  <c:v>34978</c:v>
                </c:pt>
                <c:pt idx="1711">
                  <c:v>34981</c:v>
                </c:pt>
                <c:pt idx="1712">
                  <c:v>34982</c:v>
                </c:pt>
                <c:pt idx="1713">
                  <c:v>34983</c:v>
                </c:pt>
                <c:pt idx="1714">
                  <c:v>34984</c:v>
                </c:pt>
                <c:pt idx="1715">
                  <c:v>34985</c:v>
                </c:pt>
                <c:pt idx="1716">
                  <c:v>34988</c:v>
                </c:pt>
                <c:pt idx="1717">
                  <c:v>34989</c:v>
                </c:pt>
                <c:pt idx="1718">
                  <c:v>34990</c:v>
                </c:pt>
                <c:pt idx="1719">
                  <c:v>34991</c:v>
                </c:pt>
                <c:pt idx="1720">
                  <c:v>34992</c:v>
                </c:pt>
                <c:pt idx="1721">
                  <c:v>34995</c:v>
                </c:pt>
                <c:pt idx="1722">
                  <c:v>34996</c:v>
                </c:pt>
                <c:pt idx="1723">
                  <c:v>34997</c:v>
                </c:pt>
                <c:pt idx="1724">
                  <c:v>34998</c:v>
                </c:pt>
                <c:pt idx="1725">
                  <c:v>34999</c:v>
                </c:pt>
                <c:pt idx="1726">
                  <c:v>35002</c:v>
                </c:pt>
                <c:pt idx="1727">
                  <c:v>35003</c:v>
                </c:pt>
                <c:pt idx="1728">
                  <c:v>35004</c:v>
                </c:pt>
                <c:pt idx="1729">
                  <c:v>35005</c:v>
                </c:pt>
                <c:pt idx="1730">
                  <c:v>35006</c:v>
                </c:pt>
                <c:pt idx="1731">
                  <c:v>35009</c:v>
                </c:pt>
                <c:pt idx="1732">
                  <c:v>35010</c:v>
                </c:pt>
                <c:pt idx="1733">
                  <c:v>35011</c:v>
                </c:pt>
                <c:pt idx="1734">
                  <c:v>35012</c:v>
                </c:pt>
                <c:pt idx="1735">
                  <c:v>35013</c:v>
                </c:pt>
                <c:pt idx="1736">
                  <c:v>35016</c:v>
                </c:pt>
                <c:pt idx="1737">
                  <c:v>35017</c:v>
                </c:pt>
                <c:pt idx="1738">
                  <c:v>35018</c:v>
                </c:pt>
                <c:pt idx="1739">
                  <c:v>35019</c:v>
                </c:pt>
                <c:pt idx="1740">
                  <c:v>35020</c:v>
                </c:pt>
                <c:pt idx="1741">
                  <c:v>35023</c:v>
                </c:pt>
                <c:pt idx="1742">
                  <c:v>35024</c:v>
                </c:pt>
                <c:pt idx="1743">
                  <c:v>35025</c:v>
                </c:pt>
                <c:pt idx="1744">
                  <c:v>35026</c:v>
                </c:pt>
                <c:pt idx="1745">
                  <c:v>35027</c:v>
                </c:pt>
                <c:pt idx="1746">
                  <c:v>35030</c:v>
                </c:pt>
                <c:pt idx="1747">
                  <c:v>35031</c:v>
                </c:pt>
                <c:pt idx="1748">
                  <c:v>35032</c:v>
                </c:pt>
                <c:pt idx="1749">
                  <c:v>35033</c:v>
                </c:pt>
                <c:pt idx="1750">
                  <c:v>35034</c:v>
                </c:pt>
                <c:pt idx="1751">
                  <c:v>35037</c:v>
                </c:pt>
                <c:pt idx="1752">
                  <c:v>35038</c:v>
                </c:pt>
                <c:pt idx="1753">
                  <c:v>35039</c:v>
                </c:pt>
                <c:pt idx="1754">
                  <c:v>35040</c:v>
                </c:pt>
                <c:pt idx="1755">
                  <c:v>35041</c:v>
                </c:pt>
                <c:pt idx="1756">
                  <c:v>35044</c:v>
                </c:pt>
                <c:pt idx="1757">
                  <c:v>35045</c:v>
                </c:pt>
                <c:pt idx="1758">
                  <c:v>35046</c:v>
                </c:pt>
                <c:pt idx="1759">
                  <c:v>35047</c:v>
                </c:pt>
                <c:pt idx="1760">
                  <c:v>35048</c:v>
                </c:pt>
                <c:pt idx="1761">
                  <c:v>35051</c:v>
                </c:pt>
                <c:pt idx="1762">
                  <c:v>35052</c:v>
                </c:pt>
                <c:pt idx="1763">
                  <c:v>35053</c:v>
                </c:pt>
                <c:pt idx="1764">
                  <c:v>35054</c:v>
                </c:pt>
                <c:pt idx="1765">
                  <c:v>35055</c:v>
                </c:pt>
                <c:pt idx="1766">
                  <c:v>35060</c:v>
                </c:pt>
                <c:pt idx="1767">
                  <c:v>35061</c:v>
                </c:pt>
                <c:pt idx="1768">
                  <c:v>35062</c:v>
                </c:pt>
                <c:pt idx="1769">
                  <c:v>35066</c:v>
                </c:pt>
                <c:pt idx="1770">
                  <c:v>35067</c:v>
                </c:pt>
                <c:pt idx="1771">
                  <c:v>35068</c:v>
                </c:pt>
                <c:pt idx="1772">
                  <c:v>35069</c:v>
                </c:pt>
                <c:pt idx="1773">
                  <c:v>35072</c:v>
                </c:pt>
                <c:pt idx="1774">
                  <c:v>35073</c:v>
                </c:pt>
                <c:pt idx="1775">
                  <c:v>35074</c:v>
                </c:pt>
                <c:pt idx="1776">
                  <c:v>35075</c:v>
                </c:pt>
                <c:pt idx="1777">
                  <c:v>35076</c:v>
                </c:pt>
                <c:pt idx="1778">
                  <c:v>35079</c:v>
                </c:pt>
                <c:pt idx="1779">
                  <c:v>35080</c:v>
                </c:pt>
                <c:pt idx="1780">
                  <c:v>35081</c:v>
                </c:pt>
                <c:pt idx="1781">
                  <c:v>35082</c:v>
                </c:pt>
                <c:pt idx="1782">
                  <c:v>35083</c:v>
                </c:pt>
                <c:pt idx="1783">
                  <c:v>35086</c:v>
                </c:pt>
                <c:pt idx="1784">
                  <c:v>35087</c:v>
                </c:pt>
                <c:pt idx="1785">
                  <c:v>35088</c:v>
                </c:pt>
                <c:pt idx="1786">
                  <c:v>35089</c:v>
                </c:pt>
                <c:pt idx="1787">
                  <c:v>35090</c:v>
                </c:pt>
                <c:pt idx="1788">
                  <c:v>35093</c:v>
                </c:pt>
                <c:pt idx="1789">
                  <c:v>35094</c:v>
                </c:pt>
                <c:pt idx="1790">
                  <c:v>35095</c:v>
                </c:pt>
                <c:pt idx="1791">
                  <c:v>35096</c:v>
                </c:pt>
                <c:pt idx="1792">
                  <c:v>35097</c:v>
                </c:pt>
                <c:pt idx="1793">
                  <c:v>35100</c:v>
                </c:pt>
                <c:pt idx="1794">
                  <c:v>35101</c:v>
                </c:pt>
                <c:pt idx="1795">
                  <c:v>35102</c:v>
                </c:pt>
                <c:pt idx="1796">
                  <c:v>35103</c:v>
                </c:pt>
                <c:pt idx="1797">
                  <c:v>35104</c:v>
                </c:pt>
                <c:pt idx="1798">
                  <c:v>35107</c:v>
                </c:pt>
                <c:pt idx="1799">
                  <c:v>35108</c:v>
                </c:pt>
                <c:pt idx="1800">
                  <c:v>35109</c:v>
                </c:pt>
                <c:pt idx="1801">
                  <c:v>35110</c:v>
                </c:pt>
                <c:pt idx="1802">
                  <c:v>35111</c:v>
                </c:pt>
                <c:pt idx="1803">
                  <c:v>35114</c:v>
                </c:pt>
                <c:pt idx="1804">
                  <c:v>35115</c:v>
                </c:pt>
                <c:pt idx="1805">
                  <c:v>35116</c:v>
                </c:pt>
                <c:pt idx="1806">
                  <c:v>35117</c:v>
                </c:pt>
                <c:pt idx="1807">
                  <c:v>35118</c:v>
                </c:pt>
                <c:pt idx="1808">
                  <c:v>35121</c:v>
                </c:pt>
                <c:pt idx="1809">
                  <c:v>35122</c:v>
                </c:pt>
                <c:pt idx="1810">
                  <c:v>35123</c:v>
                </c:pt>
                <c:pt idx="1811">
                  <c:v>35124</c:v>
                </c:pt>
                <c:pt idx="1812">
                  <c:v>35125</c:v>
                </c:pt>
                <c:pt idx="1813">
                  <c:v>35128</c:v>
                </c:pt>
                <c:pt idx="1814">
                  <c:v>35129</c:v>
                </c:pt>
                <c:pt idx="1815">
                  <c:v>35130</c:v>
                </c:pt>
                <c:pt idx="1816">
                  <c:v>35131</c:v>
                </c:pt>
                <c:pt idx="1817">
                  <c:v>35132</c:v>
                </c:pt>
                <c:pt idx="1818">
                  <c:v>35135</c:v>
                </c:pt>
                <c:pt idx="1819">
                  <c:v>35136</c:v>
                </c:pt>
                <c:pt idx="1820">
                  <c:v>35137</c:v>
                </c:pt>
                <c:pt idx="1821">
                  <c:v>35138</c:v>
                </c:pt>
                <c:pt idx="1822">
                  <c:v>35139</c:v>
                </c:pt>
                <c:pt idx="1823">
                  <c:v>35142</c:v>
                </c:pt>
                <c:pt idx="1824">
                  <c:v>35143</c:v>
                </c:pt>
                <c:pt idx="1825">
                  <c:v>35144</c:v>
                </c:pt>
                <c:pt idx="1826">
                  <c:v>35145</c:v>
                </c:pt>
                <c:pt idx="1827">
                  <c:v>35146</c:v>
                </c:pt>
                <c:pt idx="1828">
                  <c:v>35149</c:v>
                </c:pt>
                <c:pt idx="1829">
                  <c:v>35150</c:v>
                </c:pt>
                <c:pt idx="1830">
                  <c:v>35151</c:v>
                </c:pt>
                <c:pt idx="1831">
                  <c:v>35152</c:v>
                </c:pt>
                <c:pt idx="1832">
                  <c:v>35153</c:v>
                </c:pt>
                <c:pt idx="1833">
                  <c:v>35156</c:v>
                </c:pt>
                <c:pt idx="1834">
                  <c:v>35157</c:v>
                </c:pt>
                <c:pt idx="1835">
                  <c:v>35158</c:v>
                </c:pt>
                <c:pt idx="1836">
                  <c:v>35159</c:v>
                </c:pt>
                <c:pt idx="1837">
                  <c:v>35164</c:v>
                </c:pt>
                <c:pt idx="1838">
                  <c:v>35165</c:v>
                </c:pt>
                <c:pt idx="1839">
                  <c:v>35166</c:v>
                </c:pt>
                <c:pt idx="1840">
                  <c:v>35167</c:v>
                </c:pt>
                <c:pt idx="1841">
                  <c:v>35170</c:v>
                </c:pt>
                <c:pt idx="1842">
                  <c:v>35171</c:v>
                </c:pt>
                <c:pt idx="1843">
                  <c:v>35172</c:v>
                </c:pt>
                <c:pt idx="1844">
                  <c:v>35173</c:v>
                </c:pt>
                <c:pt idx="1845">
                  <c:v>35174</c:v>
                </c:pt>
                <c:pt idx="1846">
                  <c:v>35177</c:v>
                </c:pt>
                <c:pt idx="1847">
                  <c:v>35178</c:v>
                </c:pt>
                <c:pt idx="1848">
                  <c:v>35179</c:v>
                </c:pt>
                <c:pt idx="1849">
                  <c:v>35180</c:v>
                </c:pt>
                <c:pt idx="1850">
                  <c:v>35181</c:v>
                </c:pt>
                <c:pt idx="1851">
                  <c:v>35184</c:v>
                </c:pt>
                <c:pt idx="1852">
                  <c:v>35185</c:v>
                </c:pt>
                <c:pt idx="1853">
                  <c:v>35186</c:v>
                </c:pt>
                <c:pt idx="1854">
                  <c:v>35187</c:v>
                </c:pt>
                <c:pt idx="1855">
                  <c:v>35188</c:v>
                </c:pt>
                <c:pt idx="1856">
                  <c:v>35192</c:v>
                </c:pt>
                <c:pt idx="1857">
                  <c:v>35193</c:v>
                </c:pt>
                <c:pt idx="1858">
                  <c:v>35194</c:v>
                </c:pt>
                <c:pt idx="1859">
                  <c:v>35195</c:v>
                </c:pt>
                <c:pt idx="1860">
                  <c:v>35198</c:v>
                </c:pt>
                <c:pt idx="1861">
                  <c:v>35199</c:v>
                </c:pt>
                <c:pt idx="1862">
                  <c:v>35200</c:v>
                </c:pt>
                <c:pt idx="1863">
                  <c:v>35201</c:v>
                </c:pt>
                <c:pt idx="1864">
                  <c:v>35202</c:v>
                </c:pt>
                <c:pt idx="1865">
                  <c:v>35205</c:v>
                </c:pt>
                <c:pt idx="1866">
                  <c:v>35206</c:v>
                </c:pt>
                <c:pt idx="1867">
                  <c:v>35207</c:v>
                </c:pt>
                <c:pt idx="1868">
                  <c:v>35208</c:v>
                </c:pt>
                <c:pt idx="1869">
                  <c:v>35209</c:v>
                </c:pt>
                <c:pt idx="1870">
                  <c:v>35213</c:v>
                </c:pt>
                <c:pt idx="1871">
                  <c:v>35214</c:v>
                </c:pt>
                <c:pt idx="1872">
                  <c:v>35215</c:v>
                </c:pt>
                <c:pt idx="1873">
                  <c:v>35216</c:v>
                </c:pt>
                <c:pt idx="1874">
                  <c:v>35219</c:v>
                </c:pt>
                <c:pt idx="1875">
                  <c:v>35220</c:v>
                </c:pt>
                <c:pt idx="1876">
                  <c:v>35221</c:v>
                </c:pt>
                <c:pt idx="1877">
                  <c:v>35222</c:v>
                </c:pt>
                <c:pt idx="1878">
                  <c:v>35223</c:v>
                </c:pt>
                <c:pt idx="1879">
                  <c:v>35226</c:v>
                </c:pt>
                <c:pt idx="1880">
                  <c:v>35227</c:v>
                </c:pt>
                <c:pt idx="1881">
                  <c:v>35228</c:v>
                </c:pt>
                <c:pt idx="1882">
                  <c:v>35229</c:v>
                </c:pt>
                <c:pt idx="1883">
                  <c:v>35230</c:v>
                </c:pt>
                <c:pt idx="1884">
                  <c:v>35233</c:v>
                </c:pt>
                <c:pt idx="1885">
                  <c:v>35234</c:v>
                </c:pt>
                <c:pt idx="1886">
                  <c:v>35235</c:v>
                </c:pt>
                <c:pt idx="1887">
                  <c:v>35236</c:v>
                </c:pt>
                <c:pt idx="1888">
                  <c:v>35237</c:v>
                </c:pt>
                <c:pt idx="1889">
                  <c:v>35240</c:v>
                </c:pt>
                <c:pt idx="1890">
                  <c:v>35241</c:v>
                </c:pt>
                <c:pt idx="1891">
                  <c:v>35242</c:v>
                </c:pt>
                <c:pt idx="1892">
                  <c:v>35243</c:v>
                </c:pt>
                <c:pt idx="1893">
                  <c:v>35244</c:v>
                </c:pt>
                <c:pt idx="1894">
                  <c:v>35247</c:v>
                </c:pt>
                <c:pt idx="1895">
                  <c:v>35248</c:v>
                </c:pt>
                <c:pt idx="1896">
                  <c:v>35249</c:v>
                </c:pt>
                <c:pt idx="1897">
                  <c:v>35250</c:v>
                </c:pt>
                <c:pt idx="1898">
                  <c:v>35251</c:v>
                </c:pt>
                <c:pt idx="1899">
                  <c:v>35254</c:v>
                </c:pt>
                <c:pt idx="1900">
                  <c:v>35255</c:v>
                </c:pt>
                <c:pt idx="1901">
                  <c:v>35256</c:v>
                </c:pt>
                <c:pt idx="1902">
                  <c:v>35257</c:v>
                </c:pt>
                <c:pt idx="1903">
                  <c:v>35258</c:v>
                </c:pt>
                <c:pt idx="1904">
                  <c:v>35261</c:v>
                </c:pt>
                <c:pt idx="1905">
                  <c:v>35262</c:v>
                </c:pt>
                <c:pt idx="1906">
                  <c:v>35263</c:v>
                </c:pt>
                <c:pt idx="1907">
                  <c:v>35264</c:v>
                </c:pt>
                <c:pt idx="1908">
                  <c:v>35265</c:v>
                </c:pt>
                <c:pt idx="1909">
                  <c:v>35268</c:v>
                </c:pt>
                <c:pt idx="1910">
                  <c:v>35269</c:v>
                </c:pt>
                <c:pt idx="1911">
                  <c:v>35270</c:v>
                </c:pt>
                <c:pt idx="1912">
                  <c:v>35271</c:v>
                </c:pt>
                <c:pt idx="1913">
                  <c:v>35272</c:v>
                </c:pt>
                <c:pt idx="1914">
                  <c:v>35275</c:v>
                </c:pt>
                <c:pt idx="1915">
                  <c:v>35276</c:v>
                </c:pt>
                <c:pt idx="1916">
                  <c:v>35277</c:v>
                </c:pt>
                <c:pt idx="1917">
                  <c:v>35278</c:v>
                </c:pt>
                <c:pt idx="1918">
                  <c:v>35279</c:v>
                </c:pt>
                <c:pt idx="1919">
                  <c:v>35282</c:v>
                </c:pt>
                <c:pt idx="1920">
                  <c:v>35283</c:v>
                </c:pt>
                <c:pt idx="1921">
                  <c:v>35284</c:v>
                </c:pt>
                <c:pt idx="1922">
                  <c:v>35285</c:v>
                </c:pt>
                <c:pt idx="1923">
                  <c:v>35286</c:v>
                </c:pt>
                <c:pt idx="1924">
                  <c:v>35289</c:v>
                </c:pt>
                <c:pt idx="1925">
                  <c:v>35290</c:v>
                </c:pt>
                <c:pt idx="1926">
                  <c:v>35291</c:v>
                </c:pt>
                <c:pt idx="1927">
                  <c:v>35292</c:v>
                </c:pt>
                <c:pt idx="1928">
                  <c:v>35293</c:v>
                </c:pt>
                <c:pt idx="1929">
                  <c:v>35296</c:v>
                </c:pt>
                <c:pt idx="1930">
                  <c:v>35297</c:v>
                </c:pt>
                <c:pt idx="1931">
                  <c:v>35298</c:v>
                </c:pt>
                <c:pt idx="1932">
                  <c:v>35299</c:v>
                </c:pt>
                <c:pt idx="1933">
                  <c:v>35300</c:v>
                </c:pt>
                <c:pt idx="1934">
                  <c:v>35304</c:v>
                </c:pt>
                <c:pt idx="1935">
                  <c:v>35305</c:v>
                </c:pt>
                <c:pt idx="1936">
                  <c:v>35306</c:v>
                </c:pt>
                <c:pt idx="1937">
                  <c:v>35307</c:v>
                </c:pt>
                <c:pt idx="1938">
                  <c:v>35310</c:v>
                </c:pt>
                <c:pt idx="1939">
                  <c:v>35311</c:v>
                </c:pt>
                <c:pt idx="1940">
                  <c:v>35312</c:v>
                </c:pt>
                <c:pt idx="1941">
                  <c:v>35313</c:v>
                </c:pt>
                <c:pt idx="1942">
                  <c:v>35314</c:v>
                </c:pt>
                <c:pt idx="1943">
                  <c:v>35317</c:v>
                </c:pt>
                <c:pt idx="1944">
                  <c:v>35318</c:v>
                </c:pt>
                <c:pt idx="1945">
                  <c:v>35319</c:v>
                </c:pt>
                <c:pt idx="1946">
                  <c:v>35320</c:v>
                </c:pt>
                <c:pt idx="1947">
                  <c:v>35321</c:v>
                </c:pt>
                <c:pt idx="1948">
                  <c:v>35324</c:v>
                </c:pt>
                <c:pt idx="1949">
                  <c:v>35325</c:v>
                </c:pt>
                <c:pt idx="1950">
                  <c:v>35326</c:v>
                </c:pt>
                <c:pt idx="1951">
                  <c:v>35327</c:v>
                </c:pt>
                <c:pt idx="1952">
                  <c:v>35328</c:v>
                </c:pt>
                <c:pt idx="1953">
                  <c:v>35331</c:v>
                </c:pt>
                <c:pt idx="1954">
                  <c:v>35332</c:v>
                </c:pt>
                <c:pt idx="1955">
                  <c:v>35333</c:v>
                </c:pt>
                <c:pt idx="1956">
                  <c:v>35334</c:v>
                </c:pt>
                <c:pt idx="1957">
                  <c:v>35335</c:v>
                </c:pt>
                <c:pt idx="1958">
                  <c:v>35338</c:v>
                </c:pt>
                <c:pt idx="1959">
                  <c:v>35339</c:v>
                </c:pt>
                <c:pt idx="1960">
                  <c:v>35340</c:v>
                </c:pt>
                <c:pt idx="1961">
                  <c:v>35341</c:v>
                </c:pt>
                <c:pt idx="1962">
                  <c:v>35342</c:v>
                </c:pt>
                <c:pt idx="1963">
                  <c:v>35345</c:v>
                </c:pt>
                <c:pt idx="1964">
                  <c:v>35346</c:v>
                </c:pt>
                <c:pt idx="1965">
                  <c:v>35347</c:v>
                </c:pt>
                <c:pt idx="1966">
                  <c:v>35348</c:v>
                </c:pt>
                <c:pt idx="1967">
                  <c:v>35349</c:v>
                </c:pt>
                <c:pt idx="1968">
                  <c:v>35352</c:v>
                </c:pt>
                <c:pt idx="1969">
                  <c:v>35353</c:v>
                </c:pt>
                <c:pt idx="1970">
                  <c:v>35354</c:v>
                </c:pt>
                <c:pt idx="1971">
                  <c:v>35355</c:v>
                </c:pt>
                <c:pt idx="1972">
                  <c:v>35356</c:v>
                </c:pt>
                <c:pt idx="1973">
                  <c:v>35359</c:v>
                </c:pt>
                <c:pt idx="1974">
                  <c:v>35360</c:v>
                </c:pt>
                <c:pt idx="1975">
                  <c:v>35361</c:v>
                </c:pt>
                <c:pt idx="1976">
                  <c:v>35362</c:v>
                </c:pt>
                <c:pt idx="1977">
                  <c:v>35363</c:v>
                </c:pt>
                <c:pt idx="1978">
                  <c:v>35366</c:v>
                </c:pt>
                <c:pt idx="1979">
                  <c:v>35367</c:v>
                </c:pt>
                <c:pt idx="1980">
                  <c:v>35368</c:v>
                </c:pt>
                <c:pt idx="1981">
                  <c:v>35369</c:v>
                </c:pt>
                <c:pt idx="1982">
                  <c:v>35370</c:v>
                </c:pt>
                <c:pt idx="1983">
                  <c:v>35373</c:v>
                </c:pt>
                <c:pt idx="1984">
                  <c:v>35374</c:v>
                </c:pt>
                <c:pt idx="1985">
                  <c:v>35375</c:v>
                </c:pt>
                <c:pt idx="1986">
                  <c:v>35376</c:v>
                </c:pt>
                <c:pt idx="1987">
                  <c:v>35377</c:v>
                </c:pt>
                <c:pt idx="1988">
                  <c:v>35380</c:v>
                </c:pt>
                <c:pt idx="1989">
                  <c:v>35381</c:v>
                </c:pt>
                <c:pt idx="1990">
                  <c:v>35382</c:v>
                </c:pt>
                <c:pt idx="1991">
                  <c:v>35383</c:v>
                </c:pt>
                <c:pt idx="1992">
                  <c:v>35384</c:v>
                </c:pt>
                <c:pt idx="1993">
                  <c:v>35387</c:v>
                </c:pt>
                <c:pt idx="1994">
                  <c:v>35388</c:v>
                </c:pt>
                <c:pt idx="1995">
                  <c:v>35389</c:v>
                </c:pt>
                <c:pt idx="1996">
                  <c:v>35390</c:v>
                </c:pt>
                <c:pt idx="1997">
                  <c:v>35391</c:v>
                </c:pt>
                <c:pt idx="1998">
                  <c:v>35394</c:v>
                </c:pt>
                <c:pt idx="1999">
                  <c:v>35395</c:v>
                </c:pt>
                <c:pt idx="2000">
                  <c:v>35396</c:v>
                </c:pt>
                <c:pt idx="2001">
                  <c:v>35397</c:v>
                </c:pt>
                <c:pt idx="2002">
                  <c:v>35398</c:v>
                </c:pt>
                <c:pt idx="2003">
                  <c:v>35401</c:v>
                </c:pt>
                <c:pt idx="2004">
                  <c:v>35402</c:v>
                </c:pt>
                <c:pt idx="2005">
                  <c:v>35403</c:v>
                </c:pt>
                <c:pt idx="2006">
                  <c:v>35404</c:v>
                </c:pt>
                <c:pt idx="2007">
                  <c:v>35405</c:v>
                </c:pt>
                <c:pt idx="2008">
                  <c:v>35408</c:v>
                </c:pt>
                <c:pt idx="2009">
                  <c:v>35409</c:v>
                </c:pt>
                <c:pt idx="2010">
                  <c:v>35410</c:v>
                </c:pt>
                <c:pt idx="2011">
                  <c:v>35411</c:v>
                </c:pt>
                <c:pt idx="2012">
                  <c:v>35412</c:v>
                </c:pt>
                <c:pt idx="2013">
                  <c:v>35415</c:v>
                </c:pt>
                <c:pt idx="2014">
                  <c:v>35416</c:v>
                </c:pt>
                <c:pt idx="2015">
                  <c:v>35417</c:v>
                </c:pt>
                <c:pt idx="2016">
                  <c:v>35418</c:v>
                </c:pt>
                <c:pt idx="2017">
                  <c:v>35419</c:v>
                </c:pt>
                <c:pt idx="2018">
                  <c:v>35422</c:v>
                </c:pt>
                <c:pt idx="2019">
                  <c:v>35423</c:v>
                </c:pt>
                <c:pt idx="2020">
                  <c:v>35426</c:v>
                </c:pt>
                <c:pt idx="2021">
                  <c:v>35429</c:v>
                </c:pt>
                <c:pt idx="2022">
                  <c:v>35430</c:v>
                </c:pt>
                <c:pt idx="2023">
                  <c:v>35432</c:v>
                </c:pt>
                <c:pt idx="2024">
                  <c:v>35433</c:v>
                </c:pt>
                <c:pt idx="2025">
                  <c:v>35436</c:v>
                </c:pt>
                <c:pt idx="2026">
                  <c:v>35437</c:v>
                </c:pt>
                <c:pt idx="2027">
                  <c:v>35438</c:v>
                </c:pt>
                <c:pt idx="2028">
                  <c:v>35439</c:v>
                </c:pt>
                <c:pt idx="2029">
                  <c:v>35440</c:v>
                </c:pt>
                <c:pt idx="2030">
                  <c:v>35443</c:v>
                </c:pt>
                <c:pt idx="2031">
                  <c:v>35444</c:v>
                </c:pt>
                <c:pt idx="2032">
                  <c:v>35445</c:v>
                </c:pt>
                <c:pt idx="2033">
                  <c:v>35446</c:v>
                </c:pt>
                <c:pt idx="2034">
                  <c:v>35447</c:v>
                </c:pt>
                <c:pt idx="2035">
                  <c:v>35450</c:v>
                </c:pt>
                <c:pt idx="2036">
                  <c:v>35451</c:v>
                </c:pt>
                <c:pt idx="2037">
                  <c:v>35452</c:v>
                </c:pt>
                <c:pt idx="2038">
                  <c:v>35453</c:v>
                </c:pt>
                <c:pt idx="2039">
                  <c:v>35454</c:v>
                </c:pt>
                <c:pt idx="2040">
                  <c:v>35457</c:v>
                </c:pt>
                <c:pt idx="2041">
                  <c:v>35458</c:v>
                </c:pt>
                <c:pt idx="2042">
                  <c:v>35459</c:v>
                </c:pt>
                <c:pt idx="2043">
                  <c:v>35460</c:v>
                </c:pt>
                <c:pt idx="2044">
                  <c:v>35461</c:v>
                </c:pt>
                <c:pt idx="2045">
                  <c:v>35464</c:v>
                </c:pt>
                <c:pt idx="2046">
                  <c:v>35465</c:v>
                </c:pt>
                <c:pt idx="2047">
                  <c:v>35466</c:v>
                </c:pt>
                <c:pt idx="2048">
                  <c:v>35467</c:v>
                </c:pt>
                <c:pt idx="2049">
                  <c:v>35468</c:v>
                </c:pt>
                <c:pt idx="2050">
                  <c:v>35471</c:v>
                </c:pt>
                <c:pt idx="2051">
                  <c:v>35472</c:v>
                </c:pt>
                <c:pt idx="2052">
                  <c:v>35473</c:v>
                </c:pt>
                <c:pt idx="2053">
                  <c:v>35474</c:v>
                </c:pt>
                <c:pt idx="2054">
                  <c:v>35475</c:v>
                </c:pt>
                <c:pt idx="2055">
                  <c:v>35478</c:v>
                </c:pt>
                <c:pt idx="2056">
                  <c:v>35479</c:v>
                </c:pt>
                <c:pt idx="2057">
                  <c:v>35480</c:v>
                </c:pt>
                <c:pt idx="2058">
                  <c:v>35481</c:v>
                </c:pt>
                <c:pt idx="2059">
                  <c:v>35482</c:v>
                </c:pt>
                <c:pt idx="2060">
                  <c:v>35485</c:v>
                </c:pt>
                <c:pt idx="2061">
                  <c:v>35486</c:v>
                </c:pt>
                <c:pt idx="2062">
                  <c:v>35487</c:v>
                </c:pt>
                <c:pt idx="2063">
                  <c:v>35488</c:v>
                </c:pt>
                <c:pt idx="2064">
                  <c:v>35489</c:v>
                </c:pt>
                <c:pt idx="2065">
                  <c:v>35492</c:v>
                </c:pt>
                <c:pt idx="2066">
                  <c:v>35493</c:v>
                </c:pt>
                <c:pt idx="2067">
                  <c:v>35494</c:v>
                </c:pt>
                <c:pt idx="2068">
                  <c:v>35495</c:v>
                </c:pt>
                <c:pt idx="2069">
                  <c:v>35496</c:v>
                </c:pt>
                <c:pt idx="2070">
                  <c:v>35499</c:v>
                </c:pt>
                <c:pt idx="2071">
                  <c:v>35500</c:v>
                </c:pt>
                <c:pt idx="2072">
                  <c:v>35501</c:v>
                </c:pt>
                <c:pt idx="2073">
                  <c:v>35502</c:v>
                </c:pt>
                <c:pt idx="2074">
                  <c:v>35503</c:v>
                </c:pt>
                <c:pt idx="2075">
                  <c:v>35506</c:v>
                </c:pt>
                <c:pt idx="2076">
                  <c:v>35507</c:v>
                </c:pt>
                <c:pt idx="2077">
                  <c:v>35508</c:v>
                </c:pt>
                <c:pt idx="2078">
                  <c:v>35509</c:v>
                </c:pt>
                <c:pt idx="2079">
                  <c:v>35510</c:v>
                </c:pt>
                <c:pt idx="2080">
                  <c:v>35513</c:v>
                </c:pt>
                <c:pt idx="2081">
                  <c:v>35514</c:v>
                </c:pt>
                <c:pt idx="2082">
                  <c:v>35515</c:v>
                </c:pt>
                <c:pt idx="2083">
                  <c:v>35516</c:v>
                </c:pt>
                <c:pt idx="2084">
                  <c:v>35521</c:v>
                </c:pt>
                <c:pt idx="2085">
                  <c:v>35522</c:v>
                </c:pt>
                <c:pt idx="2086">
                  <c:v>35523</c:v>
                </c:pt>
                <c:pt idx="2087">
                  <c:v>35524</c:v>
                </c:pt>
                <c:pt idx="2088">
                  <c:v>35527</c:v>
                </c:pt>
                <c:pt idx="2089">
                  <c:v>35528</c:v>
                </c:pt>
                <c:pt idx="2090">
                  <c:v>35529</c:v>
                </c:pt>
                <c:pt idx="2091">
                  <c:v>35530</c:v>
                </c:pt>
                <c:pt idx="2092">
                  <c:v>35531</c:v>
                </c:pt>
                <c:pt idx="2093">
                  <c:v>35534</c:v>
                </c:pt>
                <c:pt idx="2094">
                  <c:v>35535</c:v>
                </c:pt>
                <c:pt idx="2095">
                  <c:v>35536</c:v>
                </c:pt>
                <c:pt idx="2096">
                  <c:v>35537</c:v>
                </c:pt>
                <c:pt idx="2097">
                  <c:v>35538</c:v>
                </c:pt>
                <c:pt idx="2098">
                  <c:v>35541</c:v>
                </c:pt>
                <c:pt idx="2099">
                  <c:v>35542</c:v>
                </c:pt>
                <c:pt idx="2100">
                  <c:v>35543</c:v>
                </c:pt>
                <c:pt idx="2101">
                  <c:v>35544</c:v>
                </c:pt>
                <c:pt idx="2102">
                  <c:v>35545</c:v>
                </c:pt>
                <c:pt idx="2103">
                  <c:v>35548</c:v>
                </c:pt>
                <c:pt idx="2104">
                  <c:v>35549</c:v>
                </c:pt>
                <c:pt idx="2105">
                  <c:v>35550</c:v>
                </c:pt>
                <c:pt idx="2106">
                  <c:v>35551</c:v>
                </c:pt>
                <c:pt idx="2107">
                  <c:v>35552</c:v>
                </c:pt>
                <c:pt idx="2108">
                  <c:v>35556</c:v>
                </c:pt>
                <c:pt idx="2109">
                  <c:v>35557</c:v>
                </c:pt>
                <c:pt idx="2110">
                  <c:v>35558</c:v>
                </c:pt>
                <c:pt idx="2111">
                  <c:v>35559</c:v>
                </c:pt>
                <c:pt idx="2112">
                  <c:v>35562</c:v>
                </c:pt>
                <c:pt idx="2113">
                  <c:v>35563</c:v>
                </c:pt>
                <c:pt idx="2114">
                  <c:v>35564</c:v>
                </c:pt>
                <c:pt idx="2115">
                  <c:v>35565</c:v>
                </c:pt>
                <c:pt idx="2116">
                  <c:v>35566</c:v>
                </c:pt>
                <c:pt idx="2117">
                  <c:v>35569</c:v>
                </c:pt>
                <c:pt idx="2118">
                  <c:v>35570</c:v>
                </c:pt>
                <c:pt idx="2119">
                  <c:v>35571</c:v>
                </c:pt>
                <c:pt idx="2120">
                  <c:v>35572</c:v>
                </c:pt>
                <c:pt idx="2121">
                  <c:v>35573</c:v>
                </c:pt>
                <c:pt idx="2122">
                  <c:v>35577</c:v>
                </c:pt>
                <c:pt idx="2123">
                  <c:v>35578</c:v>
                </c:pt>
                <c:pt idx="2124">
                  <c:v>35579</c:v>
                </c:pt>
                <c:pt idx="2125">
                  <c:v>35580</c:v>
                </c:pt>
                <c:pt idx="2126">
                  <c:v>35583</c:v>
                </c:pt>
                <c:pt idx="2127">
                  <c:v>35584</c:v>
                </c:pt>
                <c:pt idx="2128">
                  <c:v>35585</c:v>
                </c:pt>
                <c:pt idx="2129">
                  <c:v>35586</c:v>
                </c:pt>
                <c:pt idx="2130">
                  <c:v>35587</c:v>
                </c:pt>
                <c:pt idx="2131">
                  <c:v>35590</c:v>
                </c:pt>
                <c:pt idx="2132">
                  <c:v>35591</c:v>
                </c:pt>
                <c:pt idx="2133">
                  <c:v>35592</c:v>
                </c:pt>
                <c:pt idx="2134">
                  <c:v>35593</c:v>
                </c:pt>
                <c:pt idx="2135">
                  <c:v>35594</c:v>
                </c:pt>
                <c:pt idx="2136">
                  <c:v>35597</c:v>
                </c:pt>
                <c:pt idx="2137">
                  <c:v>35598</c:v>
                </c:pt>
                <c:pt idx="2138">
                  <c:v>35599</c:v>
                </c:pt>
                <c:pt idx="2139">
                  <c:v>35600</c:v>
                </c:pt>
                <c:pt idx="2140">
                  <c:v>35601</c:v>
                </c:pt>
                <c:pt idx="2141">
                  <c:v>35604</c:v>
                </c:pt>
                <c:pt idx="2142">
                  <c:v>35605</c:v>
                </c:pt>
                <c:pt idx="2143">
                  <c:v>35606</c:v>
                </c:pt>
                <c:pt idx="2144">
                  <c:v>35607</c:v>
                </c:pt>
                <c:pt idx="2145">
                  <c:v>35608</c:v>
                </c:pt>
                <c:pt idx="2146">
                  <c:v>35611</c:v>
                </c:pt>
                <c:pt idx="2147">
                  <c:v>35612</c:v>
                </c:pt>
                <c:pt idx="2148">
                  <c:v>35613</c:v>
                </c:pt>
                <c:pt idx="2149">
                  <c:v>35614</c:v>
                </c:pt>
                <c:pt idx="2150">
                  <c:v>35615</c:v>
                </c:pt>
                <c:pt idx="2151">
                  <c:v>35618</c:v>
                </c:pt>
                <c:pt idx="2152">
                  <c:v>35619</c:v>
                </c:pt>
                <c:pt idx="2153">
                  <c:v>35620</c:v>
                </c:pt>
                <c:pt idx="2154">
                  <c:v>35621</c:v>
                </c:pt>
                <c:pt idx="2155">
                  <c:v>35622</c:v>
                </c:pt>
                <c:pt idx="2156">
                  <c:v>35625</c:v>
                </c:pt>
                <c:pt idx="2157">
                  <c:v>35626</c:v>
                </c:pt>
                <c:pt idx="2158">
                  <c:v>35627</c:v>
                </c:pt>
                <c:pt idx="2159">
                  <c:v>35628</c:v>
                </c:pt>
                <c:pt idx="2160">
                  <c:v>35629</c:v>
                </c:pt>
                <c:pt idx="2161">
                  <c:v>35632</c:v>
                </c:pt>
                <c:pt idx="2162">
                  <c:v>35633</c:v>
                </c:pt>
                <c:pt idx="2163">
                  <c:v>35634</c:v>
                </c:pt>
                <c:pt idx="2164">
                  <c:v>35635</c:v>
                </c:pt>
                <c:pt idx="2165">
                  <c:v>35636</c:v>
                </c:pt>
                <c:pt idx="2166">
                  <c:v>35639</c:v>
                </c:pt>
                <c:pt idx="2167">
                  <c:v>35640</c:v>
                </c:pt>
                <c:pt idx="2168">
                  <c:v>35641</c:v>
                </c:pt>
                <c:pt idx="2169">
                  <c:v>35642</c:v>
                </c:pt>
                <c:pt idx="2170">
                  <c:v>35643</c:v>
                </c:pt>
                <c:pt idx="2171">
                  <c:v>35646</c:v>
                </c:pt>
                <c:pt idx="2172">
                  <c:v>35647</c:v>
                </c:pt>
                <c:pt idx="2173">
                  <c:v>35648</c:v>
                </c:pt>
                <c:pt idx="2174">
                  <c:v>35649</c:v>
                </c:pt>
                <c:pt idx="2175">
                  <c:v>35650</c:v>
                </c:pt>
                <c:pt idx="2176">
                  <c:v>35653</c:v>
                </c:pt>
                <c:pt idx="2177">
                  <c:v>35654</c:v>
                </c:pt>
                <c:pt idx="2178">
                  <c:v>35655</c:v>
                </c:pt>
                <c:pt idx="2179">
                  <c:v>35656</c:v>
                </c:pt>
                <c:pt idx="2180">
                  <c:v>35657</c:v>
                </c:pt>
                <c:pt idx="2181">
                  <c:v>35660</c:v>
                </c:pt>
                <c:pt idx="2182">
                  <c:v>35661</c:v>
                </c:pt>
                <c:pt idx="2183">
                  <c:v>35662</c:v>
                </c:pt>
                <c:pt idx="2184">
                  <c:v>35663</c:v>
                </c:pt>
                <c:pt idx="2185">
                  <c:v>35664</c:v>
                </c:pt>
                <c:pt idx="2186">
                  <c:v>35668</c:v>
                </c:pt>
                <c:pt idx="2187">
                  <c:v>35669</c:v>
                </c:pt>
                <c:pt idx="2188">
                  <c:v>35670</c:v>
                </c:pt>
                <c:pt idx="2189">
                  <c:v>35671</c:v>
                </c:pt>
                <c:pt idx="2190">
                  <c:v>35674</c:v>
                </c:pt>
                <c:pt idx="2191">
                  <c:v>35675</c:v>
                </c:pt>
                <c:pt idx="2192">
                  <c:v>35676</c:v>
                </c:pt>
                <c:pt idx="2193">
                  <c:v>35677</c:v>
                </c:pt>
                <c:pt idx="2194">
                  <c:v>35678</c:v>
                </c:pt>
                <c:pt idx="2195">
                  <c:v>35681</c:v>
                </c:pt>
                <c:pt idx="2196">
                  <c:v>35682</c:v>
                </c:pt>
                <c:pt idx="2197">
                  <c:v>35683</c:v>
                </c:pt>
                <c:pt idx="2198">
                  <c:v>35684</c:v>
                </c:pt>
                <c:pt idx="2199">
                  <c:v>35685</c:v>
                </c:pt>
                <c:pt idx="2200">
                  <c:v>35688</c:v>
                </c:pt>
                <c:pt idx="2201">
                  <c:v>35689</c:v>
                </c:pt>
                <c:pt idx="2202">
                  <c:v>35690</c:v>
                </c:pt>
                <c:pt idx="2203">
                  <c:v>35691</c:v>
                </c:pt>
                <c:pt idx="2204">
                  <c:v>35692</c:v>
                </c:pt>
                <c:pt idx="2205">
                  <c:v>35695</c:v>
                </c:pt>
                <c:pt idx="2206">
                  <c:v>35696</c:v>
                </c:pt>
                <c:pt idx="2207">
                  <c:v>35697</c:v>
                </c:pt>
                <c:pt idx="2208">
                  <c:v>35698</c:v>
                </c:pt>
                <c:pt idx="2209">
                  <c:v>35699</c:v>
                </c:pt>
                <c:pt idx="2210">
                  <c:v>35702</c:v>
                </c:pt>
                <c:pt idx="2211">
                  <c:v>35703</c:v>
                </c:pt>
                <c:pt idx="2212">
                  <c:v>35704</c:v>
                </c:pt>
                <c:pt idx="2213">
                  <c:v>35705</c:v>
                </c:pt>
                <c:pt idx="2214">
                  <c:v>35706</c:v>
                </c:pt>
                <c:pt idx="2215">
                  <c:v>35709</c:v>
                </c:pt>
                <c:pt idx="2216">
                  <c:v>35710</c:v>
                </c:pt>
                <c:pt idx="2217">
                  <c:v>35711</c:v>
                </c:pt>
                <c:pt idx="2218">
                  <c:v>35712</c:v>
                </c:pt>
                <c:pt idx="2219">
                  <c:v>35713</c:v>
                </c:pt>
                <c:pt idx="2220">
                  <c:v>35716</c:v>
                </c:pt>
                <c:pt idx="2221">
                  <c:v>35717</c:v>
                </c:pt>
                <c:pt idx="2222">
                  <c:v>35718</c:v>
                </c:pt>
                <c:pt idx="2223">
                  <c:v>35719</c:v>
                </c:pt>
                <c:pt idx="2224">
                  <c:v>35720</c:v>
                </c:pt>
                <c:pt idx="2225">
                  <c:v>35723</c:v>
                </c:pt>
                <c:pt idx="2226">
                  <c:v>35724</c:v>
                </c:pt>
                <c:pt idx="2227">
                  <c:v>35725</c:v>
                </c:pt>
                <c:pt idx="2228">
                  <c:v>35726</c:v>
                </c:pt>
                <c:pt idx="2229">
                  <c:v>35727</c:v>
                </c:pt>
                <c:pt idx="2230">
                  <c:v>35730</c:v>
                </c:pt>
                <c:pt idx="2231">
                  <c:v>35731</c:v>
                </c:pt>
                <c:pt idx="2232">
                  <c:v>35732</c:v>
                </c:pt>
                <c:pt idx="2233">
                  <c:v>35733</c:v>
                </c:pt>
                <c:pt idx="2234">
                  <c:v>35734</c:v>
                </c:pt>
                <c:pt idx="2235">
                  <c:v>35737</c:v>
                </c:pt>
                <c:pt idx="2236">
                  <c:v>35738</c:v>
                </c:pt>
                <c:pt idx="2237">
                  <c:v>35739</c:v>
                </c:pt>
                <c:pt idx="2238">
                  <c:v>35740</c:v>
                </c:pt>
                <c:pt idx="2239">
                  <c:v>35741</c:v>
                </c:pt>
                <c:pt idx="2240">
                  <c:v>35744</c:v>
                </c:pt>
                <c:pt idx="2241">
                  <c:v>35745</c:v>
                </c:pt>
                <c:pt idx="2242">
                  <c:v>35746</c:v>
                </c:pt>
                <c:pt idx="2243">
                  <c:v>35747</c:v>
                </c:pt>
                <c:pt idx="2244">
                  <c:v>35748</c:v>
                </c:pt>
                <c:pt idx="2245">
                  <c:v>35751</c:v>
                </c:pt>
                <c:pt idx="2246">
                  <c:v>35752</c:v>
                </c:pt>
                <c:pt idx="2247">
                  <c:v>35753</c:v>
                </c:pt>
                <c:pt idx="2248">
                  <c:v>35754</c:v>
                </c:pt>
                <c:pt idx="2249">
                  <c:v>35755</c:v>
                </c:pt>
                <c:pt idx="2250">
                  <c:v>35758</c:v>
                </c:pt>
                <c:pt idx="2251">
                  <c:v>35759</c:v>
                </c:pt>
                <c:pt idx="2252">
                  <c:v>35760</c:v>
                </c:pt>
                <c:pt idx="2253">
                  <c:v>35761</c:v>
                </c:pt>
                <c:pt idx="2254">
                  <c:v>35762</c:v>
                </c:pt>
                <c:pt idx="2255">
                  <c:v>35765</c:v>
                </c:pt>
                <c:pt idx="2256">
                  <c:v>35766</c:v>
                </c:pt>
                <c:pt idx="2257">
                  <c:v>35767</c:v>
                </c:pt>
                <c:pt idx="2258">
                  <c:v>35768</c:v>
                </c:pt>
                <c:pt idx="2259">
                  <c:v>35769</c:v>
                </c:pt>
                <c:pt idx="2260">
                  <c:v>35772</c:v>
                </c:pt>
                <c:pt idx="2261">
                  <c:v>35773</c:v>
                </c:pt>
                <c:pt idx="2262">
                  <c:v>35774</c:v>
                </c:pt>
                <c:pt idx="2263">
                  <c:v>35775</c:v>
                </c:pt>
                <c:pt idx="2264">
                  <c:v>35776</c:v>
                </c:pt>
                <c:pt idx="2265">
                  <c:v>35779</c:v>
                </c:pt>
                <c:pt idx="2266">
                  <c:v>35780</c:v>
                </c:pt>
                <c:pt idx="2267">
                  <c:v>35781</c:v>
                </c:pt>
                <c:pt idx="2268">
                  <c:v>35782</c:v>
                </c:pt>
                <c:pt idx="2269">
                  <c:v>35783</c:v>
                </c:pt>
                <c:pt idx="2270">
                  <c:v>35786</c:v>
                </c:pt>
                <c:pt idx="2271">
                  <c:v>35787</c:v>
                </c:pt>
                <c:pt idx="2272">
                  <c:v>35788</c:v>
                </c:pt>
                <c:pt idx="2273">
                  <c:v>35793</c:v>
                </c:pt>
                <c:pt idx="2274">
                  <c:v>35794</c:v>
                </c:pt>
                <c:pt idx="2275">
                  <c:v>35795</c:v>
                </c:pt>
                <c:pt idx="2276">
                  <c:v>35797</c:v>
                </c:pt>
                <c:pt idx="2277">
                  <c:v>35800</c:v>
                </c:pt>
                <c:pt idx="2278">
                  <c:v>35801</c:v>
                </c:pt>
                <c:pt idx="2279">
                  <c:v>35802</c:v>
                </c:pt>
                <c:pt idx="2280">
                  <c:v>35803</c:v>
                </c:pt>
                <c:pt idx="2281">
                  <c:v>35804</c:v>
                </c:pt>
                <c:pt idx="2282">
                  <c:v>35807</c:v>
                </c:pt>
                <c:pt idx="2283">
                  <c:v>35808</c:v>
                </c:pt>
                <c:pt idx="2284">
                  <c:v>35809</c:v>
                </c:pt>
                <c:pt idx="2285">
                  <c:v>35810</c:v>
                </c:pt>
                <c:pt idx="2286">
                  <c:v>35811</c:v>
                </c:pt>
                <c:pt idx="2287">
                  <c:v>35814</c:v>
                </c:pt>
                <c:pt idx="2288">
                  <c:v>35815</c:v>
                </c:pt>
                <c:pt idx="2289">
                  <c:v>35816</c:v>
                </c:pt>
                <c:pt idx="2290">
                  <c:v>35817</c:v>
                </c:pt>
                <c:pt idx="2291">
                  <c:v>35818</c:v>
                </c:pt>
                <c:pt idx="2292">
                  <c:v>35821</c:v>
                </c:pt>
                <c:pt idx="2293">
                  <c:v>35822</c:v>
                </c:pt>
                <c:pt idx="2294">
                  <c:v>35823</c:v>
                </c:pt>
                <c:pt idx="2295">
                  <c:v>35824</c:v>
                </c:pt>
                <c:pt idx="2296">
                  <c:v>35825</c:v>
                </c:pt>
                <c:pt idx="2297">
                  <c:v>35828</c:v>
                </c:pt>
                <c:pt idx="2298">
                  <c:v>35829</c:v>
                </c:pt>
                <c:pt idx="2299">
                  <c:v>35830</c:v>
                </c:pt>
                <c:pt idx="2300">
                  <c:v>35831</c:v>
                </c:pt>
                <c:pt idx="2301">
                  <c:v>35832</c:v>
                </c:pt>
                <c:pt idx="2302">
                  <c:v>35835</c:v>
                </c:pt>
                <c:pt idx="2303">
                  <c:v>35836</c:v>
                </c:pt>
                <c:pt idx="2304">
                  <c:v>35837</c:v>
                </c:pt>
                <c:pt idx="2305">
                  <c:v>35838</c:v>
                </c:pt>
                <c:pt idx="2306">
                  <c:v>35839</c:v>
                </c:pt>
                <c:pt idx="2307">
                  <c:v>35842</c:v>
                </c:pt>
                <c:pt idx="2308">
                  <c:v>35843</c:v>
                </c:pt>
                <c:pt idx="2309">
                  <c:v>35844</c:v>
                </c:pt>
                <c:pt idx="2310">
                  <c:v>35845</c:v>
                </c:pt>
                <c:pt idx="2311">
                  <c:v>35846</c:v>
                </c:pt>
                <c:pt idx="2312">
                  <c:v>35849</c:v>
                </c:pt>
                <c:pt idx="2313">
                  <c:v>35850</c:v>
                </c:pt>
                <c:pt idx="2314">
                  <c:v>35851</c:v>
                </c:pt>
                <c:pt idx="2315">
                  <c:v>35852</c:v>
                </c:pt>
                <c:pt idx="2316">
                  <c:v>35853</c:v>
                </c:pt>
                <c:pt idx="2317">
                  <c:v>35856</c:v>
                </c:pt>
                <c:pt idx="2318">
                  <c:v>35857</c:v>
                </c:pt>
                <c:pt idx="2319">
                  <c:v>35858</c:v>
                </c:pt>
                <c:pt idx="2320">
                  <c:v>35859</c:v>
                </c:pt>
                <c:pt idx="2321">
                  <c:v>35860</c:v>
                </c:pt>
                <c:pt idx="2322">
                  <c:v>35863</c:v>
                </c:pt>
                <c:pt idx="2323">
                  <c:v>35864</c:v>
                </c:pt>
                <c:pt idx="2324">
                  <c:v>35865</c:v>
                </c:pt>
                <c:pt idx="2325">
                  <c:v>35866</c:v>
                </c:pt>
                <c:pt idx="2326">
                  <c:v>35867</c:v>
                </c:pt>
                <c:pt idx="2327">
                  <c:v>35870</c:v>
                </c:pt>
                <c:pt idx="2328">
                  <c:v>35871</c:v>
                </c:pt>
                <c:pt idx="2329">
                  <c:v>35872</c:v>
                </c:pt>
                <c:pt idx="2330">
                  <c:v>35873</c:v>
                </c:pt>
                <c:pt idx="2331">
                  <c:v>35874</c:v>
                </c:pt>
                <c:pt idx="2332">
                  <c:v>35877</c:v>
                </c:pt>
                <c:pt idx="2333">
                  <c:v>35878</c:v>
                </c:pt>
                <c:pt idx="2334">
                  <c:v>35879</c:v>
                </c:pt>
                <c:pt idx="2335">
                  <c:v>35880</c:v>
                </c:pt>
                <c:pt idx="2336">
                  <c:v>35881</c:v>
                </c:pt>
                <c:pt idx="2337">
                  <c:v>35884</c:v>
                </c:pt>
                <c:pt idx="2338">
                  <c:v>35885</c:v>
                </c:pt>
                <c:pt idx="2339">
                  <c:v>35886</c:v>
                </c:pt>
                <c:pt idx="2340">
                  <c:v>35887</c:v>
                </c:pt>
                <c:pt idx="2341">
                  <c:v>35888</c:v>
                </c:pt>
                <c:pt idx="2342">
                  <c:v>35891</c:v>
                </c:pt>
                <c:pt idx="2343">
                  <c:v>35892</c:v>
                </c:pt>
                <c:pt idx="2344">
                  <c:v>35893</c:v>
                </c:pt>
                <c:pt idx="2345">
                  <c:v>35894</c:v>
                </c:pt>
                <c:pt idx="2346">
                  <c:v>35899</c:v>
                </c:pt>
                <c:pt idx="2347">
                  <c:v>35900</c:v>
                </c:pt>
                <c:pt idx="2348">
                  <c:v>35901</c:v>
                </c:pt>
                <c:pt idx="2349">
                  <c:v>35902</c:v>
                </c:pt>
                <c:pt idx="2350">
                  <c:v>35905</c:v>
                </c:pt>
                <c:pt idx="2351">
                  <c:v>35906</c:v>
                </c:pt>
                <c:pt idx="2352">
                  <c:v>35907</c:v>
                </c:pt>
                <c:pt idx="2353">
                  <c:v>35908</c:v>
                </c:pt>
                <c:pt idx="2354">
                  <c:v>35909</c:v>
                </c:pt>
                <c:pt idx="2355">
                  <c:v>35912</c:v>
                </c:pt>
                <c:pt idx="2356">
                  <c:v>35913</c:v>
                </c:pt>
                <c:pt idx="2357">
                  <c:v>35914</c:v>
                </c:pt>
                <c:pt idx="2358">
                  <c:v>35915</c:v>
                </c:pt>
                <c:pt idx="2359">
                  <c:v>35916</c:v>
                </c:pt>
                <c:pt idx="2360">
                  <c:v>35920</c:v>
                </c:pt>
                <c:pt idx="2361">
                  <c:v>35921</c:v>
                </c:pt>
                <c:pt idx="2362">
                  <c:v>35922</c:v>
                </c:pt>
                <c:pt idx="2363">
                  <c:v>35923</c:v>
                </c:pt>
                <c:pt idx="2364">
                  <c:v>35926</c:v>
                </c:pt>
                <c:pt idx="2365">
                  <c:v>35927</c:v>
                </c:pt>
                <c:pt idx="2366">
                  <c:v>35928</c:v>
                </c:pt>
                <c:pt idx="2367">
                  <c:v>35929</c:v>
                </c:pt>
                <c:pt idx="2368">
                  <c:v>35930</c:v>
                </c:pt>
                <c:pt idx="2369">
                  <c:v>35933</c:v>
                </c:pt>
                <c:pt idx="2370">
                  <c:v>35934</c:v>
                </c:pt>
                <c:pt idx="2371">
                  <c:v>35935</c:v>
                </c:pt>
                <c:pt idx="2372">
                  <c:v>35936</c:v>
                </c:pt>
                <c:pt idx="2373">
                  <c:v>35937</c:v>
                </c:pt>
                <c:pt idx="2374">
                  <c:v>35941</c:v>
                </c:pt>
                <c:pt idx="2375">
                  <c:v>35942</c:v>
                </c:pt>
                <c:pt idx="2376">
                  <c:v>35943</c:v>
                </c:pt>
                <c:pt idx="2377">
                  <c:v>35944</c:v>
                </c:pt>
                <c:pt idx="2378">
                  <c:v>35947</c:v>
                </c:pt>
                <c:pt idx="2379">
                  <c:v>35948</c:v>
                </c:pt>
                <c:pt idx="2380">
                  <c:v>35949</c:v>
                </c:pt>
                <c:pt idx="2381">
                  <c:v>35950</c:v>
                </c:pt>
                <c:pt idx="2382">
                  <c:v>35951</c:v>
                </c:pt>
                <c:pt idx="2383">
                  <c:v>35954</c:v>
                </c:pt>
                <c:pt idx="2384">
                  <c:v>35955</c:v>
                </c:pt>
                <c:pt idx="2385">
                  <c:v>35956</c:v>
                </c:pt>
                <c:pt idx="2386">
                  <c:v>35957</c:v>
                </c:pt>
                <c:pt idx="2387">
                  <c:v>35958</c:v>
                </c:pt>
                <c:pt idx="2388">
                  <c:v>35961</c:v>
                </c:pt>
                <c:pt idx="2389">
                  <c:v>35962</c:v>
                </c:pt>
                <c:pt idx="2390">
                  <c:v>35963</c:v>
                </c:pt>
                <c:pt idx="2391">
                  <c:v>35964</c:v>
                </c:pt>
                <c:pt idx="2392">
                  <c:v>35965</c:v>
                </c:pt>
                <c:pt idx="2393">
                  <c:v>35968</c:v>
                </c:pt>
                <c:pt idx="2394">
                  <c:v>35969</c:v>
                </c:pt>
                <c:pt idx="2395">
                  <c:v>35970</c:v>
                </c:pt>
                <c:pt idx="2396">
                  <c:v>35971</c:v>
                </c:pt>
                <c:pt idx="2397">
                  <c:v>35972</c:v>
                </c:pt>
                <c:pt idx="2398">
                  <c:v>35975</c:v>
                </c:pt>
                <c:pt idx="2399">
                  <c:v>35976</c:v>
                </c:pt>
                <c:pt idx="2400">
                  <c:v>35977</c:v>
                </c:pt>
                <c:pt idx="2401">
                  <c:v>35978</c:v>
                </c:pt>
                <c:pt idx="2402">
                  <c:v>35979</c:v>
                </c:pt>
                <c:pt idx="2403">
                  <c:v>35982</c:v>
                </c:pt>
                <c:pt idx="2404">
                  <c:v>35983</c:v>
                </c:pt>
                <c:pt idx="2405">
                  <c:v>35984</c:v>
                </c:pt>
                <c:pt idx="2406">
                  <c:v>35985</c:v>
                </c:pt>
                <c:pt idx="2407">
                  <c:v>35986</c:v>
                </c:pt>
                <c:pt idx="2408">
                  <c:v>35989</c:v>
                </c:pt>
                <c:pt idx="2409">
                  <c:v>35990</c:v>
                </c:pt>
                <c:pt idx="2410">
                  <c:v>35991</c:v>
                </c:pt>
                <c:pt idx="2411">
                  <c:v>35992</c:v>
                </c:pt>
                <c:pt idx="2412">
                  <c:v>35993</c:v>
                </c:pt>
                <c:pt idx="2413">
                  <c:v>35996</c:v>
                </c:pt>
                <c:pt idx="2414">
                  <c:v>35997</c:v>
                </c:pt>
                <c:pt idx="2415">
                  <c:v>35998</c:v>
                </c:pt>
                <c:pt idx="2416">
                  <c:v>35999</c:v>
                </c:pt>
                <c:pt idx="2417">
                  <c:v>36000</c:v>
                </c:pt>
                <c:pt idx="2418">
                  <c:v>36003</c:v>
                </c:pt>
                <c:pt idx="2419">
                  <c:v>36004</c:v>
                </c:pt>
                <c:pt idx="2420">
                  <c:v>36005</c:v>
                </c:pt>
                <c:pt idx="2421">
                  <c:v>36006</c:v>
                </c:pt>
                <c:pt idx="2422">
                  <c:v>36007</c:v>
                </c:pt>
                <c:pt idx="2423">
                  <c:v>36010</c:v>
                </c:pt>
                <c:pt idx="2424">
                  <c:v>36011</c:v>
                </c:pt>
                <c:pt idx="2425">
                  <c:v>36012</c:v>
                </c:pt>
                <c:pt idx="2426">
                  <c:v>36013</c:v>
                </c:pt>
                <c:pt idx="2427">
                  <c:v>36014</c:v>
                </c:pt>
                <c:pt idx="2428">
                  <c:v>36017</c:v>
                </c:pt>
                <c:pt idx="2429">
                  <c:v>36018</c:v>
                </c:pt>
                <c:pt idx="2430">
                  <c:v>36019</c:v>
                </c:pt>
                <c:pt idx="2431">
                  <c:v>36020</c:v>
                </c:pt>
                <c:pt idx="2432">
                  <c:v>36021</c:v>
                </c:pt>
                <c:pt idx="2433">
                  <c:v>36024</c:v>
                </c:pt>
                <c:pt idx="2434">
                  <c:v>36025</c:v>
                </c:pt>
                <c:pt idx="2435">
                  <c:v>36026</c:v>
                </c:pt>
                <c:pt idx="2436">
                  <c:v>36027</c:v>
                </c:pt>
                <c:pt idx="2437">
                  <c:v>36028</c:v>
                </c:pt>
                <c:pt idx="2438">
                  <c:v>36031</c:v>
                </c:pt>
                <c:pt idx="2439">
                  <c:v>36032</c:v>
                </c:pt>
                <c:pt idx="2440">
                  <c:v>36033</c:v>
                </c:pt>
                <c:pt idx="2441">
                  <c:v>36034</c:v>
                </c:pt>
                <c:pt idx="2442">
                  <c:v>36035</c:v>
                </c:pt>
                <c:pt idx="2443">
                  <c:v>36039</c:v>
                </c:pt>
                <c:pt idx="2444">
                  <c:v>36040</c:v>
                </c:pt>
                <c:pt idx="2445">
                  <c:v>36041</c:v>
                </c:pt>
                <c:pt idx="2446">
                  <c:v>36042</c:v>
                </c:pt>
                <c:pt idx="2447">
                  <c:v>36045</c:v>
                </c:pt>
                <c:pt idx="2448">
                  <c:v>36046</c:v>
                </c:pt>
                <c:pt idx="2449">
                  <c:v>36047</c:v>
                </c:pt>
                <c:pt idx="2450">
                  <c:v>36048</c:v>
                </c:pt>
                <c:pt idx="2451">
                  <c:v>36049</c:v>
                </c:pt>
                <c:pt idx="2452">
                  <c:v>36052</c:v>
                </c:pt>
                <c:pt idx="2453">
                  <c:v>36053</c:v>
                </c:pt>
                <c:pt idx="2454">
                  <c:v>36054</c:v>
                </c:pt>
                <c:pt idx="2455">
                  <c:v>36055</c:v>
                </c:pt>
                <c:pt idx="2456">
                  <c:v>36056</c:v>
                </c:pt>
                <c:pt idx="2457">
                  <c:v>36059</c:v>
                </c:pt>
                <c:pt idx="2458">
                  <c:v>36060</c:v>
                </c:pt>
                <c:pt idx="2459">
                  <c:v>36061</c:v>
                </c:pt>
                <c:pt idx="2460">
                  <c:v>36062</c:v>
                </c:pt>
                <c:pt idx="2461">
                  <c:v>36063</c:v>
                </c:pt>
                <c:pt idx="2462">
                  <c:v>36066</c:v>
                </c:pt>
                <c:pt idx="2463">
                  <c:v>36067</c:v>
                </c:pt>
                <c:pt idx="2464">
                  <c:v>36068</c:v>
                </c:pt>
                <c:pt idx="2465">
                  <c:v>36069</c:v>
                </c:pt>
                <c:pt idx="2466">
                  <c:v>36070</c:v>
                </c:pt>
                <c:pt idx="2467">
                  <c:v>36073</c:v>
                </c:pt>
                <c:pt idx="2468">
                  <c:v>36074</c:v>
                </c:pt>
                <c:pt idx="2469">
                  <c:v>36075</c:v>
                </c:pt>
                <c:pt idx="2470">
                  <c:v>36076</c:v>
                </c:pt>
                <c:pt idx="2471">
                  <c:v>36077</c:v>
                </c:pt>
                <c:pt idx="2472">
                  <c:v>36080</c:v>
                </c:pt>
                <c:pt idx="2473">
                  <c:v>36081</c:v>
                </c:pt>
                <c:pt idx="2474">
                  <c:v>36082</c:v>
                </c:pt>
                <c:pt idx="2475">
                  <c:v>36083</c:v>
                </c:pt>
                <c:pt idx="2476">
                  <c:v>36084</c:v>
                </c:pt>
                <c:pt idx="2477">
                  <c:v>36087</c:v>
                </c:pt>
                <c:pt idx="2478">
                  <c:v>36088</c:v>
                </c:pt>
                <c:pt idx="2479">
                  <c:v>36089</c:v>
                </c:pt>
                <c:pt idx="2480">
                  <c:v>36090</c:v>
                </c:pt>
                <c:pt idx="2481">
                  <c:v>36091</c:v>
                </c:pt>
                <c:pt idx="2482">
                  <c:v>36094</c:v>
                </c:pt>
                <c:pt idx="2483">
                  <c:v>36095</c:v>
                </c:pt>
                <c:pt idx="2484">
                  <c:v>36096</c:v>
                </c:pt>
                <c:pt idx="2485">
                  <c:v>36097</c:v>
                </c:pt>
                <c:pt idx="2486">
                  <c:v>36098</c:v>
                </c:pt>
                <c:pt idx="2487">
                  <c:v>36101</c:v>
                </c:pt>
                <c:pt idx="2488">
                  <c:v>36102</c:v>
                </c:pt>
                <c:pt idx="2489">
                  <c:v>36103</c:v>
                </c:pt>
                <c:pt idx="2490">
                  <c:v>36104</c:v>
                </c:pt>
                <c:pt idx="2491">
                  <c:v>36105</c:v>
                </c:pt>
                <c:pt idx="2492">
                  <c:v>36108</c:v>
                </c:pt>
                <c:pt idx="2493">
                  <c:v>36109</c:v>
                </c:pt>
                <c:pt idx="2494">
                  <c:v>36110</c:v>
                </c:pt>
                <c:pt idx="2495">
                  <c:v>36111</c:v>
                </c:pt>
                <c:pt idx="2496">
                  <c:v>36112</c:v>
                </c:pt>
                <c:pt idx="2497">
                  <c:v>36115</c:v>
                </c:pt>
                <c:pt idx="2498">
                  <c:v>36116</c:v>
                </c:pt>
                <c:pt idx="2499">
                  <c:v>36117</c:v>
                </c:pt>
                <c:pt idx="2500">
                  <c:v>36118</c:v>
                </c:pt>
                <c:pt idx="2501">
                  <c:v>36119</c:v>
                </c:pt>
                <c:pt idx="2502">
                  <c:v>36122</c:v>
                </c:pt>
                <c:pt idx="2503">
                  <c:v>36123</c:v>
                </c:pt>
                <c:pt idx="2504">
                  <c:v>36124</c:v>
                </c:pt>
                <c:pt idx="2505">
                  <c:v>36125</c:v>
                </c:pt>
                <c:pt idx="2506">
                  <c:v>36126</c:v>
                </c:pt>
                <c:pt idx="2507">
                  <c:v>36129</c:v>
                </c:pt>
                <c:pt idx="2508">
                  <c:v>36130</c:v>
                </c:pt>
                <c:pt idx="2509">
                  <c:v>36131</c:v>
                </c:pt>
                <c:pt idx="2510">
                  <c:v>36132</c:v>
                </c:pt>
                <c:pt idx="2511">
                  <c:v>36133</c:v>
                </c:pt>
                <c:pt idx="2512">
                  <c:v>36136</c:v>
                </c:pt>
                <c:pt idx="2513">
                  <c:v>36137</c:v>
                </c:pt>
                <c:pt idx="2514">
                  <c:v>36138</c:v>
                </c:pt>
                <c:pt idx="2515">
                  <c:v>36139</c:v>
                </c:pt>
                <c:pt idx="2516">
                  <c:v>36140</c:v>
                </c:pt>
                <c:pt idx="2517">
                  <c:v>36143</c:v>
                </c:pt>
                <c:pt idx="2518">
                  <c:v>36144</c:v>
                </c:pt>
                <c:pt idx="2519">
                  <c:v>36145</c:v>
                </c:pt>
                <c:pt idx="2520">
                  <c:v>36146</c:v>
                </c:pt>
                <c:pt idx="2521">
                  <c:v>36147</c:v>
                </c:pt>
                <c:pt idx="2522">
                  <c:v>36150</c:v>
                </c:pt>
                <c:pt idx="2523">
                  <c:v>36151</c:v>
                </c:pt>
                <c:pt idx="2524">
                  <c:v>36152</c:v>
                </c:pt>
                <c:pt idx="2525">
                  <c:v>36153</c:v>
                </c:pt>
                <c:pt idx="2526">
                  <c:v>36158</c:v>
                </c:pt>
                <c:pt idx="2527">
                  <c:v>36159</c:v>
                </c:pt>
                <c:pt idx="2528">
                  <c:v>36160</c:v>
                </c:pt>
                <c:pt idx="2529">
                  <c:v>36164</c:v>
                </c:pt>
                <c:pt idx="2530">
                  <c:v>36165</c:v>
                </c:pt>
                <c:pt idx="2531">
                  <c:v>36166</c:v>
                </c:pt>
                <c:pt idx="2532">
                  <c:v>36167</c:v>
                </c:pt>
                <c:pt idx="2533">
                  <c:v>36168</c:v>
                </c:pt>
                <c:pt idx="2534">
                  <c:v>36171</c:v>
                </c:pt>
                <c:pt idx="2535">
                  <c:v>36172</c:v>
                </c:pt>
                <c:pt idx="2536">
                  <c:v>36173</c:v>
                </c:pt>
                <c:pt idx="2537">
                  <c:v>36174</c:v>
                </c:pt>
                <c:pt idx="2538">
                  <c:v>36175</c:v>
                </c:pt>
                <c:pt idx="2539">
                  <c:v>36178</c:v>
                </c:pt>
                <c:pt idx="2540">
                  <c:v>36179</c:v>
                </c:pt>
                <c:pt idx="2541">
                  <c:v>36180</c:v>
                </c:pt>
                <c:pt idx="2542">
                  <c:v>36181</c:v>
                </c:pt>
                <c:pt idx="2543">
                  <c:v>36182</c:v>
                </c:pt>
                <c:pt idx="2544">
                  <c:v>36185</c:v>
                </c:pt>
                <c:pt idx="2545">
                  <c:v>36186</c:v>
                </c:pt>
                <c:pt idx="2546">
                  <c:v>36187</c:v>
                </c:pt>
                <c:pt idx="2547">
                  <c:v>36188</c:v>
                </c:pt>
                <c:pt idx="2548">
                  <c:v>36189</c:v>
                </c:pt>
                <c:pt idx="2549">
                  <c:v>36192</c:v>
                </c:pt>
                <c:pt idx="2550">
                  <c:v>36193</c:v>
                </c:pt>
                <c:pt idx="2551">
                  <c:v>36194</c:v>
                </c:pt>
                <c:pt idx="2552">
                  <c:v>36195</c:v>
                </c:pt>
                <c:pt idx="2553">
                  <c:v>36196</c:v>
                </c:pt>
                <c:pt idx="2554">
                  <c:v>36199</c:v>
                </c:pt>
                <c:pt idx="2555">
                  <c:v>36200</c:v>
                </c:pt>
                <c:pt idx="2556">
                  <c:v>36201</c:v>
                </c:pt>
                <c:pt idx="2557">
                  <c:v>36202</c:v>
                </c:pt>
                <c:pt idx="2558">
                  <c:v>36203</c:v>
                </c:pt>
                <c:pt idx="2559">
                  <c:v>36206</c:v>
                </c:pt>
                <c:pt idx="2560">
                  <c:v>36207</c:v>
                </c:pt>
                <c:pt idx="2561">
                  <c:v>36208</c:v>
                </c:pt>
                <c:pt idx="2562">
                  <c:v>36209</c:v>
                </c:pt>
                <c:pt idx="2563">
                  <c:v>36210</c:v>
                </c:pt>
                <c:pt idx="2564">
                  <c:v>36213</c:v>
                </c:pt>
                <c:pt idx="2565">
                  <c:v>36214</c:v>
                </c:pt>
                <c:pt idx="2566">
                  <c:v>36215</c:v>
                </c:pt>
                <c:pt idx="2567">
                  <c:v>36216</c:v>
                </c:pt>
                <c:pt idx="2568">
                  <c:v>36217</c:v>
                </c:pt>
                <c:pt idx="2569">
                  <c:v>36220</c:v>
                </c:pt>
                <c:pt idx="2570">
                  <c:v>36221</c:v>
                </c:pt>
                <c:pt idx="2571">
                  <c:v>36222</c:v>
                </c:pt>
                <c:pt idx="2572">
                  <c:v>36223</c:v>
                </c:pt>
                <c:pt idx="2573">
                  <c:v>36224</c:v>
                </c:pt>
                <c:pt idx="2574">
                  <c:v>36227</c:v>
                </c:pt>
                <c:pt idx="2575">
                  <c:v>36228</c:v>
                </c:pt>
                <c:pt idx="2576">
                  <c:v>36229</c:v>
                </c:pt>
                <c:pt idx="2577">
                  <c:v>36230</c:v>
                </c:pt>
                <c:pt idx="2578">
                  <c:v>36231</c:v>
                </c:pt>
                <c:pt idx="2579">
                  <c:v>36234</c:v>
                </c:pt>
                <c:pt idx="2580">
                  <c:v>36235</c:v>
                </c:pt>
                <c:pt idx="2581">
                  <c:v>36236</c:v>
                </c:pt>
                <c:pt idx="2582">
                  <c:v>36237</c:v>
                </c:pt>
                <c:pt idx="2583">
                  <c:v>36238</c:v>
                </c:pt>
                <c:pt idx="2584">
                  <c:v>36241</c:v>
                </c:pt>
                <c:pt idx="2585">
                  <c:v>36242</c:v>
                </c:pt>
                <c:pt idx="2586">
                  <c:v>36243</c:v>
                </c:pt>
                <c:pt idx="2587">
                  <c:v>36244</c:v>
                </c:pt>
                <c:pt idx="2588">
                  <c:v>36245</c:v>
                </c:pt>
                <c:pt idx="2589">
                  <c:v>36248</c:v>
                </c:pt>
                <c:pt idx="2590">
                  <c:v>36249</c:v>
                </c:pt>
                <c:pt idx="2591">
                  <c:v>36250</c:v>
                </c:pt>
                <c:pt idx="2592">
                  <c:v>36251</c:v>
                </c:pt>
                <c:pt idx="2593">
                  <c:v>36256</c:v>
                </c:pt>
                <c:pt idx="2594">
                  <c:v>36257</c:v>
                </c:pt>
                <c:pt idx="2595">
                  <c:v>36258</c:v>
                </c:pt>
                <c:pt idx="2596">
                  <c:v>36259</c:v>
                </c:pt>
                <c:pt idx="2597">
                  <c:v>36262</c:v>
                </c:pt>
                <c:pt idx="2598">
                  <c:v>36263</c:v>
                </c:pt>
                <c:pt idx="2599">
                  <c:v>36264</c:v>
                </c:pt>
                <c:pt idx="2600">
                  <c:v>36265</c:v>
                </c:pt>
                <c:pt idx="2601">
                  <c:v>36266</c:v>
                </c:pt>
                <c:pt idx="2602">
                  <c:v>36269</c:v>
                </c:pt>
                <c:pt idx="2603">
                  <c:v>36270</c:v>
                </c:pt>
                <c:pt idx="2604">
                  <c:v>36271</c:v>
                </c:pt>
                <c:pt idx="2605">
                  <c:v>36272</c:v>
                </c:pt>
                <c:pt idx="2606">
                  <c:v>36273</c:v>
                </c:pt>
                <c:pt idx="2607">
                  <c:v>36276</c:v>
                </c:pt>
                <c:pt idx="2608">
                  <c:v>36277</c:v>
                </c:pt>
                <c:pt idx="2609">
                  <c:v>36278</c:v>
                </c:pt>
                <c:pt idx="2610">
                  <c:v>36279</c:v>
                </c:pt>
                <c:pt idx="2611">
                  <c:v>36280</c:v>
                </c:pt>
                <c:pt idx="2612">
                  <c:v>36284</c:v>
                </c:pt>
                <c:pt idx="2613">
                  <c:v>36285</c:v>
                </c:pt>
                <c:pt idx="2614">
                  <c:v>36286</c:v>
                </c:pt>
                <c:pt idx="2615">
                  <c:v>36287</c:v>
                </c:pt>
                <c:pt idx="2616">
                  <c:v>36290</c:v>
                </c:pt>
                <c:pt idx="2617">
                  <c:v>36291</c:v>
                </c:pt>
                <c:pt idx="2618">
                  <c:v>36292</c:v>
                </c:pt>
                <c:pt idx="2619">
                  <c:v>36293</c:v>
                </c:pt>
                <c:pt idx="2620">
                  <c:v>36294</c:v>
                </c:pt>
                <c:pt idx="2621">
                  <c:v>36297</c:v>
                </c:pt>
                <c:pt idx="2622">
                  <c:v>36298</c:v>
                </c:pt>
                <c:pt idx="2623">
                  <c:v>36299</c:v>
                </c:pt>
                <c:pt idx="2624">
                  <c:v>36300</c:v>
                </c:pt>
                <c:pt idx="2625">
                  <c:v>36301</c:v>
                </c:pt>
                <c:pt idx="2626">
                  <c:v>36304</c:v>
                </c:pt>
                <c:pt idx="2627">
                  <c:v>36305</c:v>
                </c:pt>
                <c:pt idx="2628">
                  <c:v>36306</c:v>
                </c:pt>
                <c:pt idx="2629">
                  <c:v>36307</c:v>
                </c:pt>
                <c:pt idx="2630">
                  <c:v>36308</c:v>
                </c:pt>
                <c:pt idx="2631">
                  <c:v>36312</c:v>
                </c:pt>
                <c:pt idx="2632">
                  <c:v>36313</c:v>
                </c:pt>
                <c:pt idx="2633">
                  <c:v>36314</c:v>
                </c:pt>
                <c:pt idx="2634">
                  <c:v>36315</c:v>
                </c:pt>
                <c:pt idx="2635">
                  <c:v>36318</c:v>
                </c:pt>
                <c:pt idx="2636">
                  <c:v>36319</c:v>
                </c:pt>
                <c:pt idx="2637">
                  <c:v>36320</c:v>
                </c:pt>
                <c:pt idx="2638">
                  <c:v>36321</c:v>
                </c:pt>
                <c:pt idx="2639">
                  <c:v>36322</c:v>
                </c:pt>
                <c:pt idx="2640">
                  <c:v>36325</c:v>
                </c:pt>
                <c:pt idx="2641">
                  <c:v>36326</c:v>
                </c:pt>
                <c:pt idx="2642">
                  <c:v>36327</c:v>
                </c:pt>
                <c:pt idx="2643">
                  <c:v>36328</c:v>
                </c:pt>
                <c:pt idx="2644">
                  <c:v>36329</c:v>
                </c:pt>
                <c:pt idx="2645">
                  <c:v>36332</c:v>
                </c:pt>
                <c:pt idx="2646">
                  <c:v>36333</c:v>
                </c:pt>
                <c:pt idx="2647">
                  <c:v>36334</c:v>
                </c:pt>
                <c:pt idx="2648">
                  <c:v>36335</c:v>
                </c:pt>
                <c:pt idx="2649">
                  <c:v>36336</c:v>
                </c:pt>
                <c:pt idx="2650">
                  <c:v>36339</c:v>
                </c:pt>
                <c:pt idx="2651">
                  <c:v>36340</c:v>
                </c:pt>
                <c:pt idx="2652">
                  <c:v>36341</c:v>
                </c:pt>
                <c:pt idx="2653">
                  <c:v>36342</c:v>
                </c:pt>
                <c:pt idx="2654">
                  <c:v>36343</c:v>
                </c:pt>
                <c:pt idx="2655">
                  <c:v>36346</c:v>
                </c:pt>
                <c:pt idx="2656">
                  <c:v>36347</c:v>
                </c:pt>
                <c:pt idx="2657">
                  <c:v>36348</c:v>
                </c:pt>
                <c:pt idx="2658">
                  <c:v>36349</c:v>
                </c:pt>
                <c:pt idx="2659">
                  <c:v>36350</c:v>
                </c:pt>
                <c:pt idx="2660">
                  <c:v>36353</c:v>
                </c:pt>
                <c:pt idx="2661">
                  <c:v>36354</c:v>
                </c:pt>
                <c:pt idx="2662">
                  <c:v>36355</c:v>
                </c:pt>
                <c:pt idx="2663">
                  <c:v>36356</c:v>
                </c:pt>
                <c:pt idx="2664">
                  <c:v>36357</c:v>
                </c:pt>
                <c:pt idx="2665">
                  <c:v>36360</c:v>
                </c:pt>
                <c:pt idx="2666">
                  <c:v>36361</c:v>
                </c:pt>
                <c:pt idx="2667">
                  <c:v>36362</c:v>
                </c:pt>
                <c:pt idx="2668">
                  <c:v>36363</c:v>
                </c:pt>
                <c:pt idx="2669">
                  <c:v>36364</c:v>
                </c:pt>
                <c:pt idx="2670">
                  <c:v>36367</c:v>
                </c:pt>
                <c:pt idx="2671">
                  <c:v>36368</c:v>
                </c:pt>
                <c:pt idx="2672">
                  <c:v>36369</c:v>
                </c:pt>
                <c:pt idx="2673">
                  <c:v>36370</c:v>
                </c:pt>
                <c:pt idx="2674">
                  <c:v>36371</c:v>
                </c:pt>
                <c:pt idx="2675">
                  <c:v>36374</c:v>
                </c:pt>
                <c:pt idx="2676">
                  <c:v>36375</c:v>
                </c:pt>
                <c:pt idx="2677">
                  <c:v>36376</c:v>
                </c:pt>
                <c:pt idx="2678">
                  <c:v>36377</c:v>
                </c:pt>
                <c:pt idx="2679">
                  <c:v>36378</c:v>
                </c:pt>
                <c:pt idx="2680">
                  <c:v>36381</c:v>
                </c:pt>
                <c:pt idx="2681">
                  <c:v>36382</c:v>
                </c:pt>
                <c:pt idx="2682">
                  <c:v>36383</c:v>
                </c:pt>
                <c:pt idx="2683">
                  <c:v>36384</c:v>
                </c:pt>
                <c:pt idx="2684">
                  <c:v>36385</c:v>
                </c:pt>
                <c:pt idx="2685">
                  <c:v>36388</c:v>
                </c:pt>
                <c:pt idx="2686">
                  <c:v>36389</c:v>
                </c:pt>
                <c:pt idx="2687">
                  <c:v>36390</c:v>
                </c:pt>
                <c:pt idx="2688">
                  <c:v>36391</c:v>
                </c:pt>
                <c:pt idx="2689">
                  <c:v>36392</c:v>
                </c:pt>
                <c:pt idx="2690">
                  <c:v>36395</c:v>
                </c:pt>
                <c:pt idx="2691">
                  <c:v>36396</c:v>
                </c:pt>
                <c:pt idx="2692">
                  <c:v>36397</c:v>
                </c:pt>
                <c:pt idx="2693">
                  <c:v>36398</c:v>
                </c:pt>
                <c:pt idx="2694">
                  <c:v>36399</c:v>
                </c:pt>
                <c:pt idx="2695">
                  <c:v>36403</c:v>
                </c:pt>
                <c:pt idx="2696">
                  <c:v>36404</c:v>
                </c:pt>
                <c:pt idx="2697">
                  <c:v>36405</c:v>
                </c:pt>
                <c:pt idx="2698">
                  <c:v>36406</c:v>
                </c:pt>
                <c:pt idx="2699">
                  <c:v>36409</c:v>
                </c:pt>
                <c:pt idx="2700">
                  <c:v>36410</c:v>
                </c:pt>
                <c:pt idx="2701">
                  <c:v>36411</c:v>
                </c:pt>
                <c:pt idx="2702">
                  <c:v>36412</c:v>
                </c:pt>
                <c:pt idx="2703">
                  <c:v>36413</c:v>
                </c:pt>
                <c:pt idx="2704">
                  <c:v>36416</c:v>
                </c:pt>
                <c:pt idx="2705">
                  <c:v>36417</c:v>
                </c:pt>
                <c:pt idx="2706">
                  <c:v>36418</c:v>
                </c:pt>
                <c:pt idx="2707">
                  <c:v>36419</c:v>
                </c:pt>
                <c:pt idx="2708">
                  <c:v>36420</c:v>
                </c:pt>
                <c:pt idx="2709">
                  <c:v>36423</c:v>
                </c:pt>
                <c:pt idx="2710">
                  <c:v>36424</c:v>
                </c:pt>
                <c:pt idx="2711">
                  <c:v>36425</c:v>
                </c:pt>
                <c:pt idx="2712">
                  <c:v>36426</c:v>
                </c:pt>
                <c:pt idx="2713">
                  <c:v>36427</c:v>
                </c:pt>
                <c:pt idx="2714">
                  <c:v>36430</c:v>
                </c:pt>
                <c:pt idx="2715">
                  <c:v>36431</c:v>
                </c:pt>
                <c:pt idx="2716">
                  <c:v>36432</c:v>
                </c:pt>
                <c:pt idx="2717">
                  <c:v>36433</c:v>
                </c:pt>
                <c:pt idx="2718">
                  <c:v>36434</c:v>
                </c:pt>
                <c:pt idx="2719">
                  <c:v>36437</c:v>
                </c:pt>
                <c:pt idx="2720">
                  <c:v>36438</c:v>
                </c:pt>
                <c:pt idx="2721">
                  <c:v>36439</c:v>
                </c:pt>
                <c:pt idx="2722">
                  <c:v>36440</c:v>
                </c:pt>
                <c:pt idx="2723">
                  <c:v>36441</c:v>
                </c:pt>
                <c:pt idx="2724">
                  <c:v>36444</c:v>
                </c:pt>
                <c:pt idx="2725">
                  <c:v>36445</c:v>
                </c:pt>
                <c:pt idx="2726">
                  <c:v>36446</c:v>
                </c:pt>
                <c:pt idx="2727">
                  <c:v>36447</c:v>
                </c:pt>
                <c:pt idx="2728">
                  <c:v>36448</c:v>
                </c:pt>
                <c:pt idx="2729">
                  <c:v>36451</c:v>
                </c:pt>
                <c:pt idx="2730">
                  <c:v>36452</c:v>
                </c:pt>
                <c:pt idx="2731">
                  <c:v>36453</c:v>
                </c:pt>
                <c:pt idx="2732">
                  <c:v>36454</c:v>
                </c:pt>
                <c:pt idx="2733">
                  <c:v>36455</c:v>
                </c:pt>
                <c:pt idx="2734">
                  <c:v>36458</c:v>
                </c:pt>
                <c:pt idx="2735">
                  <c:v>36459</c:v>
                </c:pt>
                <c:pt idx="2736">
                  <c:v>36460</c:v>
                </c:pt>
                <c:pt idx="2737">
                  <c:v>36461</c:v>
                </c:pt>
                <c:pt idx="2738">
                  <c:v>36462</c:v>
                </c:pt>
                <c:pt idx="2739">
                  <c:v>36465</c:v>
                </c:pt>
                <c:pt idx="2740">
                  <c:v>36466</c:v>
                </c:pt>
                <c:pt idx="2741">
                  <c:v>36467</c:v>
                </c:pt>
                <c:pt idx="2742">
                  <c:v>36468</c:v>
                </c:pt>
                <c:pt idx="2743">
                  <c:v>36469</c:v>
                </c:pt>
                <c:pt idx="2744">
                  <c:v>36472</c:v>
                </c:pt>
                <c:pt idx="2745">
                  <c:v>36473</c:v>
                </c:pt>
                <c:pt idx="2746">
                  <c:v>36474</c:v>
                </c:pt>
                <c:pt idx="2747">
                  <c:v>36475</c:v>
                </c:pt>
                <c:pt idx="2748">
                  <c:v>36476</c:v>
                </c:pt>
                <c:pt idx="2749">
                  <c:v>36479</c:v>
                </c:pt>
                <c:pt idx="2750">
                  <c:v>36480</c:v>
                </c:pt>
                <c:pt idx="2751">
                  <c:v>36481</c:v>
                </c:pt>
                <c:pt idx="2752">
                  <c:v>36482</c:v>
                </c:pt>
                <c:pt idx="2753">
                  <c:v>36483</c:v>
                </c:pt>
                <c:pt idx="2754">
                  <c:v>36486</c:v>
                </c:pt>
                <c:pt idx="2755">
                  <c:v>36487</c:v>
                </c:pt>
                <c:pt idx="2756">
                  <c:v>36488</c:v>
                </c:pt>
                <c:pt idx="2757">
                  <c:v>36489</c:v>
                </c:pt>
                <c:pt idx="2758">
                  <c:v>36490</c:v>
                </c:pt>
                <c:pt idx="2759">
                  <c:v>36493</c:v>
                </c:pt>
                <c:pt idx="2760">
                  <c:v>36494</c:v>
                </c:pt>
                <c:pt idx="2761">
                  <c:v>36495</c:v>
                </c:pt>
                <c:pt idx="2762">
                  <c:v>36496</c:v>
                </c:pt>
                <c:pt idx="2763">
                  <c:v>36497</c:v>
                </c:pt>
                <c:pt idx="2764">
                  <c:v>36500</c:v>
                </c:pt>
                <c:pt idx="2765">
                  <c:v>36501</c:v>
                </c:pt>
                <c:pt idx="2766">
                  <c:v>36502</c:v>
                </c:pt>
                <c:pt idx="2767">
                  <c:v>36503</c:v>
                </c:pt>
                <c:pt idx="2768">
                  <c:v>36504</c:v>
                </c:pt>
                <c:pt idx="2769">
                  <c:v>36507</c:v>
                </c:pt>
                <c:pt idx="2770">
                  <c:v>36508</c:v>
                </c:pt>
                <c:pt idx="2771">
                  <c:v>36509</c:v>
                </c:pt>
                <c:pt idx="2772">
                  <c:v>36510</c:v>
                </c:pt>
                <c:pt idx="2773">
                  <c:v>36511</c:v>
                </c:pt>
                <c:pt idx="2774">
                  <c:v>36514</c:v>
                </c:pt>
                <c:pt idx="2775">
                  <c:v>36515</c:v>
                </c:pt>
                <c:pt idx="2776">
                  <c:v>36516</c:v>
                </c:pt>
                <c:pt idx="2777">
                  <c:v>36517</c:v>
                </c:pt>
                <c:pt idx="2778">
                  <c:v>36518</c:v>
                </c:pt>
                <c:pt idx="2779">
                  <c:v>36523</c:v>
                </c:pt>
                <c:pt idx="2780">
                  <c:v>36524</c:v>
                </c:pt>
                <c:pt idx="2781">
                  <c:v>36529</c:v>
                </c:pt>
                <c:pt idx="2782">
                  <c:v>36530</c:v>
                </c:pt>
                <c:pt idx="2783">
                  <c:v>36531</c:v>
                </c:pt>
                <c:pt idx="2784">
                  <c:v>36532</c:v>
                </c:pt>
                <c:pt idx="2785">
                  <c:v>36535</c:v>
                </c:pt>
                <c:pt idx="2786">
                  <c:v>36536</c:v>
                </c:pt>
                <c:pt idx="2787">
                  <c:v>36537</c:v>
                </c:pt>
                <c:pt idx="2788">
                  <c:v>36538</c:v>
                </c:pt>
                <c:pt idx="2789">
                  <c:v>36539</c:v>
                </c:pt>
                <c:pt idx="2790">
                  <c:v>36542</c:v>
                </c:pt>
                <c:pt idx="2791">
                  <c:v>36543</c:v>
                </c:pt>
                <c:pt idx="2792">
                  <c:v>36544</c:v>
                </c:pt>
                <c:pt idx="2793">
                  <c:v>36545</c:v>
                </c:pt>
                <c:pt idx="2794">
                  <c:v>36546</c:v>
                </c:pt>
                <c:pt idx="2795">
                  <c:v>36549</c:v>
                </c:pt>
                <c:pt idx="2796">
                  <c:v>36550</c:v>
                </c:pt>
                <c:pt idx="2797">
                  <c:v>36551</c:v>
                </c:pt>
                <c:pt idx="2798">
                  <c:v>36552</c:v>
                </c:pt>
                <c:pt idx="2799">
                  <c:v>36553</c:v>
                </c:pt>
                <c:pt idx="2800">
                  <c:v>36556</c:v>
                </c:pt>
                <c:pt idx="2801">
                  <c:v>36557</c:v>
                </c:pt>
                <c:pt idx="2802">
                  <c:v>36558</c:v>
                </c:pt>
                <c:pt idx="2803">
                  <c:v>36559</c:v>
                </c:pt>
                <c:pt idx="2804">
                  <c:v>36560</c:v>
                </c:pt>
                <c:pt idx="2805">
                  <c:v>36563</c:v>
                </c:pt>
                <c:pt idx="2806">
                  <c:v>36564</c:v>
                </c:pt>
                <c:pt idx="2807">
                  <c:v>36565</c:v>
                </c:pt>
                <c:pt idx="2808">
                  <c:v>36566</c:v>
                </c:pt>
                <c:pt idx="2809">
                  <c:v>36567</c:v>
                </c:pt>
                <c:pt idx="2810">
                  <c:v>36570</c:v>
                </c:pt>
                <c:pt idx="2811">
                  <c:v>36571</c:v>
                </c:pt>
                <c:pt idx="2812">
                  <c:v>36572</c:v>
                </c:pt>
                <c:pt idx="2813">
                  <c:v>36573</c:v>
                </c:pt>
                <c:pt idx="2814">
                  <c:v>36574</c:v>
                </c:pt>
                <c:pt idx="2815">
                  <c:v>36577</c:v>
                </c:pt>
                <c:pt idx="2816">
                  <c:v>36578</c:v>
                </c:pt>
                <c:pt idx="2817">
                  <c:v>36579</c:v>
                </c:pt>
                <c:pt idx="2818">
                  <c:v>36580</c:v>
                </c:pt>
                <c:pt idx="2819">
                  <c:v>36581</c:v>
                </c:pt>
                <c:pt idx="2820">
                  <c:v>36584</c:v>
                </c:pt>
                <c:pt idx="2821">
                  <c:v>36585</c:v>
                </c:pt>
                <c:pt idx="2822">
                  <c:v>36586</c:v>
                </c:pt>
                <c:pt idx="2823">
                  <c:v>36587</c:v>
                </c:pt>
                <c:pt idx="2824">
                  <c:v>36588</c:v>
                </c:pt>
                <c:pt idx="2825">
                  <c:v>36591</c:v>
                </c:pt>
                <c:pt idx="2826">
                  <c:v>36592</c:v>
                </c:pt>
                <c:pt idx="2827">
                  <c:v>36593</c:v>
                </c:pt>
                <c:pt idx="2828">
                  <c:v>36594</c:v>
                </c:pt>
                <c:pt idx="2829">
                  <c:v>36595</c:v>
                </c:pt>
                <c:pt idx="2830">
                  <c:v>36598</c:v>
                </c:pt>
                <c:pt idx="2831">
                  <c:v>36599</c:v>
                </c:pt>
                <c:pt idx="2832">
                  <c:v>36600</c:v>
                </c:pt>
                <c:pt idx="2833">
                  <c:v>36601</c:v>
                </c:pt>
                <c:pt idx="2834">
                  <c:v>36602</c:v>
                </c:pt>
                <c:pt idx="2835">
                  <c:v>36605</c:v>
                </c:pt>
                <c:pt idx="2836">
                  <c:v>36606</c:v>
                </c:pt>
                <c:pt idx="2837">
                  <c:v>36607</c:v>
                </c:pt>
                <c:pt idx="2838">
                  <c:v>36608</c:v>
                </c:pt>
                <c:pt idx="2839">
                  <c:v>36609</c:v>
                </c:pt>
                <c:pt idx="2840">
                  <c:v>36612</c:v>
                </c:pt>
                <c:pt idx="2841">
                  <c:v>36613</c:v>
                </c:pt>
                <c:pt idx="2842">
                  <c:v>36614</c:v>
                </c:pt>
                <c:pt idx="2843">
                  <c:v>36615</c:v>
                </c:pt>
                <c:pt idx="2844">
                  <c:v>36616</c:v>
                </c:pt>
                <c:pt idx="2845">
                  <c:v>36619</c:v>
                </c:pt>
                <c:pt idx="2846">
                  <c:v>36620</c:v>
                </c:pt>
                <c:pt idx="2847">
                  <c:v>36621</c:v>
                </c:pt>
                <c:pt idx="2848">
                  <c:v>36622</c:v>
                </c:pt>
                <c:pt idx="2849">
                  <c:v>36623</c:v>
                </c:pt>
                <c:pt idx="2850">
                  <c:v>36626</c:v>
                </c:pt>
                <c:pt idx="2851">
                  <c:v>36627</c:v>
                </c:pt>
                <c:pt idx="2852">
                  <c:v>36628</c:v>
                </c:pt>
                <c:pt idx="2853">
                  <c:v>36629</c:v>
                </c:pt>
                <c:pt idx="2854">
                  <c:v>36630</c:v>
                </c:pt>
                <c:pt idx="2855">
                  <c:v>36633</c:v>
                </c:pt>
                <c:pt idx="2856">
                  <c:v>36634</c:v>
                </c:pt>
                <c:pt idx="2857">
                  <c:v>36635</c:v>
                </c:pt>
                <c:pt idx="2858">
                  <c:v>36636</c:v>
                </c:pt>
                <c:pt idx="2859">
                  <c:v>36641</c:v>
                </c:pt>
                <c:pt idx="2860">
                  <c:v>36642</c:v>
                </c:pt>
                <c:pt idx="2861">
                  <c:v>36643</c:v>
                </c:pt>
                <c:pt idx="2862">
                  <c:v>36644</c:v>
                </c:pt>
                <c:pt idx="2863">
                  <c:v>36648</c:v>
                </c:pt>
                <c:pt idx="2864">
                  <c:v>36649</c:v>
                </c:pt>
                <c:pt idx="2865">
                  <c:v>36650</c:v>
                </c:pt>
                <c:pt idx="2866">
                  <c:v>36651</c:v>
                </c:pt>
                <c:pt idx="2867">
                  <c:v>36654</c:v>
                </c:pt>
                <c:pt idx="2868">
                  <c:v>36655</c:v>
                </c:pt>
                <c:pt idx="2869">
                  <c:v>36656</c:v>
                </c:pt>
                <c:pt idx="2870">
                  <c:v>36657</c:v>
                </c:pt>
                <c:pt idx="2871">
                  <c:v>36658</c:v>
                </c:pt>
                <c:pt idx="2872">
                  <c:v>36661</c:v>
                </c:pt>
                <c:pt idx="2873">
                  <c:v>36662</c:v>
                </c:pt>
                <c:pt idx="2874">
                  <c:v>36663</c:v>
                </c:pt>
                <c:pt idx="2875">
                  <c:v>36664</c:v>
                </c:pt>
                <c:pt idx="2876">
                  <c:v>36665</c:v>
                </c:pt>
                <c:pt idx="2877">
                  <c:v>36668</c:v>
                </c:pt>
                <c:pt idx="2878">
                  <c:v>36669</c:v>
                </c:pt>
                <c:pt idx="2879">
                  <c:v>36670</c:v>
                </c:pt>
                <c:pt idx="2880">
                  <c:v>36671</c:v>
                </c:pt>
                <c:pt idx="2881">
                  <c:v>36672</c:v>
                </c:pt>
                <c:pt idx="2882">
                  <c:v>36676</c:v>
                </c:pt>
                <c:pt idx="2883">
                  <c:v>36677</c:v>
                </c:pt>
                <c:pt idx="2884">
                  <c:v>36678</c:v>
                </c:pt>
                <c:pt idx="2885">
                  <c:v>36679</c:v>
                </c:pt>
                <c:pt idx="2886">
                  <c:v>36682</c:v>
                </c:pt>
                <c:pt idx="2887">
                  <c:v>36683</c:v>
                </c:pt>
                <c:pt idx="2888">
                  <c:v>36684</c:v>
                </c:pt>
                <c:pt idx="2889">
                  <c:v>36685</c:v>
                </c:pt>
                <c:pt idx="2890">
                  <c:v>36686</c:v>
                </c:pt>
                <c:pt idx="2891">
                  <c:v>36689</c:v>
                </c:pt>
                <c:pt idx="2892">
                  <c:v>36690</c:v>
                </c:pt>
                <c:pt idx="2893">
                  <c:v>36691</c:v>
                </c:pt>
                <c:pt idx="2894">
                  <c:v>36692</c:v>
                </c:pt>
                <c:pt idx="2895">
                  <c:v>36693</c:v>
                </c:pt>
                <c:pt idx="2896">
                  <c:v>36696</c:v>
                </c:pt>
                <c:pt idx="2897">
                  <c:v>36697</c:v>
                </c:pt>
                <c:pt idx="2898">
                  <c:v>36698</c:v>
                </c:pt>
                <c:pt idx="2899">
                  <c:v>36699</c:v>
                </c:pt>
                <c:pt idx="2900">
                  <c:v>36700</c:v>
                </c:pt>
                <c:pt idx="2901">
                  <c:v>36703</c:v>
                </c:pt>
                <c:pt idx="2902">
                  <c:v>36704</c:v>
                </c:pt>
                <c:pt idx="2903">
                  <c:v>36705</c:v>
                </c:pt>
                <c:pt idx="2904">
                  <c:v>36706</c:v>
                </c:pt>
                <c:pt idx="2905">
                  <c:v>36707</c:v>
                </c:pt>
                <c:pt idx="2906">
                  <c:v>36710</c:v>
                </c:pt>
                <c:pt idx="2907">
                  <c:v>36711</c:v>
                </c:pt>
                <c:pt idx="2908">
                  <c:v>36712</c:v>
                </c:pt>
                <c:pt idx="2909">
                  <c:v>36713</c:v>
                </c:pt>
                <c:pt idx="2910">
                  <c:v>36714</c:v>
                </c:pt>
                <c:pt idx="2911">
                  <c:v>36717</c:v>
                </c:pt>
                <c:pt idx="2912">
                  <c:v>36718</c:v>
                </c:pt>
                <c:pt idx="2913">
                  <c:v>36719</c:v>
                </c:pt>
                <c:pt idx="2914">
                  <c:v>36720</c:v>
                </c:pt>
                <c:pt idx="2915">
                  <c:v>36721</c:v>
                </c:pt>
                <c:pt idx="2916">
                  <c:v>36724</c:v>
                </c:pt>
                <c:pt idx="2917">
                  <c:v>36725</c:v>
                </c:pt>
                <c:pt idx="2918">
                  <c:v>36726</c:v>
                </c:pt>
                <c:pt idx="2919">
                  <c:v>36727</c:v>
                </c:pt>
                <c:pt idx="2920">
                  <c:v>36728</c:v>
                </c:pt>
                <c:pt idx="2921">
                  <c:v>36731</c:v>
                </c:pt>
                <c:pt idx="2922">
                  <c:v>36732</c:v>
                </c:pt>
                <c:pt idx="2923">
                  <c:v>36733</c:v>
                </c:pt>
                <c:pt idx="2924">
                  <c:v>36734</c:v>
                </c:pt>
                <c:pt idx="2925">
                  <c:v>36735</c:v>
                </c:pt>
                <c:pt idx="2926">
                  <c:v>36738</c:v>
                </c:pt>
                <c:pt idx="2927">
                  <c:v>36739</c:v>
                </c:pt>
                <c:pt idx="2928">
                  <c:v>36740</c:v>
                </c:pt>
                <c:pt idx="2929">
                  <c:v>36741</c:v>
                </c:pt>
                <c:pt idx="2930">
                  <c:v>36742</c:v>
                </c:pt>
                <c:pt idx="2931">
                  <c:v>36745</c:v>
                </c:pt>
                <c:pt idx="2932">
                  <c:v>36746</c:v>
                </c:pt>
                <c:pt idx="2933">
                  <c:v>36747</c:v>
                </c:pt>
                <c:pt idx="2934">
                  <c:v>36748</c:v>
                </c:pt>
                <c:pt idx="2935">
                  <c:v>36749</c:v>
                </c:pt>
                <c:pt idx="2936">
                  <c:v>36752</c:v>
                </c:pt>
                <c:pt idx="2937">
                  <c:v>36753</c:v>
                </c:pt>
                <c:pt idx="2938">
                  <c:v>36754</c:v>
                </c:pt>
                <c:pt idx="2939">
                  <c:v>36755</c:v>
                </c:pt>
                <c:pt idx="2940">
                  <c:v>36756</c:v>
                </c:pt>
                <c:pt idx="2941">
                  <c:v>36759</c:v>
                </c:pt>
                <c:pt idx="2942">
                  <c:v>36760</c:v>
                </c:pt>
                <c:pt idx="2943">
                  <c:v>36761</c:v>
                </c:pt>
                <c:pt idx="2944">
                  <c:v>36762</c:v>
                </c:pt>
                <c:pt idx="2945">
                  <c:v>36763</c:v>
                </c:pt>
                <c:pt idx="2946">
                  <c:v>36767</c:v>
                </c:pt>
                <c:pt idx="2947">
                  <c:v>36768</c:v>
                </c:pt>
                <c:pt idx="2948">
                  <c:v>36769</c:v>
                </c:pt>
                <c:pt idx="2949">
                  <c:v>36770</c:v>
                </c:pt>
                <c:pt idx="2950">
                  <c:v>36773</c:v>
                </c:pt>
                <c:pt idx="2951">
                  <c:v>36774</c:v>
                </c:pt>
                <c:pt idx="2952">
                  <c:v>36775</c:v>
                </c:pt>
                <c:pt idx="2953">
                  <c:v>36776</c:v>
                </c:pt>
                <c:pt idx="2954">
                  <c:v>36777</c:v>
                </c:pt>
                <c:pt idx="2955">
                  <c:v>36780</c:v>
                </c:pt>
                <c:pt idx="2956">
                  <c:v>36781</c:v>
                </c:pt>
                <c:pt idx="2957">
                  <c:v>36782</c:v>
                </c:pt>
                <c:pt idx="2958">
                  <c:v>36783</c:v>
                </c:pt>
                <c:pt idx="2959">
                  <c:v>36784</c:v>
                </c:pt>
                <c:pt idx="2960">
                  <c:v>36787</c:v>
                </c:pt>
                <c:pt idx="2961">
                  <c:v>36788</c:v>
                </c:pt>
                <c:pt idx="2962">
                  <c:v>36789</c:v>
                </c:pt>
                <c:pt idx="2963">
                  <c:v>36790</c:v>
                </c:pt>
                <c:pt idx="2964">
                  <c:v>36791</c:v>
                </c:pt>
                <c:pt idx="2965">
                  <c:v>36794</c:v>
                </c:pt>
                <c:pt idx="2966">
                  <c:v>36795</c:v>
                </c:pt>
                <c:pt idx="2967">
                  <c:v>36796</c:v>
                </c:pt>
                <c:pt idx="2968">
                  <c:v>36797</c:v>
                </c:pt>
                <c:pt idx="2969">
                  <c:v>36798</c:v>
                </c:pt>
                <c:pt idx="2970">
                  <c:v>36801</c:v>
                </c:pt>
                <c:pt idx="2971">
                  <c:v>36802</c:v>
                </c:pt>
                <c:pt idx="2972">
                  <c:v>36803</c:v>
                </c:pt>
                <c:pt idx="2973">
                  <c:v>36804</c:v>
                </c:pt>
                <c:pt idx="2974">
                  <c:v>36805</c:v>
                </c:pt>
                <c:pt idx="2975">
                  <c:v>36808</c:v>
                </c:pt>
                <c:pt idx="2976">
                  <c:v>36809</c:v>
                </c:pt>
                <c:pt idx="2977">
                  <c:v>36810</c:v>
                </c:pt>
                <c:pt idx="2978">
                  <c:v>36811</c:v>
                </c:pt>
                <c:pt idx="2979">
                  <c:v>36812</c:v>
                </c:pt>
                <c:pt idx="2980">
                  <c:v>36815</c:v>
                </c:pt>
                <c:pt idx="2981">
                  <c:v>36816</c:v>
                </c:pt>
                <c:pt idx="2982">
                  <c:v>36817</c:v>
                </c:pt>
                <c:pt idx="2983">
                  <c:v>36818</c:v>
                </c:pt>
                <c:pt idx="2984">
                  <c:v>36819</c:v>
                </c:pt>
                <c:pt idx="2985">
                  <c:v>36822</c:v>
                </c:pt>
                <c:pt idx="2986">
                  <c:v>36823</c:v>
                </c:pt>
                <c:pt idx="2987">
                  <c:v>36824</c:v>
                </c:pt>
                <c:pt idx="2988">
                  <c:v>36825</c:v>
                </c:pt>
                <c:pt idx="2989">
                  <c:v>36826</c:v>
                </c:pt>
                <c:pt idx="2990">
                  <c:v>36829</c:v>
                </c:pt>
                <c:pt idx="2991">
                  <c:v>36830</c:v>
                </c:pt>
                <c:pt idx="2992">
                  <c:v>36831</c:v>
                </c:pt>
                <c:pt idx="2993">
                  <c:v>36832</c:v>
                </c:pt>
                <c:pt idx="2994">
                  <c:v>36833</c:v>
                </c:pt>
                <c:pt idx="2995">
                  <c:v>36836</c:v>
                </c:pt>
                <c:pt idx="2996">
                  <c:v>36837</c:v>
                </c:pt>
                <c:pt idx="2997">
                  <c:v>36838</c:v>
                </c:pt>
                <c:pt idx="2998">
                  <c:v>36839</c:v>
                </c:pt>
                <c:pt idx="2999">
                  <c:v>36840</c:v>
                </c:pt>
                <c:pt idx="3000">
                  <c:v>36843</c:v>
                </c:pt>
                <c:pt idx="3001">
                  <c:v>36844</c:v>
                </c:pt>
                <c:pt idx="3002">
                  <c:v>36845</c:v>
                </c:pt>
                <c:pt idx="3003">
                  <c:v>36846</c:v>
                </c:pt>
                <c:pt idx="3004">
                  <c:v>36847</c:v>
                </c:pt>
                <c:pt idx="3005">
                  <c:v>36850</c:v>
                </c:pt>
                <c:pt idx="3006">
                  <c:v>36851</c:v>
                </c:pt>
                <c:pt idx="3007">
                  <c:v>36852</c:v>
                </c:pt>
                <c:pt idx="3008">
                  <c:v>36853</c:v>
                </c:pt>
                <c:pt idx="3009">
                  <c:v>36854</c:v>
                </c:pt>
                <c:pt idx="3010">
                  <c:v>36857</c:v>
                </c:pt>
                <c:pt idx="3011">
                  <c:v>36858</c:v>
                </c:pt>
                <c:pt idx="3012">
                  <c:v>36859</c:v>
                </c:pt>
                <c:pt idx="3013">
                  <c:v>36860</c:v>
                </c:pt>
                <c:pt idx="3014">
                  <c:v>36861</c:v>
                </c:pt>
                <c:pt idx="3015">
                  <c:v>36864</c:v>
                </c:pt>
                <c:pt idx="3016">
                  <c:v>36865</c:v>
                </c:pt>
                <c:pt idx="3017">
                  <c:v>36866</c:v>
                </c:pt>
                <c:pt idx="3018">
                  <c:v>36867</c:v>
                </c:pt>
                <c:pt idx="3019">
                  <c:v>36868</c:v>
                </c:pt>
                <c:pt idx="3020">
                  <c:v>36871</c:v>
                </c:pt>
                <c:pt idx="3021">
                  <c:v>36872</c:v>
                </c:pt>
                <c:pt idx="3022">
                  <c:v>36873</c:v>
                </c:pt>
                <c:pt idx="3023">
                  <c:v>36874</c:v>
                </c:pt>
                <c:pt idx="3024">
                  <c:v>36875</c:v>
                </c:pt>
                <c:pt idx="3025">
                  <c:v>36878</c:v>
                </c:pt>
                <c:pt idx="3026">
                  <c:v>36879</c:v>
                </c:pt>
                <c:pt idx="3027">
                  <c:v>36880</c:v>
                </c:pt>
                <c:pt idx="3028">
                  <c:v>36881</c:v>
                </c:pt>
                <c:pt idx="3029">
                  <c:v>36882</c:v>
                </c:pt>
                <c:pt idx="3030">
                  <c:v>36887</c:v>
                </c:pt>
                <c:pt idx="3031">
                  <c:v>36888</c:v>
                </c:pt>
                <c:pt idx="3032">
                  <c:v>36889</c:v>
                </c:pt>
                <c:pt idx="3033">
                  <c:v>36893</c:v>
                </c:pt>
                <c:pt idx="3034">
                  <c:v>36894</c:v>
                </c:pt>
                <c:pt idx="3035">
                  <c:v>36895</c:v>
                </c:pt>
                <c:pt idx="3036">
                  <c:v>36896</c:v>
                </c:pt>
                <c:pt idx="3037">
                  <c:v>36899</c:v>
                </c:pt>
                <c:pt idx="3038">
                  <c:v>36900</c:v>
                </c:pt>
                <c:pt idx="3039">
                  <c:v>36901</c:v>
                </c:pt>
                <c:pt idx="3040">
                  <c:v>36902</c:v>
                </c:pt>
                <c:pt idx="3041">
                  <c:v>36903</c:v>
                </c:pt>
                <c:pt idx="3042">
                  <c:v>36906</c:v>
                </c:pt>
                <c:pt idx="3043">
                  <c:v>36907</c:v>
                </c:pt>
                <c:pt idx="3044">
                  <c:v>36908</c:v>
                </c:pt>
                <c:pt idx="3045">
                  <c:v>36909</c:v>
                </c:pt>
                <c:pt idx="3046">
                  <c:v>36910</c:v>
                </c:pt>
                <c:pt idx="3047">
                  <c:v>36913</c:v>
                </c:pt>
                <c:pt idx="3048">
                  <c:v>36914</c:v>
                </c:pt>
                <c:pt idx="3049">
                  <c:v>36915</c:v>
                </c:pt>
                <c:pt idx="3050">
                  <c:v>36916</c:v>
                </c:pt>
                <c:pt idx="3051">
                  <c:v>36917</c:v>
                </c:pt>
                <c:pt idx="3052">
                  <c:v>36920</c:v>
                </c:pt>
                <c:pt idx="3053">
                  <c:v>36921</c:v>
                </c:pt>
                <c:pt idx="3054">
                  <c:v>36922</c:v>
                </c:pt>
                <c:pt idx="3055">
                  <c:v>36923</c:v>
                </c:pt>
                <c:pt idx="3056">
                  <c:v>36924</c:v>
                </c:pt>
                <c:pt idx="3057">
                  <c:v>36927</c:v>
                </c:pt>
                <c:pt idx="3058">
                  <c:v>36928</c:v>
                </c:pt>
                <c:pt idx="3059">
                  <c:v>36929</c:v>
                </c:pt>
                <c:pt idx="3060">
                  <c:v>36930</c:v>
                </c:pt>
                <c:pt idx="3061">
                  <c:v>36931</c:v>
                </c:pt>
                <c:pt idx="3062">
                  <c:v>36934</c:v>
                </c:pt>
                <c:pt idx="3063">
                  <c:v>36935</c:v>
                </c:pt>
                <c:pt idx="3064">
                  <c:v>36936</c:v>
                </c:pt>
                <c:pt idx="3065">
                  <c:v>36937</c:v>
                </c:pt>
                <c:pt idx="3066">
                  <c:v>36938</c:v>
                </c:pt>
                <c:pt idx="3067">
                  <c:v>36941</c:v>
                </c:pt>
                <c:pt idx="3068">
                  <c:v>36942</c:v>
                </c:pt>
                <c:pt idx="3069">
                  <c:v>36943</c:v>
                </c:pt>
                <c:pt idx="3070">
                  <c:v>36944</c:v>
                </c:pt>
                <c:pt idx="3071">
                  <c:v>36945</c:v>
                </c:pt>
                <c:pt idx="3072">
                  <c:v>36948</c:v>
                </c:pt>
                <c:pt idx="3073">
                  <c:v>36949</c:v>
                </c:pt>
                <c:pt idx="3074">
                  <c:v>36950</c:v>
                </c:pt>
                <c:pt idx="3075">
                  <c:v>36951</c:v>
                </c:pt>
                <c:pt idx="3076">
                  <c:v>36952</c:v>
                </c:pt>
                <c:pt idx="3077">
                  <c:v>36955</c:v>
                </c:pt>
                <c:pt idx="3078">
                  <c:v>36956</c:v>
                </c:pt>
                <c:pt idx="3079">
                  <c:v>36957</c:v>
                </c:pt>
                <c:pt idx="3080">
                  <c:v>36958</c:v>
                </c:pt>
                <c:pt idx="3081">
                  <c:v>36959</c:v>
                </c:pt>
                <c:pt idx="3082">
                  <c:v>36962</c:v>
                </c:pt>
                <c:pt idx="3083">
                  <c:v>36963</c:v>
                </c:pt>
                <c:pt idx="3084">
                  <c:v>36964</c:v>
                </c:pt>
                <c:pt idx="3085">
                  <c:v>36965</c:v>
                </c:pt>
                <c:pt idx="3086">
                  <c:v>36966</c:v>
                </c:pt>
                <c:pt idx="3087">
                  <c:v>36969</c:v>
                </c:pt>
                <c:pt idx="3088">
                  <c:v>36970</c:v>
                </c:pt>
                <c:pt idx="3089">
                  <c:v>36971</c:v>
                </c:pt>
                <c:pt idx="3090">
                  <c:v>36972</c:v>
                </c:pt>
                <c:pt idx="3091">
                  <c:v>36973</c:v>
                </c:pt>
                <c:pt idx="3092">
                  <c:v>36976</c:v>
                </c:pt>
                <c:pt idx="3093">
                  <c:v>36977</c:v>
                </c:pt>
                <c:pt idx="3094">
                  <c:v>36978</c:v>
                </c:pt>
                <c:pt idx="3095">
                  <c:v>36979</c:v>
                </c:pt>
                <c:pt idx="3096">
                  <c:v>36980</c:v>
                </c:pt>
                <c:pt idx="3097">
                  <c:v>36983</c:v>
                </c:pt>
                <c:pt idx="3098">
                  <c:v>36984</c:v>
                </c:pt>
                <c:pt idx="3099">
                  <c:v>36985</c:v>
                </c:pt>
                <c:pt idx="3100">
                  <c:v>36986</c:v>
                </c:pt>
                <c:pt idx="3101">
                  <c:v>36987</c:v>
                </c:pt>
                <c:pt idx="3102">
                  <c:v>36990</c:v>
                </c:pt>
                <c:pt idx="3103">
                  <c:v>36991</c:v>
                </c:pt>
                <c:pt idx="3104">
                  <c:v>36992</c:v>
                </c:pt>
                <c:pt idx="3105">
                  <c:v>36993</c:v>
                </c:pt>
                <c:pt idx="3106">
                  <c:v>36994</c:v>
                </c:pt>
                <c:pt idx="3107">
                  <c:v>36997</c:v>
                </c:pt>
                <c:pt idx="3108">
                  <c:v>36998</c:v>
                </c:pt>
                <c:pt idx="3109">
                  <c:v>36999</c:v>
                </c:pt>
                <c:pt idx="3110">
                  <c:v>37000</c:v>
                </c:pt>
                <c:pt idx="3111">
                  <c:v>37001</c:v>
                </c:pt>
                <c:pt idx="3112">
                  <c:v>37004</c:v>
                </c:pt>
                <c:pt idx="3113">
                  <c:v>37005</c:v>
                </c:pt>
                <c:pt idx="3114">
                  <c:v>37006</c:v>
                </c:pt>
                <c:pt idx="3115">
                  <c:v>37007</c:v>
                </c:pt>
                <c:pt idx="3116">
                  <c:v>37008</c:v>
                </c:pt>
                <c:pt idx="3117">
                  <c:v>37011</c:v>
                </c:pt>
                <c:pt idx="3118">
                  <c:v>37012</c:v>
                </c:pt>
                <c:pt idx="3119">
                  <c:v>37013</c:v>
                </c:pt>
                <c:pt idx="3120">
                  <c:v>37014</c:v>
                </c:pt>
                <c:pt idx="3121">
                  <c:v>37015</c:v>
                </c:pt>
                <c:pt idx="3122">
                  <c:v>37018</c:v>
                </c:pt>
                <c:pt idx="3123">
                  <c:v>37019</c:v>
                </c:pt>
                <c:pt idx="3124">
                  <c:v>37020</c:v>
                </c:pt>
                <c:pt idx="3125">
                  <c:v>37021</c:v>
                </c:pt>
                <c:pt idx="3126">
                  <c:v>37022</c:v>
                </c:pt>
                <c:pt idx="3127">
                  <c:v>37025</c:v>
                </c:pt>
                <c:pt idx="3128">
                  <c:v>37026</c:v>
                </c:pt>
                <c:pt idx="3129">
                  <c:v>37027</c:v>
                </c:pt>
                <c:pt idx="3130">
                  <c:v>37028</c:v>
                </c:pt>
                <c:pt idx="3131">
                  <c:v>37029</c:v>
                </c:pt>
                <c:pt idx="3132">
                  <c:v>37032</c:v>
                </c:pt>
                <c:pt idx="3133">
                  <c:v>37033</c:v>
                </c:pt>
                <c:pt idx="3134">
                  <c:v>37034</c:v>
                </c:pt>
                <c:pt idx="3135">
                  <c:v>37035</c:v>
                </c:pt>
                <c:pt idx="3136">
                  <c:v>37036</c:v>
                </c:pt>
                <c:pt idx="3137">
                  <c:v>37039</c:v>
                </c:pt>
                <c:pt idx="3138">
                  <c:v>37040</c:v>
                </c:pt>
                <c:pt idx="3139">
                  <c:v>37041</c:v>
                </c:pt>
                <c:pt idx="3140">
                  <c:v>37042</c:v>
                </c:pt>
                <c:pt idx="3141">
                  <c:v>37043</c:v>
                </c:pt>
                <c:pt idx="3142">
                  <c:v>37046</c:v>
                </c:pt>
                <c:pt idx="3143">
                  <c:v>37047</c:v>
                </c:pt>
                <c:pt idx="3144">
                  <c:v>37048</c:v>
                </c:pt>
                <c:pt idx="3145">
                  <c:v>37049</c:v>
                </c:pt>
                <c:pt idx="3146">
                  <c:v>37050</c:v>
                </c:pt>
                <c:pt idx="3147">
                  <c:v>37053</c:v>
                </c:pt>
                <c:pt idx="3148">
                  <c:v>37054</c:v>
                </c:pt>
                <c:pt idx="3149">
                  <c:v>37055</c:v>
                </c:pt>
                <c:pt idx="3150">
                  <c:v>37056</c:v>
                </c:pt>
                <c:pt idx="3151">
                  <c:v>37057</c:v>
                </c:pt>
                <c:pt idx="3152">
                  <c:v>37060</c:v>
                </c:pt>
                <c:pt idx="3153">
                  <c:v>37061</c:v>
                </c:pt>
                <c:pt idx="3154">
                  <c:v>37062</c:v>
                </c:pt>
                <c:pt idx="3155">
                  <c:v>37063</c:v>
                </c:pt>
                <c:pt idx="3156">
                  <c:v>37064</c:v>
                </c:pt>
                <c:pt idx="3157">
                  <c:v>37067</c:v>
                </c:pt>
                <c:pt idx="3158">
                  <c:v>37068</c:v>
                </c:pt>
                <c:pt idx="3159">
                  <c:v>37069</c:v>
                </c:pt>
                <c:pt idx="3160">
                  <c:v>37070</c:v>
                </c:pt>
                <c:pt idx="3161">
                  <c:v>37071</c:v>
                </c:pt>
                <c:pt idx="3162">
                  <c:v>37074</c:v>
                </c:pt>
                <c:pt idx="3163">
                  <c:v>37075</c:v>
                </c:pt>
                <c:pt idx="3164">
                  <c:v>37076</c:v>
                </c:pt>
                <c:pt idx="3165">
                  <c:v>37077</c:v>
                </c:pt>
                <c:pt idx="3166">
                  <c:v>37078</c:v>
                </c:pt>
                <c:pt idx="3167">
                  <c:v>37081</c:v>
                </c:pt>
                <c:pt idx="3168">
                  <c:v>37082</c:v>
                </c:pt>
                <c:pt idx="3169">
                  <c:v>37083</c:v>
                </c:pt>
                <c:pt idx="3170">
                  <c:v>37084</c:v>
                </c:pt>
                <c:pt idx="3171">
                  <c:v>37085</c:v>
                </c:pt>
                <c:pt idx="3172">
                  <c:v>37088</c:v>
                </c:pt>
                <c:pt idx="3173">
                  <c:v>37089</c:v>
                </c:pt>
                <c:pt idx="3174">
                  <c:v>37090</c:v>
                </c:pt>
                <c:pt idx="3175">
                  <c:v>37091</c:v>
                </c:pt>
                <c:pt idx="3176">
                  <c:v>37092</c:v>
                </c:pt>
                <c:pt idx="3177">
                  <c:v>37095</c:v>
                </c:pt>
                <c:pt idx="3178">
                  <c:v>37096</c:v>
                </c:pt>
                <c:pt idx="3179">
                  <c:v>37097</c:v>
                </c:pt>
                <c:pt idx="3180">
                  <c:v>37098</c:v>
                </c:pt>
                <c:pt idx="3181">
                  <c:v>37099</c:v>
                </c:pt>
                <c:pt idx="3182">
                  <c:v>37102</c:v>
                </c:pt>
                <c:pt idx="3183">
                  <c:v>37103</c:v>
                </c:pt>
                <c:pt idx="3184">
                  <c:v>37104</c:v>
                </c:pt>
                <c:pt idx="3185">
                  <c:v>37105</c:v>
                </c:pt>
                <c:pt idx="3186">
                  <c:v>37106</c:v>
                </c:pt>
                <c:pt idx="3187">
                  <c:v>37109</c:v>
                </c:pt>
                <c:pt idx="3188">
                  <c:v>37110</c:v>
                </c:pt>
                <c:pt idx="3189">
                  <c:v>37111</c:v>
                </c:pt>
                <c:pt idx="3190">
                  <c:v>37112</c:v>
                </c:pt>
                <c:pt idx="3191">
                  <c:v>37113</c:v>
                </c:pt>
                <c:pt idx="3192">
                  <c:v>37116</c:v>
                </c:pt>
                <c:pt idx="3193">
                  <c:v>37117</c:v>
                </c:pt>
                <c:pt idx="3194">
                  <c:v>37118</c:v>
                </c:pt>
                <c:pt idx="3195">
                  <c:v>37119</c:v>
                </c:pt>
                <c:pt idx="3196">
                  <c:v>37120</c:v>
                </c:pt>
                <c:pt idx="3197">
                  <c:v>37123</c:v>
                </c:pt>
                <c:pt idx="3198">
                  <c:v>37124</c:v>
                </c:pt>
                <c:pt idx="3199">
                  <c:v>37125</c:v>
                </c:pt>
                <c:pt idx="3200">
                  <c:v>37126</c:v>
                </c:pt>
                <c:pt idx="3201">
                  <c:v>37127</c:v>
                </c:pt>
                <c:pt idx="3202">
                  <c:v>37130</c:v>
                </c:pt>
                <c:pt idx="3203">
                  <c:v>37131</c:v>
                </c:pt>
                <c:pt idx="3204">
                  <c:v>37132</c:v>
                </c:pt>
                <c:pt idx="3205">
                  <c:v>37133</c:v>
                </c:pt>
                <c:pt idx="3206">
                  <c:v>37134</c:v>
                </c:pt>
                <c:pt idx="3207">
                  <c:v>37137</c:v>
                </c:pt>
                <c:pt idx="3208">
                  <c:v>37138</c:v>
                </c:pt>
                <c:pt idx="3209">
                  <c:v>37139</c:v>
                </c:pt>
                <c:pt idx="3210">
                  <c:v>37140</c:v>
                </c:pt>
                <c:pt idx="3211">
                  <c:v>37141</c:v>
                </c:pt>
                <c:pt idx="3212">
                  <c:v>37144</c:v>
                </c:pt>
                <c:pt idx="3213">
                  <c:v>37145</c:v>
                </c:pt>
                <c:pt idx="3214">
                  <c:v>37146</c:v>
                </c:pt>
                <c:pt idx="3215">
                  <c:v>37147</c:v>
                </c:pt>
                <c:pt idx="3216">
                  <c:v>37148</c:v>
                </c:pt>
                <c:pt idx="3217">
                  <c:v>37151</c:v>
                </c:pt>
                <c:pt idx="3218">
                  <c:v>37152</c:v>
                </c:pt>
                <c:pt idx="3219">
                  <c:v>37153</c:v>
                </c:pt>
                <c:pt idx="3220">
                  <c:v>37154</c:v>
                </c:pt>
                <c:pt idx="3221">
                  <c:v>37155</c:v>
                </c:pt>
                <c:pt idx="3222">
                  <c:v>37158</c:v>
                </c:pt>
                <c:pt idx="3223">
                  <c:v>37159</c:v>
                </c:pt>
                <c:pt idx="3224">
                  <c:v>37160</c:v>
                </c:pt>
                <c:pt idx="3225">
                  <c:v>37161</c:v>
                </c:pt>
                <c:pt idx="3226">
                  <c:v>37162</c:v>
                </c:pt>
                <c:pt idx="3227">
                  <c:v>37165</c:v>
                </c:pt>
                <c:pt idx="3228">
                  <c:v>37166</c:v>
                </c:pt>
                <c:pt idx="3229">
                  <c:v>37167</c:v>
                </c:pt>
                <c:pt idx="3230">
                  <c:v>37168</c:v>
                </c:pt>
                <c:pt idx="3231">
                  <c:v>37169</c:v>
                </c:pt>
                <c:pt idx="3232">
                  <c:v>37172</c:v>
                </c:pt>
                <c:pt idx="3233">
                  <c:v>37173</c:v>
                </c:pt>
                <c:pt idx="3234">
                  <c:v>37174</c:v>
                </c:pt>
                <c:pt idx="3235">
                  <c:v>37175</c:v>
                </c:pt>
                <c:pt idx="3236">
                  <c:v>37176</c:v>
                </c:pt>
                <c:pt idx="3237">
                  <c:v>37179</c:v>
                </c:pt>
                <c:pt idx="3238">
                  <c:v>37180</c:v>
                </c:pt>
                <c:pt idx="3239">
                  <c:v>37181</c:v>
                </c:pt>
                <c:pt idx="3240">
                  <c:v>37182</c:v>
                </c:pt>
                <c:pt idx="3241">
                  <c:v>37183</c:v>
                </c:pt>
                <c:pt idx="3242">
                  <c:v>37186</c:v>
                </c:pt>
                <c:pt idx="3243">
                  <c:v>37187</c:v>
                </c:pt>
                <c:pt idx="3244">
                  <c:v>37188</c:v>
                </c:pt>
                <c:pt idx="3245">
                  <c:v>37189</c:v>
                </c:pt>
                <c:pt idx="3246">
                  <c:v>37190</c:v>
                </c:pt>
                <c:pt idx="3247">
                  <c:v>37193</c:v>
                </c:pt>
                <c:pt idx="3248">
                  <c:v>37194</c:v>
                </c:pt>
                <c:pt idx="3249">
                  <c:v>37195</c:v>
                </c:pt>
                <c:pt idx="3250">
                  <c:v>37196</c:v>
                </c:pt>
                <c:pt idx="3251">
                  <c:v>37197</c:v>
                </c:pt>
                <c:pt idx="3252">
                  <c:v>37200</c:v>
                </c:pt>
                <c:pt idx="3253">
                  <c:v>37201</c:v>
                </c:pt>
                <c:pt idx="3254">
                  <c:v>37202</c:v>
                </c:pt>
                <c:pt idx="3255">
                  <c:v>37203</c:v>
                </c:pt>
                <c:pt idx="3256">
                  <c:v>37204</c:v>
                </c:pt>
                <c:pt idx="3257">
                  <c:v>37207</c:v>
                </c:pt>
                <c:pt idx="3258">
                  <c:v>37208</c:v>
                </c:pt>
                <c:pt idx="3259">
                  <c:v>37209</c:v>
                </c:pt>
                <c:pt idx="3260">
                  <c:v>37210</c:v>
                </c:pt>
                <c:pt idx="3261">
                  <c:v>37211</c:v>
                </c:pt>
                <c:pt idx="3262">
                  <c:v>37214</c:v>
                </c:pt>
                <c:pt idx="3263">
                  <c:v>37215</c:v>
                </c:pt>
                <c:pt idx="3264">
                  <c:v>37216</c:v>
                </c:pt>
                <c:pt idx="3265">
                  <c:v>37217</c:v>
                </c:pt>
                <c:pt idx="3266">
                  <c:v>37218</c:v>
                </c:pt>
                <c:pt idx="3267">
                  <c:v>37221</c:v>
                </c:pt>
                <c:pt idx="3268">
                  <c:v>37222</c:v>
                </c:pt>
                <c:pt idx="3269">
                  <c:v>37223</c:v>
                </c:pt>
                <c:pt idx="3270">
                  <c:v>37224</c:v>
                </c:pt>
                <c:pt idx="3271">
                  <c:v>37225</c:v>
                </c:pt>
                <c:pt idx="3272">
                  <c:v>37228</c:v>
                </c:pt>
                <c:pt idx="3273">
                  <c:v>37229</c:v>
                </c:pt>
                <c:pt idx="3274">
                  <c:v>37230</c:v>
                </c:pt>
                <c:pt idx="3275">
                  <c:v>37231</c:v>
                </c:pt>
                <c:pt idx="3276">
                  <c:v>37232</c:v>
                </c:pt>
                <c:pt idx="3277">
                  <c:v>37235</c:v>
                </c:pt>
                <c:pt idx="3278">
                  <c:v>37236</c:v>
                </c:pt>
                <c:pt idx="3279">
                  <c:v>37237</c:v>
                </c:pt>
                <c:pt idx="3280">
                  <c:v>37238</c:v>
                </c:pt>
                <c:pt idx="3281">
                  <c:v>37239</c:v>
                </c:pt>
                <c:pt idx="3282">
                  <c:v>37242</c:v>
                </c:pt>
                <c:pt idx="3283">
                  <c:v>37243</c:v>
                </c:pt>
                <c:pt idx="3284">
                  <c:v>37244</c:v>
                </c:pt>
                <c:pt idx="3285">
                  <c:v>37245</c:v>
                </c:pt>
                <c:pt idx="3286">
                  <c:v>37246</c:v>
                </c:pt>
                <c:pt idx="3287">
                  <c:v>37249</c:v>
                </c:pt>
                <c:pt idx="3288">
                  <c:v>37250</c:v>
                </c:pt>
                <c:pt idx="3289">
                  <c:v>37251</c:v>
                </c:pt>
                <c:pt idx="3290">
                  <c:v>37252</c:v>
                </c:pt>
                <c:pt idx="3291">
                  <c:v>37253</c:v>
                </c:pt>
                <c:pt idx="3292">
                  <c:v>37256</c:v>
                </c:pt>
                <c:pt idx="3293">
                  <c:v>37257</c:v>
                </c:pt>
                <c:pt idx="3294">
                  <c:v>37258</c:v>
                </c:pt>
                <c:pt idx="3295">
                  <c:v>37259</c:v>
                </c:pt>
                <c:pt idx="3296">
                  <c:v>37260</c:v>
                </c:pt>
                <c:pt idx="3297">
                  <c:v>37263</c:v>
                </c:pt>
                <c:pt idx="3298">
                  <c:v>37264</c:v>
                </c:pt>
                <c:pt idx="3299">
                  <c:v>37265</c:v>
                </c:pt>
                <c:pt idx="3300">
                  <c:v>37266</c:v>
                </c:pt>
                <c:pt idx="3301">
                  <c:v>37267</c:v>
                </c:pt>
                <c:pt idx="3302">
                  <c:v>37270</c:v>
                </c:pt>
                <c:pt idx="3303">
                  <c:v>37271</c:v>
                </c:pt>
                <c:pt idx="3304">
                  <c:v>37272</c:v>
                </c:pt>
                <c:pt idx="3305">
                  <c:v>37273</c:v>
                </c:pt>
                <c:pt idx="3306">
                  <c:v>37274</c:v>
                </c:pt>
                <c:pt idx="3307">
                  <c:v>37277</c:v>
                </c:pt>
                <c:pt idx="3308">
                  <c:v>37278</c:v>
                </c:pt>
                <c:pt idx="3309">
                  <c:v>37279</c:v>
                </c:pt>
                <c:pt idx="3310">
                  <c:v>37280</c:v>
                </c:pt>
                <c:pt idx="3311">
                  <c:v>37281</c:v>
                </c:pt>
                <c:pt idx="3312">
                  <c:v>37284</c:v>
                </c:pt>
                <c:pt idx="3313">
                  <c:v>37285</c:v>
                </c:pt>
                <c:pt idx="3314">
                  <c:v>37286</c:v>
                </c:pt>
                <c:pt idx="3315">
                  <c:v>37287</c:v>
                </c:pt>
                <c:pt idx="3316">
                  <c:v>37288</c:v>
                </c:pt>
                <c:pt idx="3317">
                  <c:v>37291</c:v>
                </c:pt>
                <c:pt idx="3318">
                  <c:v>37292</c:v>
                </c:pt>
                <c:pt idx="3319">
                  <c:v>37293</c:v>
                </c:pt>
                <c:pt idx="3320">
                  <c:v>37294</c:v>
                </c:pt>
                <c:pt idx="3321">
                  <c:v>37295</c:v>
                </c:pt>
                <c:pt idx="3322">
                  <c:v>37298</c:v>
                </c:pt>
                <c:pt idx="3323">
                  <c:v>37299</c:v>
                </c:pt>
                <c:pt idx="3324">
                  <c:v>37300</c:v>
                </c:pt>
                <c:pt idx="3325">
                  <c:v>37301</c:v>
                </c:pt>
                <c:pt idx="3326">
                  <c:v>37302</c:v>
                </c:pt>
                <c:pt idx="3327">
                  <c:v>37305</c:v>
                </c:pt>
                <c:pt idx="3328">
                  <c:v>37306</c:v>
                </c:pt>
                <c:pt idx="3329">
                  <c:v>37307</c:v>
                </c:pt>
                <c:pt idx="3330">
                  <c:v>37308</c:v>
                </c:pt>
                <c:pt idx="3331">
                  <c:v>37309</c:v>
                </c:pt>
                <c:pt idx="3332">
                  <c:v>37312</c:v>
                </c:pt>
                <c:pt idx="3333">
                  <c:v>37313</c:v>
                </c:pt>
                <c:pt idx="3334">
                  <c:v>37314</c:v>
                </c:pt>
                <c:pt idx="3335">
                  <c:v>37315</c:v>
                </c:pt>
                <c:pt idx="3336">
                  <c:v>37316</c:v>
                </c:pt>
                <c:pt idx="3337">
                  <c:v>37319</c:v>
                </c:pt>
                <c:pt idx="3338">
                  <c:v>37320</c:v>
                </c:pt>
                <c:pt idx="3339">
                  <c:v>37321</c:v>
                </c:pt>
                <c:pt idx="3340">
                  <c:v>37322</c:v>
                </c:pt>
                <c:pt idx="3341">
                  <c:v>37323</c:v>
                </c:pt>
                <c:pt idx="3342">
                  <c:v>37326</c:v>
                </c:pt>
                <c:pt idx="3343">
                  <c:v>37327</c:v>
                </c:pt>
                <c:pt idx="3344">
                  <c:v>37328</c:v>
                </c:pt>
                <c:pt idx="3345">
                  <c:v>37329</c:v>
                </c:pt>
                <c:pt idx="3346">
                  <c:v>37330</c:v>
                </c:pt>
                <c:pt idx="3347">
                  <c:v>37333</c:v>
                </c:pt>
                <c:pt idx="3348">
                  <c:v>37334</c:v>
                </c:pt>
                <c:pt idx="3349">
                  <c:v>37335</c:v>
                </c:pt>
                <c:pt idx="3350">
                  <c:v>37336</c:v>
                </c:pt>
                <c:pt idx="3351">
                  <c:v>37337</c:v>
                </c:pt>
                <c:pt idx="3352">
                  <c:v>37340</c:v>
                </c:pt>
                <c:pt idx="3353">
                  <c:v>37341</c:v>
                </c:pt>
                <c:pt idx="3354">
                  <c:v>37342</c:v>
                </c:pt>
                <c:pt idx="3355">
                  <c:v>37343</c:v>
                </c:pt>
                <c:pt idx="3356">
                  <c:v>37344</c:v>
                </c:pt>
                <c:pt idx="3357">
                  <c:v>37347</c:v>
                </c:pt>
                <c:pt idx="3358">
                  <c:v>37348</c:v>
                </c:pt>
                <c:pt idx="3359">
                  <c:v>37349</c:v>
                </c:pt>
                <c:pt idx="3360">
                  <c:v>37350</c:v>
                </c:pt>
                <c:pt idx="3361">
                  <c:v>37351</c:v>
                </c:pt>
                <c:pt idx="3362">
                  <c:v>37354</c:v>
                </c:pt>
                <c:pt idx="3363">
                  <c:v>37355</c:v>
                </c:pt>
                <c:pt idx="3364">
                  <c:v>37356</c:v>
                </c:pt>
                <c:pt idx="3365">
                  <c:v>37357</c:v>
                </c:pt>
                <c:pt idx="3366">
                  <c:v>37358</c:v>
                </c:pt>
                <c:pt idx="3367">
                  <c:v>37361</c:v>
                </c:pt>
                <c:pt idx="3368">
                  <c:v>37362</c:v>
                </c:pt>
                <c:pt idx="3369">
                  <c:v>37363</c:v>
                </c:pt>
                <c:pt idx="3370">
                  <c:v>37364</c:v>
                </c:pt>
                <c:pt idx="3371">
                  <c:v>37365</c:v>
                </c:pt>
                <c:pt idx="3372">
                  <c:v>37368</c:v>
                </c:pt>
                <c:pt idx="3373">
                  <c:v>37369</c:v>
                </c:pt>
                <c:pt idx="3374">
                  <c:v>37370</c:v>
                </c:pt>
                <c:pt idx="3375">
                  <c:v>37371</c:v>
                </c:pt>
                <c:pt idx="3376">
                  <c:v>37372</c:v>
                </c:pt>
                <c:pt idx="3377">
                  <c:v>37375</c:v>
                </c:pt>
                <c:pt idx="3378">
                  <c:v>37376</c:v>
                </c:pt>
                <c:pt idx="3379">
                  <c:v>37377</c:v>
                </c:pt>
                <c:pt idx="3380">
                  <c:v>37378</c:v>
                </c:pt>
                <c:pt idx="3381">
                  <c:v>37379</c:v>
                </c:pt>
                <c:pt idx="3382">
                  <c:v>37382</c:v>
                </c:pt>
                <c:pt idx="3383">
                  <c:v>37383</c:v>
                </c:pt>
                <c:pt idx="3384">
                  <c:v>37384</c:v>
                </c:pt>
                <c:pt idx="3385">
                  <c:v>37385</c:v>
                </c:pt>
                <c:pt idx="3386">
                  <c:v>37386</c:v>
                </c:pt>
                <c:pt idx="3387">
                  <c:v>37389</c:v>
                </c:pt>
                <c:pt idx="3388">
                  <c:v>37390</c:v>
                </c:pt>
                <c:pt idx="3389">
                  <c:v>37391</c:v>
                </c:pt>
                <c:pt idx="3390">
                  <c:v>37392</c:v>
                </c:pt>
                <c:pt idx="3391">
                  <c:v>37393</c:v>
                </c:pt>
                <c:pt idx="3392">
                  <c:v>37396</c:v>
                </c:pt>
                <c:pt idx="3393">
                  <c:v>37397</c:v>
                </c:pt>
                <c:pt idx="3394">
                  <c:v>37398</c:v>
                </c:pt>
                <c:pt idx="3395">
                  <c:v>37399</c:v>
                </c:pt>
                <c:pt idx="3396">
                  <c:v>37400</c:v>
                </c:pt>
                <c:pt idx="3397">
                  <c:v>37403</c:v>
                </c:pt>
                <c:pt idx="3398">
                  <c:v>37404</c:v>
                </c:pt>
                <c:pt idx="3399">
                  <c:v>37405</c:v>
                </c:pt>
                <c:pt idx="3400">
                  <c:v>37406</c:v>
                </c:pt>
                <c:pt idx="3401">
                  <c:v>37407</c:v>
                </c:pt>
                <c:pt idx="3402">
                  <c:v>37410</c:v>
                </c:pt>
                <c:pt idx="3403">
                  <c:v>37411</c:v>
                </c:pt>
                <c:pt idx="3404">
                  <c:v>37412</c:v>
                </c:pt>
                <c:pt idx="3405">
                  <c:v>37413</c:v>
                </c:pt>
                <c:pt idx="3406">
                  <c:v>37414</c:v>
                </c:pt>
                <c:pt idx="3407">
                  <c:v>37417</c:v>
                </c:pt>
                <c:pt idx="3408">
                  <c:v>37418</c:v>
                </c:pt>
                <c:pt idx="3409">
                  <c:v>37419</c:v>
                </c:pt>
                <c:pt idx="3410">
                  <c:v>37420</c:v>
                </c:pt>
                <c:pt idx="3411">
                  <c:v>37421</c:v>
                </c:pt>
                <c:pt idx="3412">
                  <c:v>37424</c:v>
                </c:pt>
                <c:pt idx="3413">
                  <c:v>37425</c:v>
                </c:pt>
                <c:pt idx="3414">
                  <c:v>37426</c:v>
                </c:pt>
                <c:pt idx="3415">
                  <c:v>37427</c:v>
                </c:pt>
                <c:pt idx="3416">
                  <c:v>37428</c:v>
                </c:pt>
                <c:pt idx="3417">
                  <c:v>37431</c:v>
                </c:pt>
                <c:pt idx="3418">
                  <c:v>37432</c:v>
                </c:pt>
                <c:pt idx="3419">
                  <c:v>37433</c:v>
                </c:pt>
                <c:pt idx="3420">
                  <c:v>37434</c:v>
                </c:pt>
                <c:pt idx="3421">
                  <c:v>37435</c:v>
                </c:pt>
                <c:pt idx="3422">
                  <c:v>37438</c:v>
                </c:pt>
                <c:pt idx="3423">
                  <c:v>37439</c:v>
                </c:pt>
                <c:pt idx="3424">
                  <c:v>37440</c:v>
                </c:pt>
                <c:pt idx="3425">
                  <c:v>37441</c:v>
                </c:pt>
                <c:pt idx="3426">
                  <c:v>37442</c:v>
                </c:pt>
                <c:pt idx="3427">
                  <c:v>37445</c:v>
                </c:pt>
                <c:pt idx="3428">
                  <c:v>37446</c:v>
                </c:pt>
                <c:pt idx="3429">
                  <c:v>37447</c:v>
                </c:pt>
                <c:pt idx="3430">
                  <c:v>37448</c:v>
                </c:pt>
                <c:pt idx="3431">
                  <c:v>37449</c:v>
                </c:pt>
                <c:pt idx="3432">
                  <c:v>37452</c:v>
                </c:pt>
                <c:pt idx="3433">
                  <c:v>37453</c:v>
                </c:pt>
                <c:pt idx="3434">
                  <c:v>37454</c:v>
                </c:pt>
                <c:pt idx="3435">
                  <c:v>37455</c:v>
                </c:pt>
                <c:pt idx="3436">
                  <c:v>37456</c:v>
                </c:pt>
                <c:pt idx="3437">
                  <c:v>37459</c:v>
                </c:pt>
                <c:pt idx="3438">
                  <c:v>37460</c:v>
                </c:pt>
                <c:pt idx="3439">
                  <c:v>37461</c:v>
                </c:pt>
                <c:pt idx="3440">
                  <c:v>37462</c:v>
                </c:pt>
                <c:pt idx="3441">
                  <c:v>37463</c:v>
                </c:pt>
                <c:pt idx="3442">
                  <c:v>37466</c:v>
                </c:pt>
                <c:pt idx="3443">
                  <c:v>37467</c:v>
                </c:pt>
                <c:pt idx="3444">
                  <c:v>37468</c:v>
                </c:pt>
                <c:pt idx="3445">
                  <c:v>37469</c:v>
                </c:pt>
                <c:pt idx="3446">
                  <c:v>37470</c:v>
                </c:pt>
                <c:pt idx="3447">
                  <c:v>37473</c:v>
                </c:pt>
                <c:pt idx="3448">
                  <c:v>37474</c:v>
                </c:pt>
                <c:pt idx="3449">
                  <c:v>37475</c:v>
                </c:pt>
                <c:pt idx="3450">
                  <c:v>37476</c:v>
                </c:pt>
                <c:pt idx="3451">
                  <c:v>37477</c:v>
                </c:pt>
                <c:pt idx="3452">
                  <c:v>37480</c:v>
                </c:pt>
                <c:pt idx="3453">
                  <c:v>37481</c:v>
                </c:pt>
                <c:pt idx="3454">
                  <c:v>37482</c:v>
                </c:pt>
                <c:pt idx="3455">
                  <c:v>37483</c:v>
                </c:pt>
                <c:pt idx="3456">
                  <c:v>37484</c:v>
                </c:pt>
                <c:pt idx="3457">
                  <c:v>37487</c:v>
                </c:pt>
                <c:pt idx="3458">
                  <c:v>37488</c:v>
                </c:pt>
                <c:pt idx="3459">
                  <c:v>37489</c:v>
                </c:pt>
                <c:pt idx="3460">
                  <c:v>37490</c:v>
                </c:pt>
                <c:pt idx="3461">
                  <c:v>37491</c:v>
                </c:pt>
                <c:pt idx="3462">
                  <c:v>37494</c:v>
                </c:pt>
                <c:pt idx="3463">
                  <c:v>37495</c:v>
                </c:pt>
                <c:pt idx="3464">
                  <c:v>37496</c:v>
                </c:pt>
                <c:pt idx="3465">
                  <c:v>37497</c:v>
                </c:pt>
                <c:pt idx="3466">
                  <c:v>37498</c:v>
                </c:pt>
                <c:pt idx="3467">
                  <c:v>37501</c:v>
                </c:pt>
                <c:pt idx="3468">
                  <c:v>37502</c:v>
                </c:pt>
                <c:pt idx="3469">
                  <c:v>37503</c:v>
                </c:pt>
                <c:pt idx="3470">
                  <c:v>37504</c:v>
                </c:pt>
                <c:pt idx="3471">
                  <c:v>37505</c:v>
                </c:pt>
                <c:pt idx="3472">
                  <c:v>37508</c:v>
                </c:pt>
                <c:pt idx="3473">
                  <c:v>37509</c:v>
                </c:pt>
                <c:pt idx="3474">
                  <c:v>37510</c:v>
                </c:pt>
                <c:pt idx="3475">
                  <c:v>37511</c:v>
                </c:pt>
                <c:pt idx="3476">
                  <c:v>37512</c:v>
                </c:pt>
                <c:pt idx="3477">
                  <c:v>37515</c:v>
                </c:pt>
                <c:pt idx="3478">
                  <c:v>37516</c:v>
                </c:pt>
                <c:pt idx="3479">
                  <c:v>37517</c:v>
                </c:pt>
                <c:pt idx="3480">
                  <c:v>37518</c:v>
                </c:pt>
                <c:pt idx="3481">
                  <c:v>37519</c:v>
                </c:pt>
                <c:pt idx="3482">
                  <c:v>37522</c:v>
                </c:pt>
                <c:pt idx="3483">
                  <c:v>37523</c:v>
                </c:pt>
                <c:pt idx="3484">
                  <c:v>37524</c:v>
                </c:pt>
                <c:pt idx="3485">
                  <c:v>37525</c:v>
                </c:pt>
                <c:pt idx="3486">
                  <c:v>37526</c:v>
                </c:pt>
                <c:pt idx="3487">
                  <c:v>37529</c:v>
                </c:pt>
                <c:pt idx="3488">
                  <c:v>37530</c:v>
                </c:pt>
                <c:pt idx="3489">
                  <c:v>37531</c:v>
                </c:pt>
                <c:pt idx="3490">
                  <c:v>37532</c:v>
                </c:pt>
                <c:pt idx="3491">
                  <c:v>37533</c:v>
                </c:pt>
                <c:pt idx="3492">
                  <c:v>37536</c:v>
                </c:pt>
                <c:pt idx="3493">
                  <c:v>37537</c:v>
                </c:pt>
                <c:pt idx="3494">
                  <c:v>37538</c:v>
                </c:pt>
                <c:pt idx="3495">
                  <c:v>37539</c:v>
                </c:pt>
                <c:pt idx="3496">
                  <c:v>37540</c:v>
                </c:pt>
                <c:pt idx="3497">
                  <c:v>37543</c:v>
                </c:pt>
                <c:pt idx="3498">
                  <c:v>37544</c:v>
                </c:pt>
                <c:pt idx="3499">
                  <c:v>37545</c:v>
                </c:pt>
                <c:pt idx="3500">
                  <c:v>37546</c:v>
                </c:pt>
                <c:pt idx="3501">
                  <c:v>37547</c:v>
                </c:pt>
                <c:pt idx="3502">
                  <c:v>37550</c:v>
                </c:pt>
                <c:pt idx="3503">
                  <c:v>37551</c:v>
                </c:pt>
                <c:pt idx="3504">
                  <c:v>37552</c:v>
                </c:pt>
                <c:pt idx="3505">
                  <c:v>37553</c:v>
                </c:pt>
                <c:pt idx="3506">
                  <c:v>37554</c:v>
                </c:pt>
                <c:pt idx="3507">
                  <c:v>37557</c:v>
                </c:pt>
                <c:pt idx="3508">
                  <c:v>37558</c:v>
                </c:pt>
                <c:pt idx="3509">
                  <c:v>37559</c:v>
                </c:pt>
                <c:pt idx="3510">
                  <c:v>37560</c:v>
                </c:pt>
                <c:pt idx="3511">
                  <c:v>37561</c:v>
                </c:pt>
                <c:pt idx="3512">
                  <c:v>37564</c:v>
                </c:pt>
                <c:pt idx="3513">
                  <c:v>37565</c:v>
                </c:pt>
                <c:pt idx="3514">
                  <c:v>37566</c:v>
                </c:pt>
                <c:pt idx="3515">
                  <c:v>37567</c:v>
                </c:pt>
                <c:pt idx="3516">
                  <c:v>37568</c:v>
                </c:pt>
                <c:pt idx="3517">
                  <c:v>37571</c:v>
                </c:pt>
                <c:pt idx="3518">
                  <c:v>37572</c:v>
                </c:pt>
                <c:pt idx="3519">
                  <c:v>37573</c:v>
                </c:pt>
                <c:pt idx="3520">
                  <c:v>37574</c:v>
                </c:pt>
                <c:pt idx="3521">
                  <c:v>37575</c:v>
                </c:pt>
                <c:pt idx="3522">
                  <c:v>37578</c:v>
                </c:pt>
                <c:pt idx="3523">
                  <c:v>37579</c:v>
                </c:pt>
                <c:pt idx="3524">
                  <c:v>37580</c:v>
                </c:pt>
                <c:pt idx="3525">
                  <c:v>37581</c:v>
                </c:pt>
                <c:pt idx="3526">
                  <c:v>37582</c:v>
                </c:pt>
                <c:pt idx="3527">
                  <c:v>37585</c:v>
                </c:pt>
                <c:pt idx="3528">
                  <c:v>37586</c:v>
                </c:pt>
                <c:pt idx="3529">
                  <c:v>37587</c:v>
                </c:pt>
                <c:pt idx="3530">
                  <c:v>37588</c:v>
                </c:pt>
                <c:pt idx="3531">
                  <c:v>37589</c:v>
                </c:pt>
                <c:pt idx="3532">
                  <c:v>37592</c:v>
                </c:pt>
                <c:pt idx="3533">
                  <c:v>37593</c:v>
                </c:pt>
                <c:pt idx="3534">
                  <c:v>37594</c:v>
                </c:pt>
                <c:pt idx="3535">
                  <c:v>37595</c:v>
                </c:pt>
                <c:pt idx="3536">
                  <c:v>37596</c:v>
                </c:pt>
                <c:pt idx="3537">
                  <c:v>37599</c:v>
                </c:pt>
                <c:pt idx="3538">
                  <c:v>37600</c:v>
                </c:pt>
                <c:pt idx="3539">
                  <c:v>37601</c:v>
                </c:pt>
                <c:pt idx="3540">
                  <c:v>37602</c:v>
                </c:pt>
                <c:pt idx="3541">
                  <c:v>37603</c:v>
                </c:pt>
                <c:pt idx="3542">
                  <c:v>37606</c:v>
                </c:pt>
                <c:pt idx="3543">
                  <c:v>37607</c:v>
                </c:pt>
                <c:pt idx="3544">
                  <c:v>37608</c:v>
                </c:pt>
                <c:pt idx="3545">
                  <c:v>37609</c:v>
                </c:pt>
                <c:pt idx="3546">
                  <c:v>37610</c:v>
                </c:pt>
                <c:pt idx="3547">
                  <c:v>37613</c:v>
                </c:pt>
                <c:pt idx="3548">
                  <c:v>37614</c:v>
                </c:pt>
                <c:pt idx="3549">
                  <c:v>37615</c:v>
                </c:pt>
                <c:pt idx="3550">
                  <c:v>37616</c:v>
                </c:pt>
                <c:pt idx="3551">
                  <c:v>37617</c:v>
                </c:pt>
                <c:pt idx="3552">
                  <c:v>37620</c:v>
                </c:pt>
                <c:pt idx="3553">
                  <c:v>37621</c:v>
                </c:pt>
                <c:pt idx="3554">
                  <c:v>37622</c:v>
                </c:pt>
                <c:pt idx="3555">
                  <c:v>37623</c:v>
                </c:pt>
                <c:pt idx="3556">
                  <c:v>37624</c:v>
                </c:pt>
                <c:pt idx="3557">
                  <c:v>37627</c:v>
                </c:pt>
                <c:pt idx="3558">
                  <c:v>37628</c:v>
                </c:pt>
                <c:pt idx="3559">
                  <c:v>37629</c:v>
                </c:pt>
                <c:pt idx="3560">
                  <c:v>37630</c:v>
                </c:pt>
                <c:pt idx="3561">
                  <c:v>37631</c:v>
                </c:pt>
                <c:pt idx="3562">
                  <c:v>37634</c:v>
                </c:pt>
                <c:pt idx="3563">
                  <c:v>37635</c:v>
                </c:pt>
                <c:pt idx="3564">
                  <c:v>37636</c:v>
                </c:pt>
                <c:pt idx="3565">
                  <c:v>37637</c:v>
                </c:pt>
                <c:pt idx="3566">
                  <c:v>37638</c:v>
                </c:pt>
                <c:pt idx="3567">
                  <c:v>37641</c:v>
                </c:pt>
                <c:pt idx="3568">
                  <c:v>37642</c:v>
                </c:pt>
                <c:pt idx="3569">
                  <c:v>37643</c:v>
                </c:pt>
                <c:pt idx="3570">
                  <c:v>37644</c:v>
                </c:pt>
                <c:pt idx="3571">
                  <c:v>37645</c:v>
                </c:pt>
                <c:pt idx="3572">
                  <c:v>37648</c:v>
                </c:pt>
                <c:pt idx="3573">
                  <c:v>37649</c:v>
                </c:pt>
                <c:pt idx="3574">
                  <c:v>37650</c:v>
                </c:pt>
                <c:pt idx="3575">
                  <c:v>37651</c:v>
                </c:pt>
                <c:pt idx="3576">
                  <c:v>37652</c:v>
                </c:pt>
                <c:pt idx="3577">
                  <c:v>37655</c:v>
                </c:pt>
                <c:pt idx="3578">
                  <c:v>37656</c:v>
                </c:pt>
                <c:pt idx="3579">
                  <c:v>37657</c:v>
                </c:pt>
                <c:pt idx="3580">
                  <c:v>37658</c:v>
                </c:pt>
                <c:pt idx="3581">
                  <c:v>37659</c:v>
                </c:pt>
                <c:pt idx="3582">
                  <c:v>37662</c:v>
                </c:pt>
                <c:pt idx="3583">
                  <c:v>37663</c:v>
                </c:pt>
                <c:pt idx="3584">
                  <c:v>37664</c:v>
                </c:pt>
                <c:pt idx="3585">
                  <c:v>37665</c:v>
                </c:pt>
                <c:pt idx="3586">
                  <c:v>37666</c:v>
                </c:pt>
                <c:pt idx="3587">
                  <c:v>37669</c:v>
                </c:pt>
                <c:pt idx="3588">
                  <c:v>37670</c:v>
                </c:pt>
                <c:pt idx="3589">
                  <c:v>37671</c:v>
                </c:pt>
                <c:pt idx="3590">
                  <c:v>37672</c:v>
                </c:pt>
                <c:pt idx="3591">
                  <c:v>37673</c:v>
                </c:pt>
                <c:pt idx="3592">
                  <c:v>37676</c:v>
                </c:pt>
                <c:pt idx="3593">
                  <c:v>37677</c:v>
                </c:pt>
                <c:pt idx="3594">
                  <c:v>37678</c:v>
                </c:pt>
                <c:pt idx="3595">
                  <c:v>37679</c:v>
                </c:pt>
                <c:pt idx="3596">
                  <c:v>37680</c:v>
                </c:pt>
                <c:pt idx="3597">
                  <c:v>37683</c:v>
                </c:pt>
                <c:pt idx="3598">
                  <c:v>37684</c:v>
                </c:pt>
                <c:pt idx="3599">
                  <c:v>37685</c:v>
                </c:pt>
                <c:pt idx="3600">
                  <c:v>37686</c:v>
                </c:pt>
                <c:pt idx="3601">
                  <c:v>37687</c:v>
                </c:pt>
                <c:pt idx="3602">
                  <c:v>37690</c:v>
                </c:pt>
                <c:pt idx="3603">
                  <c:v>37691</c:v>
                </c:pt>
                <c:pt idx="3604">
                  <c:v>37692</c:v>
                </c:pt>
                <c:pt idx="3605">
                  <c:v>37693</c:v>
                </c:pt>
                <c:pt idx="3606">
                  <c:v>37694</c:v>
                </c:pt>
                <c:pt idx="3607">
                  <c:v>37697</c:v>
                </c:pt>
                <c:pt idx="3608">
                  <c:v>37698</c:v>
                </c:pt>
                <c:pt idx="3609">
                  <c:v>37699</c:v>
                </c:pt>
                <c:pt idx="3610">
                  <c:v>37700</c:v>
                </c:pt>
                <c:pt idx="3611">
                  <c:v>37701</c:v>
                </c:pt>
                <c:pt idx="3612">
                  <c:v>37704</c:v>
                </c:pt>
                <c:pt idx="3613">
                  <c:v>37705</c:v>
                </c:pt>
                <c:pt idx="3614">
                  <c:v>37706</c:v>
                </c:pt>
                <c:pt idx="3615">
                  <c:v>37707</c:v>
                </c:pt>
                <c:pt idx="3616">
                  <c:v>37708</c:v>
                </c:pt>
                <c:pt idx="3617">
                  <c:v>37711</c:v>
                </c:pt>
                <c:pt idx="3618">
                  <c:v>37712</c:v>
                </c:pt>
                <c:pt idx="3619">
                  <c:v>37713</c:v>
                </c:pt>
                <c:pt idx="3620">
                  <c:v>37714</c:v>
                </c:pt>
                <c:pt idx="3621">
                  <c:v>37715</c:v>
                </c:pt>
                <c:pt idx="3622">
                  <c:v>37718</c:v>
                </c:pt>
                <c:pt idx="3623">
                  <c:v>37719</c:v>
                </c:pt>
                <c:pt idx="3624">
                  <c:v>37720</c:v>
                </c:pt>
                <c:pt idx="3625">
                  <c:v>37721</c:v>
                </c:pt>
                <c:pt idx="3626">
                  <c:v>37722</c:v>
                </c:pt>
                <c:pt idx="3627">
                  <c:v>37725</c:v>
                </c:pt>
                <c:pt idx="3628">
                  <c:v>37726</c:v>
                </c:pt>
                <c:pt idx="3629">
                  <c:v>37727</c:v>
                </c:pt>
                <c:pt idx="3630">
                  <c:v>37728</c:v>
                </c:pt>
                <c:pt idx="3631">
                  <c:v>37729</c:v>
                </c:pt>
                <c:pt idx="3632">
                  <c:v>37732</c:v>
                </c:pt>
                <c:pt idx="3633">
                  <c:v>37733</c:v>
                </c:pt>
                <c:pt idx="3634">
                  <c:v>37734</c:v>
                </c:pt>
                <c:pt idx="3635">
                  <c:v>37735</c:v>
                </c:pt>
                <c:pt idx="3636">
                  <c:v>37736</c:v>
                </c:pt>
                <c:pt idx="3637">
                  <c:v>37739</c:v>
                </c:pt>
                <c:pt idx="3638">
                  <c:v>37740</c:v>
                </c:pt>
                <c:pt idx="3639">
                  <c:v>37741</c:v>
                </c:pt>
                <c:pt idx="3640">
                  <c:v>37742</c:v>
                </c:pt>
                <c:pt idx="3641">
                  <c:v>37743</c:v>
                </c:pt>
                <c:pt idx="3642">
                  <c:v>37746</c:v>
                </c:pt>
                <c:pt idx="3643">
                  <c:v>37747</c:v>
                </c:pt>
                <c:pt idx="3644">
                  <c:v>37748</c:v>
                </c:pt>
                <c:pt idx="3645">
                  <c:v>37749</c:v>
                </c:pt>
                <c:pt idx="3646">
                  <c:v>37750</c:v>
                </c:pt>
                <c:pt idx="3647">
                  <c:v>37753</c:v>
                </c:pt>
                <c:pt idx="3648">
                  <c:v>37754</c:v>
                </c:pt>
                <c:pt idx="3649">
                  <c:v>37755</c:v>
                </c:pt>
                <c:pt idx="3650">
                  <c:v>37756</c:v>
                </c:pt>
                <c:pt idx="3651">
                  <c:v>37757</c:v>
                </c:pt>
                <c:pt idx="3652">
                  <c:v>37760</c:v>
                </c:pt>
                <c:pt idx="3653">
                  <c:v>37761</c:v>
                </c:pt>
                <c:pt idx="3654">
                  <c:v>37762</c:v>
                </c:pt>
                <c:pt idx="3655">
                  <c:v>37763</c:v>
                </c:pt>
                <c:pt idx="3656">
                  <c:v>37764</c:v>
                </c:pt>
                <c:pt idx="3657">
                  <c:v>37767</c:v>
                </c:pt>
                <c:pt idx="3658">
                  <c:v>37768</c:v>
                </c:pt>
                <c:pt idx="3659">
                  <c:v>37769</c:v>
                </c:pt>
                <c:pt idx="3660">
                  <c:v>37770</c:v>
                </c:pt>
                <c:pt idx="3661">
                  <c:v>37771</c:v>
                </c:pt>
                <c:pt idx="3662">
                  <c:v>37774</c:v>
                </c:pt>
                <c:pt idx="3663">
                  <c:v>37775</c:v>
                </c:pt>
                <c:pt idx="3664">
                  <c:v>37776</c:v>
                </c:pt>
                <c:pt idx="3665">
                  <c:v>37777</c:v>
                </c:pt>
                <c:pt idx="3666">
                  <c:v>37778</c:v>
                </c:pt>
                <c:pt idx="3667">
                  <c:v>37781</c:v>
                </c:pt>
                <c:pt idx="3668">
                  <c:v>37782</c:v>
                </c:pt>
                <c:pt idx="3669">
                  <c:v>37783</c:v>
                </c:pt>
                <c:pt idx="3670">
                  <c:v>37784</c:v>
                </c:pt>
                <c:pt idx="3671">
                  <c:v>37785</c:v>
                </c:pt>
                <c:pt idx="3672">
                  <c:v>37788</c:v>
                </c:pt>
                <c:pt idx="3673">
                  <c:v>37789</c:v>
                </c:pt>
                <c:pt idx="3674">
                  <c:v>37790</c:v>
                </c:pt>
                <c:pt idx="3675">
                  <c:v>37791</c:v>
                </c:pt>
                <c:pt idx="3676">
                  <c:v>37792</c:v>
                </c:pt>
                <c:pt idx="3677">
                  <c:v>37795</c:v>
                </c:pt>
                <c:pt idx="3678">
                  <c:v>37796</c:v>
                </c:pt>
                <c:pt idx="3679">
                  <c:v>37797</c:v>
                </c:pt>
                <c:pt idx="3680">
                  <c:v>37798</c:v>
                </c:pt>
                <c:pt idx="3681">
                  <c:v>37799</c:v>
                </c:pt>
                <c:pt idx="3682">
                  <c:v>37802</c:v>
                </c:pt>
                <c:pt idx="3683">
                  <c:v>37803</c:v>
                </c:pt>
                <c:pt idx="3684">
                  <c:v>37804</c:v>
                </c:pt>
                <c:pt idx="3685">
                  <c:v>37805</c:v>
                </c:pt>
                <c:pt idx="3686">
                  <c:v>37806</c:v>
                </c:pt>
                <c:pt idx="3687">
                  <c:v>37809</c:v>
                </c:pt>
                <c:pt idx="3688">
                  <c:v>37810</c:v>
                </c:pt>
                <c:pt idx="3689">
                  <c:v>37811</c:v>
                </c:pt>
                <c:pt idx="3690">
                  <c:v>37812</c:v>
                </c:pt>
                <c:pt idx="3691">
                  <c:v>37813</c:v>
                </c:pt>
                <c:pt idx="3692">
                  <c:v>37816</c:v>
                </c:pt>
                <c:pt idx="3693">
                  <c:v>37817</c:v>
                </c:pt>
                <c:pt idx="3694">
                  <c:v>37818</c:v>
                </c:pt>
                <c:pt idx="3695">
                  <c:v>37819</c:v>
                </c:pt>
                <c:pt idx="3696">
                  <c:v>37820</c:v>
                </c:pt>
                <c:pt idx="3697">
                  <c:v>37823</c:v>
                </c:pt>
                <c:pt idx="3698">
                  <c:v>37824</c:v>
                </c:pt>
                <c:pt idx="3699">
                  <c:v>37825</c:v>
                </c:pt>
                <c:pt idx="3700">
                  <c:v>37826</c:v>
                </c:pt>
                <c:pt idx="3701">
                  <c:v>37827</c:v>
                </c:pt>
                <c:pt idx="3702">
                  <c:v>37830</c:v>
                </c:pt>
                <c:pt idx="3703">
                  <c:v>37831</c:v>
                </c:pt>
                <c:pt idx="3704">
                  <c:v>37832</c:v>
                </c:pt>
                <c:pt idx="3705">
                  <c:v>37833</c:v>
                </c:pt>
                <c:pt idx="3706">
                  <c:v>37834</c:v>
                </c:pt>
                <c:pt idx="3707">
                  <c:v>37837</c:v>
                </c:pt>
                <c:pt idx="3708">
                  <c:v>37838</c:v>
                </c:pt>
                <c:pt idx="3709">
                  <c:v>37839</c:v>
                </c:pt>
                <c:pt idx="3710">
                  <c:v>37840</c:v>
                </c:pt>
                <c:pt idx="3711">
                  <c:v>37841</c:v>
                </c:pt>
                <c:pt idx="3712">
                  <c:v>37844</c:v>
                </c:pt>
                <c:pt idx="3713">
                  <c:v>37845</c:v>
                </c:pt>
                <c:pt idx="3714">
                  <c:v>37846</c:v>
                </c:pt>
                <c:pt idx="3715">
                  <c:v>37847</c:v>
                </c:pt>
                <c:pt idx="3716">
                  <c:v>37848</c:v>
                </c:pt>
                <c:pt idx="3717">
                  <c:v>37851</c:v>
                </c:pt>
                <c:pt idx="3718">
                  <c:v>37852</c:v>
                </c:pt>
                <c:pt idx="3719">
                  <c:v>37853</c:v>
                </c:pt>
                <c:pt idx="3720">
                  <c:v>37854</c:v>
                </c:pt>
                <c:pt idx="3721">
                  <c:v>37855</c:v>
                </c:pt>
                <c:pt idx="3722">
                  <c:v>37858</c:v>
                </c:pt>
                <c:pt idx="3723">
                  <c:v>37859</c:v>
                </c:pt>
                <c:pt idx="3724">
                  <c:v>37860</c:v>
                </c:pt>
                <c:pt idx="3725">
                  <c:v>37861</c:v>
                </c:pt>
                <c:pt idx="3726">
                  <c:v>37862</c:v>
                </c:pt>
                <c:pt idx="3727">
                  <c:v>37865</c:v>
                </c:pt>
                <c:pt idx="3728">
                  <c:v>37866</c:v>
                </c:pt>
                <c:pt idx="3729">
                  <c:v>37867</c:v>
                </c:pt>
                <c:pt idx="3730">
                  <c:v>37868</c:v>
                </c:pt>
                <c:pt idx="3731">
                  <c:v>37869</c:v>
                </c:pt>
                <c:pt idx="3732">
                  <c:v>37872</c:v>
                </c:pt>
                <c:pt idx="3733">
                  <c:v>37873</c:v>
                </c:pt>
                <c:pt idx="3734">
                  <c:v>37874</c:v>
                </c:pt>
                <c:pt idx="3735">
                  <c:v>37875</c:v>
                </c:pt>
                <c:pt idx="3736">
                  <c:v>37876</c:v>
                </c:pt>
                <c:pt idx="3737">
                  <c:v>37879</c:v>
                </c:pt>
                <c:pt idx="3738">
                  <c:v>37880</c:v>
                </c:pt>
                <c:pt idx="3739">
                  <c:v>37881</c:v>
                </c:pt>
                <c:pt idx="3740">
                  <c:v>37882</c:v>
                </c:pt>
                <c:pt idx="3741">
                  <c:v>37883</c:v>
                </c:pt>
                <c:pt idx="3742">
                  <c:v>37886</c:v>
                </c:pt>
                <c:pt idx="3743">
                  <c:v>37887</c:v>
                </c:pt>
                <c:pt idx="3744">
                  <c:v>37888</c:v>
                </c:pt>
                <c:pt idx="3745">
                  <c:v>37889</c:v>
                </c:pt>
                <c:pt idx="3746">
                  <c:v>37890</c:v>
                </c:pt>
                <c:pt idx="3747">
                  <c:v>37893</c:v>
                </c:pt>
                <c:pt idx="3748">
                  <c:v>37894</c:v>
                </c:pt>
                <c:pt idx="3749">
                  <c:v>37895</c:v>
                </c:pt>
                <c:pt idx="3750">
                  <c:v>37896</c:v>
                </c:pt>
                <c:pt idx="3751">
                  <c:v>37897</c:v>
                </c:pt>
                <c:pt idx="3752">
                  <c:v>37900</c:v>
                </c:pt>
                <c:pt idx="3753">
                  <c:v>37901</c:v>
                </c:pt>
                <c:pt idx="3754">
                  <c:v>37902</c:v>
                </c:pt>
                <c:pt idx="3755">
                  <c:v>37903</c:v>
                </c:pt>
                <c:pt idx="3756">
                  <c:v>37904</c:v>
                </c:pt>
                <c:pt idx="3757">
                  <c:v>37907</c:v>
                </c:pt>
                <c:pt idx="3758">
                  <c:v>37908</c:v>
                </c:pt>
                <c:pt idx="3759">
                  <c:v>37909</c:v>
                </c:pt>
                <c:pt idx="3760">
                  <c:v>37910</c:v>
                </c:pt>
                <c:pt idx="3761">
                  <c:v>37911</c:v>
                </c:pt>
                <c:pt idx="3762">
                  <c:v>37914</c:v>
                </c:pt>
                <c:pt idx="3763">
                  <c:v>37915</c:v>
                </c:pt>
                <c:pt idx="3764">
                  <c:v>37916</c:v>
                </c:pt>
                <c:pt idx="3765">
                  <c:v>37917</c:v>
                </c:pt>
                <c:pt idx="3766">
                  <c:v>37918</c:v>
                </c:pt>
                <c:pt idx="3767">
                  <c:v>37921</c:v>
                </c:pt>
                <c:pt idx="3768">
                  <c:v>37922</c:v>
                </c:pt>
                <c:pt idx="3769">
                  <c:v>37923</c:v>
                </c:pt>
                <c:pt idx="3770">
                  <c:v>37924</c:v>
                </c:pt>
                <c:pt idx="3771">
                  <c:v>37925</c:v>
                </c:pt>
                <c:pt idx="3772">
                  <c:v>37928</c:v>
                </c:pt>
                <c:pt idx="3773">
                  <c:v>37929</c:v>
                </c:pt>
                <c:pt idx="3774">
                  <c:v>37930</c:v>
                </c:pt>
                <c:pt idx="3775">
                  <c:v>37931</c:v>
                </c:pt>
                <c:pt idx="3776">
                  <c:v>37932</c:v>
                </c:pt>
                <c:pt idx="3777">
                  <c:v>37935</c:v>
                </c:pt>
                <c:pt idx="3778">
                  <c:v>37936</c:v>
                </c:pt>
                <c:pt idx="3779">
                  <c:v>37937</c:v>
                </c:pt>
                <c:pt idx="3780">
                  <c:v>37938</c:v>
                </c:pt>
                <c:pt idx="3781">
                  <c:v>37939</c:v>
                </c:pt>
                <c:pt idx="3782">
                  <c:v>37942</c:v>
                </c:pt>
                <c:pt idx="3783">
                  <c:v>37943</c:v>
                </c:pt>
                <c:pt idx="3784">
                  <c:v>37944</c:v>
                </c:pt>
                <c:pt idx="3785">
                  <c:v>37945</c:v>
                </c:pt>
                <c:pt idx="3786">
                  <c:v>37946</c:v>
                </c:pt>
                <c:pt idx="3787">
                  <c:v>37949</c:v>
                </c:pt>
                <c:pt idx="3788">
                  <c:v>37950</c:v>
                </c:pt>
                <c:pt idx="3789">
                  <c:v>37951</c:v>
                </c:pt>
                <c:pt idx="3790">
                  <c:v>37952</c:v>
                </c:pt>
                <c:pt idx="3791">
                  <c:v>37953</c:v>
                </c:pt>
                <c:pt idx="3792">
                  <c:v>37956</c:v>
                </c:pt>
                <c:pt idx="3793">
                  <c:v>37957</c:v>
                </c:pt>
                <c:pt idx="3794">
                  <c:v>37958</c:v>
                </c:pt>
                <c:pt idx="3795">
                  <c:v>37959</c:v>
                </c:pt>
                <c:pt idx="3796">
                  <c:v>37960</c:v>
                </c:pt>
                <c:pt idx="3797">
                  <c:v>37963</c:v>
                </c:pt>
                <c:pt idx="3798">
                  <c:v>37964</c:v>
                </c:pt>
                <c:pt idx="3799">
                  <c:v>37965</c:v>
                </c:pt>
                <c:pt idx="3800">
                  <c:v>37966</c:v>
                </c:pt>
                <c:pt idx="3801">
                  <c:v>37967</c:v>
                </c:pt>
                <c:pt idx="3802">
                  <c:v>37970</c:v>
                </c:pt>
                <c:pt idx="3803">
                  <c:v>37971</c:v>
                </c:pt>
                <c:pt idx="3804">
                  <c:v>37972</c:v>
                </c:pt>
                <c:pt idx="3805">
                  <c:v>37973</c:v>
                </c:pt>
                <c:pt idx="3806">
                  <c:v>37974</c:v>
                </c:pt>
                <c:pt idx="3807">
                  <c:v>37977</c:v>
                </c:pt>
                <c:pt idx="3808">
                  <c:v>37978</c:v>
                </c:pt>
                <c:pt idx="3809">
                  <c:v>37979</c:v>
                </c:pt>
                <c:pt idx="3810">
                  <c:v>37980</c:v>
                </c:pt>
                <c:pt idx="3811">
                  <c:v>37981</c:v>
                </c:pt>
                <c:pt idx="3812">
                  <c:v>37984</c:v>
                </c:pt>
                <c:pt idx="3813">
                  <c:v>37985</c:v>
                </c:pt>
                <c:pt idx="3814">
                  <c:v>37986</c:v>
                </c:pt>
                <c:pt idx="3815">
                  <c:v>37987</c:v>
                </c:pt>
                <c:pt idx="3816">
                  <c:v>37988</c:v>
                </c:pt>
                <c:pt idx="3817">
                  <c:v>37991</c:v>
                </c:pt>
                <c:pt idx="3818">
                  <c:v>37992</c:v>
                </c:pt>
                <c:pt idx="3819">
                  <c:v>37993</c:v>
                </c:pt>
                <c:pt idx="3820">
                  <c:v>37994</c:v>
                </c:pt>
                <c:pt idx="3821">
                  <c:v>37995</c:v>
                </c:pt>
                <c:pt idx="3822">
                  <c:v>37998</c:v>
                </c:pt>
                <c:pt idx="3823">
                  <c:v>37999</c:v>
                </c:pt>
                <c:pt idx="3824">
                  <c:v>38000</c:v>
                </c:pt>
                <c:pt idx="3825">
                  <c:v>38001</c:v>
                </c:pt>
                <c:pt idx="3826">
                  <c:v>38002</c:v>
                </c:pt>
                <c:pt idx="3827">
                  <c:v>38005</c:v>
                </c:pt>
                <c:pt idx="3828">
                  <c:v>38006</c:v>
                </c:pt>
                <c:pt idx="3829">
                  <c:v>38007</c:v>
                </c:pt>
                <c:pt idx="3830">
                  <c:v>38008</c:v>
                </c:pt>
                <c:pt idx="3831">
                  <c:v>38009</c:v>
                </c:pt>
                <c:pt idx="3832">
                  <c:v>38012</c:v>
                </c:pt>
                <c:pt idx="3833">
                  <c:v>38013</c:v>
                </c:pt>
                <c:pt idx="3834">
                  <c:v>38014</c:v>
                </c:pt>
                <c:pt idx="3835">
                  <c:v>38015</c:v>
                </c:pt>
                <c:pt idx="3836">
                  <c:v>38016</c:v>
                </c:pt>
                <c:pt idx="3837">
                  <c:v>38019</c:v>
                </c:pt>
                <c:pt idx="3838">
                  <c:v>38020</c:v>
                </c:pt>
                <c:pt idx="3839">
                  <c:v>38021</c:v>
                </c:pt>
                <c:pt idx="3840">
                  <c:v>38022</c:v>
                </c:pt>
                <c:pt idx="3841">
                  <c:v>38023</c:v>
                </c:pt>
                <c:pt idx="3842">
                  <c:v>38026</c:v>
                </c:pt>
                <c:pt idx="3843">
                  <c:v>38027</c:v>
                </c:pt>
                <c:pt idx="3844">
                  <c:v>38028</c:v>
                </c:pt>
                <c:pt idx="3845">
                  <c:v>38029</c:v>
                </c:pt>
                <c:pt idx="3846">
                  <c:v>38030</c:v>
                </c:pt>
                <c:pt idx="3847">
                  <c:v>38033</c:v>
                </c:pt>
                <c:pt idx="3848">
                  <c:v>38034</c:v>
                </c:pt>
                <c:pt idx="3849">
                  <c:v>38035</c:v>
                </c:pt>
                <c:pt idx="3850">
                  <c:v>38036</c:v>
                </c:pt>
                <c:pt idx="3851">
                  <c:v>38037</c:v>
                </c:pt>
                <c:pt idx="3852">
                  <c:v>38040</c:v>
                </c:pt>
                <c:pt idx="3853">
                  <c:v>38041</c:v>
                </c:pt>
                <c:pt idx="3854">
                  <c:v>38042</c:v>
                </c:pt>
                <c:pt idx="3855">
                  <c:v>38043</c:v>
                </c:pt>
                <c:pt idx="3856">
                  <c:v>38044</c:v>
                </c:pt>
                <c:pt idx="3857">
                  <c:v>38047</c:v>
                </c:pt>
                <c:pt idx="3858">
                  <c:v>38048</c:v>
                </c:pt>
                <c:pt idx="3859">
                  <c:v>38049</c:v>
                </c:pt>
                <c:pt idx="3860">
                  <c:v>38050</c:v>
                </c:pt>
                <c:pt idx="3861">
                  <c:v>38051</c:v>
                </c:pt>
                <c:pt idx="3862">
                  <c:v>38054</c:v>
                </c:pt>
                <c:pt idx="3863">
                  <c:v>38055</c:v>
                </c:pt>
                <c:pt idx="3864">
                  <c:v>38056</c:v>
                </c:pt>
                <c:pt idx="3865">
                  <c:v>38057</c:v>
                </c:pt>
                <c:pt idx="3866">
                  <c:v>38058</c:v>
                </c:pt>
                <c:pt idx="3867">
                  <c:v>38061</c:v>
                </c:pt>
                <c:pt idx="3868">
                  <c:v>38062</c:v>
                </c:pt>
                <c:pt idx="3869">
                  <c:v>38063</c:v>
                </c:pt>
                <c:pt idx="3870">
                  <c:v>38064</c:v>
                </c:pt>
                <c:pt idx="3871">
                  <c:v>38065</c:v>
                </c:pt>
                <c:pt idx="3872">
                  <c:v>38068</c:v>
                </c:pt>
                <c:pt idx="3873">
                  <c:v>38069</c:v>
                </c:pt>
                <c:pt idx="3874">
                  <c:v>38070</c:v>
                </c:pt>
                <c:pt idx="3875">
                  <c:v>38071</c:v>
                </c:pt>
                <c:pt idx="3876">
                  <c:v>38072</c:v>
                </c:pt>
                <c:pt idx="3877">
                  <c:v>38075</c:v>
                </c:pt>
                <c:pt idx="3878">
                  <c:v>38076</c:v>
                </c:pt>
                <c:pt idx="3879">
                  <c:v>38077</c:v>
                </c:pt>
                <c:pt idx="3880">
                  <c:v>38078</c:v>
                </c:pt>
                <c:pt idx="3881">
                  <c:v>38079</c:v>
                </c:pt>
                <c:pt idx="3882">
                  <c:v>38082</c:v>
                </c:pt>
                <c:pt idx="3883">
                  <c:v>38083</c:v>
                </c:pt>
                <c:pt idx="3884">
                  <c:v>38084</c:v>
                </c:pt>
                <c:pt idx="3885">
                  <c:v>38085</c:v>
                </c:pt>
                <c:pt idx="3886">
                  <c:v>38086</c:v>
                </c:pt>
                <c:pt idx="3887">
                  <c:v>38089</c:v>
                </c:pt>
                <c:pt idx="3888">
                  <c:v>38090</c:v>
                </c:pt>
                <c:pt idx="3889">
                  <c:v>38091</c:v>
                </c:pt>
                <c:pt idx="3890">
                  <c:v>38092</c:v>
                </c:pt>
                <c:pt idx="3891">
                  <c:v>38093</c:v>
                </c:pt>
                <c:pt idx="3892">
                  <c:v>38096</c:v>
                </c:pt>
                <c:pt idx="3893">
                  <c:v>38097</c:v>
                </c:pt>
                <c:pt idx="3894">
                  <c:v>38098</c:v>
                </c:pt>
                <c:pt idx="3895">
                  <c:v>38099</c:v>
                </c:pt>
                <c:pt idx="3896">
                  <c:v>38100</c:v>
                </c:pt>
                <c:pt idx="3897">
                  <c:v>38103</c:v>
                </c:pt>
                <c:pt idx="3898">
                  <c:v>38104</c:v>
                </c:pt>
                <c:pt idx="3899">
                  <c:v>38105</c:v>
                </c:pt>
                <c:pt idx="3900">
                  <c:v>38106</c:v>
                </c:pt>
                <c:pt idx="3901">
                  <c:v>38107</c:v>
                </c:pt>
                <c:pt idx="3902">
                  <c:v>38110</c:v>
                </c:pt>
                <c:pt idx="3903">
                  <c:v>38111</c:v>
                </c:pt>
                <c:pt idx="3904">
                  <c:v>38112</c:v>
                </c:pt>
                <c:pt idx="3905">
                  <c:v>38113</c:v>
                </c:pt>
                <c:pt idx="3906">
                  <c:v>38114</c:v>
                </c:pt>
                <c:pt idx="3907">
                  <c:v>38117</c:v>
                </c:pt>
                <c:pt idx="3908">
                  <c:v>38118</c:v>
                </c:pt>
                <c:pt idx="3909">
                  <c:v>38119</c:v>
                </c:pt>
                <c:pt idx="3910">
                  <c:v>38120</c:v>
                </c:pt>
                <c:pt idx="3911">
                  <c:v>38121</c:v>
                </c:pt>
                <c:pt idx="3912">
                  <c:v>38124</c:v>
                </c:pt>
                <c:pt idx="3913">
                  <c:v>38125</c:v>
                </c:pt>
                <c:pt idx="3914">
                  <c:v>38126</c:v>
                </c:pt>
                <c:pt idx="3915">
                  <c:v>38127</c:v>
                </c:pt>
                <c:pt idx="3916">
                  <c:v>38128</c:v>
                </c:pt>
                <c:pt idx="3917">
                  <c:v>38131</c:v>
                </c:pt>
                <c:pt idx="3918">
                  <c:v>38132</c:v>
                </c:pt>
                <c:pt idx="3919">
                  <c:v>38133</c:v>
                </c:pt>
                <c:pt idx="3920">
                  <c:v>38134</c:v>
                </c:pt>
                <c:pt idx="3921">
                  <c:v>38135</c:v>
                </c:pt>
                <c:pt idx="3922">
                  <c:v>38138</c:v>
                </c:pt>
                <c:pt idx="3923">
                  <c:v>38139</c:v>
                </c:pt>
                <c:pt idx="3924">
                  <c:v>38140</c:v>
                </c:pt>
                <c:pt idx="3925">
                  <c:v>38141</c:v>
                </c:pt>
                <c:pt idx="3926">
                  <c:v>38142</c:v>
                </c:pt>
                <c:pt idx="3927">
                  <c:v>38145</c:v>
                </c:pt>
                <c:pt idx="3928">
                  <c:v>38146</c:v>
                </c:pt>
                <c:pt idx="3929">
                  <c:v>38147</c:v>
                </c:pt>
                <c:pt idx="3930">
                  <c:v>38148</c:v>
                </c:pt>
                <c:pt idx="3931">
                  <c:v>38149</c:v>
                </c:pt>
                <c:pt idx="3932">
                  <c:v>38152</c:v>
                </c:pt>
                <c:pt idx="3933">
                  <c:v>38153</c:v>
                </c:pt>
                <c:pt idx="3934">
                  <c:v>38154</c:v>
                </c:pt>
                <c:pt idx="3935">
                  <c:v>38155</c:v>
                </c:pt>
                <c:pt idx="3936">
                  <c:v>38156</c:v>
                </c:pt>
                <c:pt idx="3937">
                  <c:v>38159</c:v>
                </c:pt>
                <c:pt idx="3938">
                  <c:v>38160</c:v>
                </c:pt>
                <c:pt idx="3939">
                  <c:v>38161</c:v>
                </c:pt>
                <c:pt idx="3940">
                  <c:v>38162</c:v>
                </c:pt>
                <c:pt idx="3941">
                  <c:v>38163</c:v>
                </c:pt>
                <c:pt idx="3942">
                  <c:v>38166</c:v>
                </c:pt>
                <c:pt idx="3943">
                  <c:v>38167</c:v>
                </c:pt>
                <c:pt idx="3944">
                  <c:v>38168</c:v>
                </c:pt>
                <c:pt idx="3945">
                  <c:v>38169</c:v>
                </c:pt>
                <c:pt idx="3946">
                  <c:v>38170</c:v>
                </c:pt>
                <c:pt idx="3947">
                  <c:v>38173</c:v>
                </c:pt>
                <c:pt idx="3948">
                  <c:v>38174</c:v>
                </c:pt>
                <c:pt idx="3949">
                  <c:v>38175</c:v>
                </c:pt>
                <c:pt idx="3950">
                  <c:v>38176</c:v>
                </c:pt>
                <c:pt idx="3951">
                  <c:v>38177</c:v>
                </c:pt>
                <c:pt idx="3952">
                  <c:v>38180</c:v>
                </c:pt>
                <c:pt idx="3953">
                  <c:v>38181</c:v>
                </c:pt>
                <c:pt idx="3954">
                  <c:v>38182</c:v>
                </c:pt>
                <c:pt idx="3955">
                  <c:v>38183</c:v>
                </c:pt>
                <c:pt idx="3956">
                  <c:v>38184</c:v>
                </c:pt>
                <c:pt idx="3957">
                  <c:v>38187</c:v>
                </c:pt>
                <c:pt idx="3958">
                  <c:v>38188</c:v>
                </c:pt>
                <c:pt idx="3959">
                  <c:v>38189</c:v>
                </c:pt>
                <c:pt idx="3960">
                  <c:v>38190</c:v>
                </c:pt>
                <c:pt idx="3961">
                  <c:v>38191</c:v>
                </c:pt>
                <c:pt idx="3962">
                  <c:v>38194</c:v>
                </c:pt>
                <c:pt idx="3963">
                  <c:v>38195</c:v>
                </c:pt>
                <c:pt idx="3964">
                  <c:v>38196</c:v>
                </c:pt>
                <c:pt idx="3965">
                  <c:v>38197</c:v>
                </c:pt>
                <c:pt idx="3966">
                  <c:v>38198</c:v>
                </c:pt>
                <c:pt idx="3967">
                  <c:v>38201</c:v>
                </c:pt>
                <c:pt idx="3968">
                  <c:v>38202</c:v>
                </c:pt>
                <c:pt idx="3969">
                  <c:v>38203</c:v>
                </c:pt>
                <c:pt idx="3970">
                  <c:v>38204</c:v>
                </c:pt>
                <c:pt idx="3971">
                  <c:v>38205</c:v>
                </c:pt>
                <c:pt idx="3972">
                  <c:v>38208</c:v>
                </c:pt>
                <c:pt idx="3973">
                  <c:v>38209</c:v>
                </c:pt>
                <c:pt idx="3974">
                  <c:v>38210</c:v>
                </c:pt>
                <c:pt idx="3975">
                  <c:v>38211</c:v>
                </c:pt>
                <c:pt idx="3976">
                  <c:v>38212</c:v>
                </c:pt>
                <c:pt idx="3977">
                  <c:v>38215</c:v>
                </c:pt>
                <c:pt idx="3978">
                  <c:v>38216</c:v>
                </c:pt>
                <c:pt idx="3979">
                  <c:v>38217</c:v>
                </c:pt>
                <c:pt idx="3980">
                  <c:v>38218</c:v>
                </c:pt>
                <c:pt idx="3981">
                  <c:v>38219</c:v>
                </c:pt>
                <c:pt idx="3982">
                  <c:v>38222</c:v>
                </c:pt>
                <c:pt idx="3983">
                  <c:v>38223</c:v>
                </c:pt>
                <c:pt idx="3984">
                  <c:v>38224</c:v>
                </c:pt>
                <c:pt idx="3985">
                  <c:v>38225</c:v>
                </c:pt>
                <c:pt idx="3986">
                  <c:v>38226</c:v>
                </c:pt>
                <c:pt idx="3987">
                  <c:v>38229</c:v>
                </c:pt>
                <c:pt idx="3988">
                  <c:v>38230</c:v>
                </c:pt>
                <c:pt idx="3989">
                  <c:v>38231</c:v>
                </c:pt>
                <c:pt idx="3990">
                  <c:v>38232</c:v>
                </c:pt>
                <c:pt idx="3991">
                  <c:v>38233</c:v>
                </c:pt>
                <c:pt idx="3992">
                  <c:v>38236</c:v>
                </c:pt>
                <c:pt idx="3993">
                  <c:v>38237</c:v>
                </c:pt>
                <c:pt idx="3994">
                  <c:v>38238</c:v>
                </c:pt>
                <c:pt idx="3995">
                  <c:v>38239</c:v>
                </c:pt>
                <c:pt idx="3996">
                  <c:v>38240</c:v>
                </c:pt>
                <c:pt idx="3997">
                  <c:v>38243</c:v>
                </c:pt>
                <c:pt idx="3998">
                  <c:v>38244</c:v>
                </c:pt>
                <c:pt idx="3999">
                  <c:v>38245</c:v>
                </c:pt>
                <c:pt idx="4000">
                  <c:v>38246</c:v>
                </c:pt>
                <c:pt idx="4001">
                  <c:v>38247</c:v>
                </c:pt>
                <c:pt idx="4002">
                  <c:v>38250</c:v>
                </c:pt>
                <c:pt idx="4003">
                  <c:v>38251</c:v>
                </c:pt>
                <c:pt idx="4004">
                  <c:v>38252</c:v>
                </c:pt>
                <c:pt idx="4005">
                  <c:v>38253</c:v>
                </c:pt>
                <c:pt idx="4006">
                  <c:v>38254</c:v>
                </c:pt>
                <c:pt idx="4007">
                  <c:v>38257</c:v>
                </c:pt>
                <c:pt idx="4008">
                  <c:v>38258</c:v>
                </c:pt>
                <c:pt idx="4009">
                  <c:v>38259</c:v>
                </c:pt>
                <c:pt idx="4010">
                  <c:v>38260</c:v>
                </c:pt>
                <c:pt idx="4011">
                  <c:v>38261</c:v>
                </c:pt>
                <c:pt idx="4012">
                  <c:v>38264</c:v>
                </c:pt>
                <c:pt idx="4013">
                  <c:v>38265</c:v>
                </c:pt>
                <c:pt idx="4014">
                  <c:v>38266</c:v>
                </c:pt>
                <c:pt idx="4015">
                  <c:v>38267</c:v>
                </c:pt>
                <c:pt idx="4016">
                  <c:v>38268</c:v>
                </c:pt>
                <c:pt idx="4017">
                  <c:v>38271</c:v>
                </c:pt>
                <c:pt idx="4018">
                  <c:v>38272</c:v>
                </c:pt>
                <c:pt idx="4019">
                  <c:v>38273</c:v>
                </c:pt>
                <c:pt idx="4020">
                  <c:v>38274</c:v>
                </c:pt>
                <c:pt idx="4021">
                  <c:v>38275</c:v>
                </c:pt>
                <c:pt idx="4022">
                  <c:v>38278</c:v>
                </c:pt>
                <c:pt idx="4023">
                  <c:v>38279</c:v>
                </c:pt>
                <c:pt idx="4024">
                  <c:v>38280</c:v>
                </c:pt>
                <c:pt idx="4025">
                  <c:v>38281</c:v>
                </c:pt>
                <c:pt idx="4026">
                  <c:v>38282</c:v>
                </c:pt>
                <c:pt idx="4027">
                  <c:v>38285</c:v>
                </c:pt>
                <c:pt idx="4028">
                  <c:v>38286</c:v>
                </c:pt>
                <c:pt idx="4029">
                  <c:v>38287</c:v>
                </c:pt>
                <c:pt idx="4030">
                  <c:v>38288</c:v>
                </c:pt>
                <c:pt idx="4031">
                  <c:v>38289</c:v>
                </c:pt>
                <c:pt idx="4032">
                  <c:v>38292</c:v>
                </c:pt>
                <c:pt idx="4033">
                  <c:v>38293</c:v>
                </c:pt>
                <c:pt idx="4034">
                  <c:v>38294</c:v>
                </c:pt>
                <c:pt idx="4035">
                  <c:v>38295</c:v>
                </c:pt>
                <c:pt idx="4036">
                  <c:v>38296</c:v>
                </c:pt>
                <c:pt idx="4037">
                  <c:v>38299</c:v>
                </c:pt>
                <c:pt idx="4038">
                  <c:v>38300</c:v>
                </c:pt>
                <c:pt idx="4039">
                  <c:v>38301</c:v>
                </c:pt>
                <c:pt idx="4040">
                  <c:v>38302</c:v>
                </c:pt>
                <c:pt idx="4041">
                  <c:v>38303</c:v>
                </c:pt>
                <c:pt idx="4042">
                  <c:v>38306</c:v>
                </c:pt>
                <c:pt idx="4043">
                  <c:v>38307</c:v>
                </c:pt>
                <c:pt idx="4044">
                  <c:v>38308</c:v>
                </c:pt>
                <c:pt idx="4045">
                  <c:v>38309</c:v>
                </c:pt>
                <c:pt idx="4046">
                  <c:v>38310</c:v>
                </c:pt>
                <c:pt idx="4047">
                  <c:v>38313</c:v>
                </c:pt>
                <c:pt idx="4048">
                  <c:v>38314</c:v>
                </c:pt>
                <c:pt idx="4049">
                  <c:v>38315</c:v>
                </c:pt>
                <c:pt idx="4050">
                  <c:v>38316</c:v>
                </c:pt>
                <c:pt idx="4051">
                  <c:v>38317</c:v>
                </c:pt>
                <c:pt idx="4052">
                  <c:v>38320</c:v>
                </c:pt>
                <c:pt idx="4053">
                  <c:v>38321</c:v>
                </c:pt>
                <c:pt idx="4054">
                  <c:v>38322</c:v>
                </c:pt>
                <c:pt idx="4055">
                  <c:v>38323</c:v>
                </c:pt>
                <c:pt idx="4056">
                  <c:v>38324</c:v>
                </c:pt>
                <c:pt idx="4057">
                  <c:v>38327</c:v>
                </c:pt>
                <c:pt idx="4058">
                  <c:v>38328</c:v>
                </c:pt>
                <c:pt idx="4059">
                  <c:v>38329</c:v>
                </c:pt>
                <c:pt idx="4060">
                  <c:v>38330</c:v>
                </c:pt>
                <c:pt idx="4061">
                  <c:v>38331</c:v>
                </c:pt>
                <c:pt idx="4062">
                  <c:v>38334</c:v>
                </c:pt>
                <c:pt idx="4063">
                  <c:v>38335</c:v>
                </c:pt>
                <c:pt idx="4064">
                  <c:v>38336</c:v>
                </c:pt>
                <c:pt idx="4065">
                  <c:v>38337</c:v>
                </c:pt>
                <c:pt idx="4066">
                  <c:v>38338</c:v>
                </c:pt>
                <c:pt idx="4067">
                  <c:v>38341</c:v>
                </c:pt>
                <c:pt idx="4068">
                  <c:v>38342</c:v>
                </c:pt>
                <c:pt idx="4069">
                  <c:v>38343</c:v>
                </c:pt>
                <c:pt idx="4070">
                  <c:v>38344</c:v>
                </c:pt>
                <c:pt idx="4071">
                  <c:v>38345</c:v>
                </c:pt>
                <c:pt idx="4072">
                  <c:v>38348</c:v>
                </c:pt>
                <c:pt idx="4073">
                  <c:v>38349</c:v>
                </c:pt>
                <c:pt idx="4074">
                  <c:v>38350</c:v>
                </c:pt>
                <c:pt idx="4075">
                  <c:v>38351</c:v>
                </c:pt>
                <c:pt idx="4076">
                  <c:v>38352</c:v>
                </c:pt>
                <c:pt idx="4077">
                  <c:v>38355</c:v>
                </c:pt>
                <c:pt idx="4078">
                  <c:v>38356</c:v>
                </c:pt>
                <c:pt idx="4079">
                  <c:v>38357</c:v>
                </c:pt>
                <c:pt idx="4080">
                  <c:v>38358</c:v>
                </c:pt>
                <c:pt idx="4081">
                  <c:v>38359</c:v>
                </c:pt>
                <c:pt idx="4082">
                  <c:v>38362</c:v>
                </c:pt>
                <c:pt idx="4083">
                  <c:v>38363</c:v>
                </c:pt>
                <c:pt idx="4084">
                  <c:v>38364</c:v>
                </c:pt>
                <c:pt idx="4085">
                  <c:v>38365</c:v>
                </c:pt>
                <c:pt idx="4086">
                  <c:v>38366</c:v>
                </c:pt>
                <c:pt idx="4087">
                  <c:v>38369</c:v>
                </c:pt>
                <c:pt idx="4088">
                  <c:v>38370</c:v>
                </c:pt>
                <c:pt idx="4089">
                  <c:v>38371</c:v>
                </c:pt>
                <c:pt idx="4090">
                  <c:v>38372</c:v>
                </c:pt>
                <c:pt idx="4091">
                  <c:v>38373</c:v>
                </c:pt>
                <c:pt idx="4092">
                  <c:v>38376</c:v>
                </c:pt>
                <c:pt idx="4093">
                  <c:v>38377</c:v>
                </c:pt>
                <c:pt idx="4094">
                  <c:v>38378</c:v>
                </c:pt>
                <c:pt idx="4095">
                  <c:v>38379</c:v>
                </c:pt>
                <c:pt idx="4096">
                  <c:v>38380</c:v>
                </c:pt>
                <c:pt idx="4097">
                  <c:v>38383</c:v>
                </c:pt>
                <c:pt idx="4098">
                  <c:v>38384</c:v>
                </c:pt>
                <c:pt idx="4099">
                  <c:v>38385</c:v>
                </c:pt>
                <c:pt idx="4100">
                  <c:v>38386</c:v>
                </c:pt>
                <c:pt idx="4101">
                  <c:v>38387</c:v>
                </c:pt>
                <c:pt idx="4102">
                  <c:v>38390</c:v>
                </c:pt>
                <c:pt idx="4103">
                  <c:v>38391</c:v>
                </c:pt>
                <c:pt idx="4104">
                  <c:v>38392</c:v>
                </c:pt>
                <c:pt idx="4105">
                  <c:v>38393</c:v>
                </c:pt>
                <c:pt idx="4106">
                  <c:v>38394</c:v>
                </c:pt>
                <c:pt idx="4107">
                  <c:v>38397</c:v>
                </c:pt>
                <c:pt idx="4108">
                  <c:v>38398</c:v>
                </c:pt>
                <c:pt idx="4109">
                  <c:v>38399</c:v>
                </c:pt>
                <c:pt idx="4110">
                  <c:v>38400</c:v>
                </c:pt>
                <c:pt idx="4111">
                  <c:v>38401</c:v>
                </c:pt>
                <c:pt idx="4112">
                  <c:v>38404</c:v>
                </c:pt>
                <c:pt idx="4113">
                  <c:v>38405</c:v>
                </c:pt>
                <c:pt idx="4114">
                  <c:v>38406</c:v>
                </c:pt>
                <c:pt idx="4115">
                  <c:v>38407</c:v>
                </c:pt>
                <c:pt idx="4116">
                  <c:v>38408</c:v>
                </c:pt>
                <c:pt idx="4117">
                  <c:v>38411</c:v>
                </c:pt>
                <c:pt idx="4118">
                  <c:v>38412</c:v>
                </c:pt>
                <c:pt idx="4119">
                  <c:v>38413</c:v>
                </c:pt>
                <c:pt idx="4120">
                  <c:v>38414</c:v>
                </c:pt>
                <c:pt idx="4121">
                  <c:v>38415</c:v>
                </c:pt>
                <c:pt idx="4122">
                  <c:v>38418</c:v>
                </c:pt>
                <c:pt idx="4123">
                  <c:v>38419</c:v>
                </c:pt>
                <c:pt idx="4124">
                  <c:v>38420</c:v>
                </c:pt>
                <c:pt idx="4125">
                  <c:v>38421</c:v>
                </c:pt>
                <c:pt idx="4126">
                  <c:v>38422</c:v>
                </c:pt>
                <c:pt idx="4127">
                  <c:v>38425</c:v>
                </c:pt>
                <c:pt idx="4128">
                  <c:v>38426</c:v>
                </c:pt>
                <c:pt idx="4129">
                  <c:v>38427</c:v>
                </c:pt>
                <c:pt idx="4130">
                  <c:v>38428</c:v>
                </c:pt>
                <c:pt idx="4131">
                  <c:v>38429</c:v>
                </c:pt>
                <c:pt idx="4132">
                  <c:v>38432</c:v>
                </c:pt>
                <c:pt idx="4133">
                  <c:v>38433</c:v>
                </c:pt>
                <c:pt idx="4134">
                  <c:v>38434</c:v>
                </c:pt>
                <c:pt idx="4135">
                  <c:v>38435</c:v>
                </c:pt>
                <c:pt idx="4136">
                  <c:v>38436</c:v>
                </c:pt>
                <c:pt idx="4137">
                  <c:v>38439</c:v>
                </c:pt>
                <c:pt idx="4138">
                  <c:v>38440</c:v>
                </c:pt>
                <c:pt idx="4139">
                  <c:v>38441</c:v>
                </c:pt>
                <c:pt idx="4140">
                  <c:v>38442</c:v>
                </c:pt>
                <c:pt idx="4141">
                  <c:v>38443</c:v>
                </c:pt>
                <c:pt idx="4142">
                  <c:v>38446</c:v>
                </c:pt>
                <c:pt idx="4143">
                  <c:v>38447</c:v>
                </c:pt>
                <c:pt idx="4144">
                  <c:v>38448</c:v>
                </c:pt>
                <c:pt idx="4145">
                  <c:v>38449</c:v>
                </c:pt>
                <c:pt idx="4146">
                  <c:v>38450</c:v>
                </c:pt>
                <c:pt idx="4147">
                  <c:v>38453</c:v>
                </c:pt>
                <c:pt idx="4148">
                  <c:v>38454</c:v>
                </c:pt>
                <c:pt idx="4149">
                  <c:v>38455</c:v>
                </c:pt>
                <c:pt idx="4150">
                  <c:v>38456</c:v>
                </c:pt>
                <c:pt idx="4151">
                  <c:v>38457</c:v>
                </c:pt>
                <c:pt idx="4152">
                  <c:v>38460</c:v>
                </c:pt>
                <c:pt idx="4153">
                  <c:v>38461</c:v>
                </c:pt>
                <c:pt idx="4154">
                  <c:v>38462</c:v>
                </c:pt>
                <c:pt idx="4155">
                  <c:v>38463</c:v>
                </c:pt>
                <c:pt idx="4156">
                  <c:v>38464</c:v>
                </c:pt>
                <c:pt idx="4157">
                  <c:v>38467</c:v>
                </c:pt>
                <c:pt idx="4158">
                  <c:v>38468</c:v>
                </c:pt>
                <c:pt idx="4159">
                  <c:v>38469</c:v>
                </c:pt>
                <c:pt idx="4160">
                  <c:v>38470</c:v>
                </c:pt>
                <c:pt idx="4161">
                  <c:v>38471</c:v>
                </c:pt>
                <c:pt idx="4162">
                  <c:v>38474</c:v>
                </c:pt>
                <c:pt idx="4163">
                  <c:v>38475</c:v>
                </c:pt>
                <c:pt idx="4164">
                  <c:v>38476</c:v>
                </c:pt>
                <c:pt idx="4165">
                  <c:v>38477</c:v>
                </c:pt>
                <c:pt idx="4166">
                  <c:v>38478</c:v>
                </c:pt>
                <c:pt idx="4167">
                  <c:v>38481</c:v>
                </c:pt>
                <c:pt idx="4168">
                  <c:v>38482</c:v>
                </c:pt>
                <c:pt idx="4169">
                  <c:v>38483</c:v>
                </c:pt>
                <c:pt idx="4170">
                  <c:v>38484</c:v>
                </c:pt>
                <c:pt idx="4171">
                  <c:v>38485</c:v>
                </c:pt>
                <c:pt idx="4172">
                  <c:v>38488</c:v>
                </c:pt>
                <c:pt idx="4173">
                  <c:v>38489</c:v>
                </c:pt>
                <c:pt idx="4174">
                  <c:v>38490</c:v>
                </c:pt>
                <c:pt idx="4175">
                  <c:v>38491</c:v>
                </c:pt>
                <c:pt idx="4176">
                  <c:v>38492</c:v>
                </c:pt>
                <c:pt idx="4177">
                  <c:v>38495</c:v>
                </c:pt>
                <c:pt idx="4178">
                  <c:v>38496</c:v>
                </c:pt>
                <c:pt idx="4179">
                  <c:v>38497</c:v>
                </c:pt>
                <c:pt idx="4180">
                  <c:v>38498</c:v>
                </c:pt>
                <c:pt idx="4181">
                  <c:v>38499</c:v>
                </c:pt>
                <c:pt idx="4182">
                  <c:v>38502</c:v>
                </c:pt>
                <c:pt idx="4183">
                  <c:v>38503</c:v>
                </c:pt>
                <c:pt idx="4184">
                  <c:v>38504</c:v>
                </c:pt>
                <c:pt idx="4185">
                  <c:v>38505</c:v>
                </c:pt>
                <c:pt idx="4186">
                  <c:v>38506</c:v>
                </c:pt>
                <c:pt idx="4187">
                  <c:v>38509</c:v>
                </c:pt>
                <c:pt idx="4188">
                  <c:v>38510</c:v>
                </c:pt>
                <c:pt idx="4189">
                  <c:v>38511</c:v>
                </c:pt>
                <c:pt idx="4190">
                  <c:v>38512</c:v>
                </c:pt>
                <c:pt idx="4191">
                  <c:v>38513</c:v>
                </c:pt>
                <c:pt idx="4192">
                  <c:v>38516</c:v>
                </c:pt>
                <c:pt idx="4193">
                  <c:v>38517</c:v>
                </c:pt>
                <c:pt idx="4194">
                  <c:v>38518</c:v>
                </c:pt>
                <c:pt idx="4195">
                  <c:v>38519</c:v>
                </c:pt>
                <c:pt idx="4196">
                  <c:v>38520</c:v>
                </c:pt>
                <c:pt idx="4197">
                  <c:v>38523</c:v>
                </c:pt>
                <c:pt idx="4198">
                  <c:v>38524</c:v>
                </c:pt>
                <c:pt idx="4199">
                  <c:v>38525</c:v>
                </c:pt>
                <c:pt idx="4200">
                  <c:v>38526</c:v>
                </c:pt>
                <c:pt idx="4201">
                  <c:v>38527</c:v>
                </c:pt>
                <c:pt idx="4202">
                  <c:v>38530</c:v>
                </c:pt>
                <c:pt idx="4203">
                  <c:v>38531</c:v>
                </c:pt>
                <c:pt idx="4204">
                  <c:v>38532</c:v>
                </c:pt>
                <c:pt idx="4205">
                  <c:v>38533</c:v>
                </c:pt>
                <c:pt idx="4206">
                  <c:v>38534</c:v>
                </c:pt>
                <c:pt idx="4207">
                  <c:v>38537</c:v>
                </c:pt>
                <c:pt idx="4208">
                  <c:v>38538</c:v>
                </c:pt>
                <c:pt idx="4209">
                  <c:v>38539</c:v>
                </c:pt>
                <c:pt idx="4210">
                  <c:v>38540</c:v>
                </c:pt>
                <c:pt idx="4211">
                  <c:v>38541</c:v>
                </c:pt>
                <c:pt idx="4212">
                  <c:v>38544</c:v>
                </c:pt>
                <c:pt idx="4213">
                  <c:v>38545</c:v>
                </c:pt>
                <c:pt idx="4214">
                  <c:v>38546</c:v>
                </c:pt>
                <c:pt idx="4215">
                  <c:v>38547</c:v>
                </c:pt>
                <c:pt idx="4216">
                  <c:v>38548</c:v>
                </c:pt>
                <c:pt idx="4217">
                  <c:v>38551</c:v>
                </c:pt>
                <c:pt idx="4218">
                  <c:v>38552</c:v>
                </c:pt>
                <c:pt idx="4219">
                  <c:v>38553</c:v>
                </c:pt>
                <c:pt idx="4220">
                  <c:v>38554</c:v>
                </c:pt>
                <c:pt idx="4221">
                  <c:v>38555</c:v>
                </c:pt>
                <c:pt idx="4222">
                  <c:v>38558</c:v>
                </c:pt>
                <c:pt idx="4223">
                  <c:v>38559</c:v>
                </c:pt>
                <c:pt idx="4224">
                  <c:v>38560</c:v>
                </c:pt>
                <c:pt idx="4225">
                  <c:v>38561</c:v>
                </c:pt>
                <c:pt idx="4226">
                  <c:v>38562</c:v>
                </c:pt>
                <c:pt idx="4227">
                  <c:v>38565</c:v>
                </c:pt>
                <c:pt idx="4228">
                  <c:v>38566</c:v>
                </c:pt>
                <c:pt idx="4229">
                  <c:v>38567</c:v>
                </c:pt>
                <c:pt idx="4230">
                  <c:v>38568</c:v>
                </c:pt>
                <c:pt idx="4231">
                  <c:v>38569</c:v>
                </c:pt>
                <c:pt idx="4232">
                  <c:v>38572</c:v>
                </c:pt>
                <c:pt idx="4233">
                  <c:v>38573</c:v>
                </c:pt>
                <c:pt idx="4234">
                  <c:v>38574</c:v>
                </c:pt>
                <c:pt idx="4235">
                  <c:v>38575</c:v>
                </c:pt>
                <c:pt idx="4236">
                  <c:v>38576</c:v>
                </c:pt>
                <c:pt idx="4237">
                  <c:v>38579</c:v>
                </c:pt>
                <c:pt idx="4238">
                  <c:v>38580</c:v>
                </c:pt>
                <c:pt idx="4239">
                  <c:v>38581</c:v>
                </c:pt>
                <c:pt idx="4240">
                  <c:v>38582</c:v>
                </c:pt>
                <c:pt idx="4241">
                  <c:v>38583</c:v>
                </c:pt>
                <c:pt idx="4242">
                  <c:v>38586</c:v>
                </c:pt>
                <c:pt idx="4243">
                  <c:v>38587</c:v>
                </c:pt>
                <c:pt idx="4244">
                  <c:v>38588</c:v>
                </c:pt>
                <c:pt idx="4245">
                  <c:v>38589</c:v>
                </c:pt>
                <c:pt idx="4246">
                  <c:v>38590</c:v>
                </c:pt>
                <c:pt idx="4247">
                  <c:v>38593</c:v>
                </c:pt>
                <c:pt idx="4248">
                  <c:v>38594</c:v>
                </c:pt>
                <c:pt idx="4249">
                  <c:v>38595</c:v>
                </c:pt>
                <c:pt idx="4250">
                  <c:v>38596</c:v>
                </c:pt>
                <c:pt idx="4251">
                  <c:v>38597</c:v>
                </c:pt>
                <c:pt idx="4252">
                  <c:v>38600</c:v>
                </c:pt>
                <c:pt idx="4253">
                  <c:v>38601</c:v>
                </c:pt>
                <c:pt idx="4254">
                  <c:v>38602</c:v>
                </c:pt>
                <c:pt idx="4255">
                  <c:v>38603</c:v>
                </c:pt>
                <c:pt idx="4256">
                  <c:v>38604</c:v>
                </c:pt>
                <c:pt idx="4257">
                  <c:v>38607</c:v>
                </c:pt>
                <c:pt idx="4258">
                  <c:v>38608</c:v>
                </c:pt>
                <c:pt idx="4259">
                  <c:v>38609</c:v>
                </c:pt>
                <c:pt idx="4260">
                  <c:v>38610</c:v>
                </c:pt>
                <c:pt idx="4261">
                  <c:v>38611</c:v>
                </c:pt>
                <c:pt idx="4262">
                  <c:v>38614</c:v>
                </c:pt>
                <c:pt idx="4263">
                  <c:v>38615</c:v>
                </c:pt>
                <c:pt idx="4264">
                  <c:v>38616</c:v>
                </c:pt>
                <c:pt idx="4265">
                  <c:v>38617</c:v>
                </c:pt>
                <c:pt idx="4266">
                  <c:v>38618</c:v>
                </c:pt>
                <c:pt idx="4267">
                  <c:v>38621</c:v>
                </c:pt>
                <c:pt idx="4268">
                  <c:v>38622</c:v>
                </c:pt>
                <c:pt idx="4269">
                  <c:v>38623</c:v>
                </c:pt>
                <c:pt idx="4270">
                  <c:v>38624</c:v>
                </c:pt>
                <c:pt idx="4271">
                  <c:v>38625</c:v>
                </c:pt>
                <c:pt idx="4272">
                  <c:v>38628</c:v>
                </c:pt>
                <c:pt idx="4273">
                  <c:v>38629</c:v>
                </c:pt>
                <c:pt idx="4274">
                  <c:v>38630</c:v>
                </c:pt>
                <c:pt idx="4275">
                  <c:v>38631</c:v>
                </c:pt>
                <c:pt idx="4276">
                  <c:v>38632</c:v>
                </c:pt>
                <c:pt idx="4277">
                  <c:v>38635</c:v>
                </c:pt>
                <c:pt idx="4278">
                  <c:v>38636</c:v>
                </c:pt>
                <c:pt idx="4279">
                  <c:v>38637</c:v>
                </c:pt>
                <c:pt idx="4280">
                  <c:v>38638</c:v>
                </c:pt>
                <c:pt idx="4281">
                  <c:v>38639</c:v>
                </c:pt>
                <c:pt idx="4282">
                  <c:v>38642</c:v>
                </c:pt>
                <c:pt idx="4283">
                  <c:v>38643</c:v>
                </c:pt>
                <c:pt idx="4284">
                  <c:v>38644</c:v>
                </c:pt>
                <c:pt idx="4285">
                  <c:v>38645</c:v>
                </c:pt>
                <c:pt idx="4286">
                  <c:v>38646</c:v>
                </c:pt>
                <c:pt idx="4287">
                  <c:v>38649</c:v>
                </c:pt>
                <c:pt idx="4288">
                  <c:v>38650</c:v>
                </c:pt>
                <c:pt idx="4289">
                  <c:v>38651</c:v>
                </c:pt>
                <c:pt idx="4290">
                  <c:v>38652</c:v>
                </c:pt>
                <c:pt idx="4291">
                  <c:v>38653</c:v>
                </c:pt>
                <c:pt idx="4292">
                  <c:v>38656</c:v>
                </c:pt>
                <c:pt idx="4293">
                  <c:v>38657</c:v>
                </c:pt>
                <c:pt idx="4294">
                  <c:v>38658</c:v>
                </c:pt>
                <c:pt idx="4295">
                  <c:v>38659</c:v>
                </c:pt>
                <c:pt idx="4296">
                  <c:v>38660</c:v>
                </c:pt>
                <c:pt idx="4297">
                  <c:v>38663</c:v>
                </c:pt>
                <c:pt idx="4298">
                  <c:v>38664</c:v>
                </c:pt>
                <c:pt idx="4299">
                  <c:v>38665</c:v>
                </c:pt>
                <c:pt idx="4300">
                  <c:v>38666</c:v>
                </c:pt>
                <c:pt idx="4301">
                  <c:v>38667</c:v>
                </c:pt>
                <c:pt idx="4302">
                  <c:v>38670</c:v>
                </c:pt>
                <c:pt idx="4303">
                  <c:v>38671</c:v>
                </c:pt>
                <c:pt idx="4304">
                  <c:v>38672</c:v>
                </c:pt>
                <c:pt idx="4305">
                  <c:v>38673</c:v>
                </c:pt>
                <c:pt idx="4306">
                  <c:v>38674</c:v>
                </c:pt>
                <c:pt idx="4307">
                  <c:v>38677</c:v>
                </c:pt>
                <c:pt idx="4308">
                  <c:v>38678</c:v>
                </c:pt>
                <c:pt idx="4309">
                  <c:v>38679</c:v>
                </c:pt>
                <c:pt idx="4310">
                  <c:v>38680</c:v>
                </c:pt>
                <c:pt idx="4311">
                  <c:v>38681</c:v>
                </c:pt>
                <c:pt idx="4312">
                  <c:v>38684</c:v>
                </c:pt>
                <c:pt idx="4313">
                  <c:v>38685</c:v>
                </c:pt>
                <c:pt idx="4314">
                  <c:v>38686</c:v>
                </c:pt>
                <c:pt idx="4315">
                  <c:v>38687</c:v>
                </c:pt>
                <c:pt idx="4316">
                  <c:v>38688</c:v>
                </c:pt>
                <c:pt idx="4317">
                  <c:v>38691</c:v>
                </c:pt>
                <c:pt idx="4318">
                  <c:v>38692</c:v>
                </c:pt>
                <c:pt idx="4319">
                  <c:v>38693</c:v>
                </c:pt>
                <c:pt idx="4320">
                  <c:v>38694</c:v>
                </c:pt>
                <c:pt idx="4321">
                  <c:v>38695</c:v>
                </c:pt>
                <c:pt idx="4322">
                  <c:v>38698</c:v>
                </c:pt>
                <c:pt idx="4323">
                  <c:v>38699</c:v>
                </c:pt>
                <c:pt idx="4324">
                  <c:v>38700</c:v>
                </c:pt>
                <c:pt idx="4325">
                  <c:v>38701</c:v>
                </c:pt>
                <c:pt idx="4326">
                  <c:v>38702</c:v>
                </c:pt>
                <c:pt idx="4327">
                  <c:v>38705</c:v>
                </c:pt>
                <c:pt idx="4328">
                  <c:v>38706</c:v>
                </c:pt>
                <c:pt idx="4329">
                  <c:v>38707</c:v>
                </c:pt>
                <c:pt idx="4330">
                  <c:v>38708</c:v>
                </c:pt>
                <c:pt idx="4331">
                  <c:v>38709</c:v>
                </c:pt>
                <c:pt idx="4332">
                  <c:v>38712</c:v>
                </c:pt>
                <c:pt idx="4333">
                  <c:v>38713</c:v>
                </c:pt>
                <c:pt idx="4334">
                  <c:v>38714</c:v>
                </c:pt>
                <c:pt idx="4335">
                  <c:v>38715</c:v>
                </c:pt>
                <c:pt idx="4336">
                  <c:v>38716</c:v>
                </c:pt>
                <c:pt idx="4337">
                  <c:v>38719</c:v>
                </c:pt>
                <c:pt idx="4338">
                  <c:v>38720</c:v>
                </c:pt>
                <c:pt idx="4339">
                  <c:v>38721</c:v>
                </c:pt>
                <c:pt idx="4340">
                  <c:v>38722</c:v>
                </c:pt>
                <c:pt idx="4341">
                  <c:v>38723</c:v>
                </c:pt>
                <c:pt idx="4342">
                  <c:v>38726</c:v>
                </c:pt>
                <c:pt idx="4343">
                  <c:v>38727</c:v>
                </c:pt>
                <c:pt idx="4344">
                  <c:v>38728</c:v>
                </c:pt>
                <c:pt idx="4345">
                  <c:v>38729</c:v>
                </c:pt>
                <c:pt idx="4346">
                  <c:v>38730</c:v>
                </c:pt>
                <c:pt idx="4347">
                  <c:v>38733</c:v>
                </c:pt>
                <c:pt idx="4348">
                  <c:v>38734</c:v>
                </c:pt>
                <c:pt idx="4349">
                  <c:v>38735</c:v>
                </c:pt>
                <c:pt idx="4350">
                  <c:v>38736</c:v>
                </c:pt>
                <c:pt idx="4351">
                  <c:v>38737</c:v>
                </c:pt>
                <c:pt idx="4352">
                  <c:v>38740</c:v>
                </c:pt>
                <c:pt idx="4353">
                  <c:v>38741</c:v>
                </c:pt>
                <c:pt idx="4354">
                  <c:v>38742</c:v>
                </c:pt>
                <c:pt idx="4355">
                  <c:v>38743</c:v>
                </c:pt>
                <c:pt idx="4356">
                  <c:v>38744</c:v>
                </c:pt>
                <c:pt idx="4357">
                  <c:v>38747</c:v>
                </c:pt>
                <c:pt idx="4358">
                  <c:v>38748</c:v>
                </c:pt>
                <c:pt idx="4359">
                  <c:v>38749</c:v>
                </c:pt>
                <c:pt idx="4360">
                  <c:v>38750</c:v>
                </c:pt>
                <c:pt idx="4361">
                  <c:v>38751</c:v>
                </c:pt>
                <c:pt idx="4362">
                  <c:v>38754</c:v>
                </c:pt>
                <c:pt idx="4363">
                  <c:v>38755</c:v>
                </c:pt>
                <c:pt idx="4364">
                  <c:v>38756</c:v>
                </c:pt>
                <c:pt idx="4365">
                  <c:v>38757</c:v>
                </c:pt>
                <c:pt idx="4366">
                  <c:v>38758</c:v>
                </c:pt>
                <c:pt idx="4367">
                  <c:v>38761</c:v>
                </c:pt>
                <c:pt idx="4368">
                  <c:v>38762</c:v>
                </c:pt>
                <c:pt idx="4369">
                  <c:v>38763</c:v>
                </c:pt>
                <c:pt idx="4370">
                  <c:v>38764</c:v>
                </c:pt>
                <c:pt idx="4371">
                  <c:v>38765</c:v>
                </c:pt>
                <c:pt idx="4372">
                  <c:v>38768</c:v>
                </c:pt>
                <c:pt idx="4373">
                  <c:v>38769</c:v>
                </c:pt>
                <c:pt idx="4374">
                  <c:v>38770</c:v>
                </c:pt>
                <c:pt idx="4375">
                  <c:v>38771</c:v>
                </c:pt>
                <c:pt idx="4376">
                  <c:v>38772</c:v>
                </c:pt>
                <c:pt idx="4377">
                  <c:v>38775</c:v>
                </c:pt>
                <c:pt idx="4378">
                  <c:v>38776</c:v>
                </c:pt>
                <c:pt idx="4379">
                  <c:v>38777</c:v>
                </c:pt>
                <c:pt idx="4380">
                  <c:v>38778</c:v>
                </c:pt>
                <c:pt idx="4381">
                  <c:v>38779</c:v>
                </c:pt>
                <c:pt idx="4382">
                  <c:v>38782</c:v>
                </c:pt>
                <c:pt idx="4383">
                  <c:v>38783</c:v>
                </c:pt>
                <c:pt idx="4384">
                  <c:v>38784</c:v>
                </c:pt>
                <c:pt idx="4385">
                  <c:v>38785</c:v>
                </c:pt>
                <c:pt idx="4386">
                  <c:v>38786</c:v>
                </c:pt>
                <c:pt idx="4387">
                  <c:v>38789</c:v>
                </c:pt>
                <c:pt idx="4388">
                  <c:v>38790</c:v>
                </c:pt>
                <c:pt idx="4389">
                  <c:v>38791</c:v>
                </c:pt>
                <c:pt idx="4390">
                  <c:v>38792</c:v>
                </c:pt>
                <c:pt idx="4391">
                  <c:v>38793</c:v>
                </c:pt>
                <c:pt idx="4392">
                  <c:v>38796</c:v>
                </c:pt>
                <c:pt idx="4393">
                  <c:v>38797</c:v>
                </c:pt>
                <c:pt idx="4394">
                  <c:v>38798</c:v>
                </c:pt>
                <c:pt idx="4395">
                  <c:v>38799</c:v>
                </c:pt>
                <c:pt idx="4396">
                  <c:v>38800</c:v>
                </c:pt>
                <c:pt idx="4397">
                  <c:v>38803</c:v>
                </c:pt>
                <c:pt idx="4398">
                  <c:v>38804</c:v>
                </c:pt>
                <c:pt idx="4399">
                  <c:v>38805</c:v>
                </c:pt>
                <c:pt idx="4400">
                  <c:v>38806</c:v>
                </c:pt>
                <c:pt idx="4401">
                  <c:v>38807</c:v>
                </c:pt>
                <c:pt idx="4402">
                  <c:v>38810</c:v>
                </c:pt>
                <c:pt idx="4403">
                  <c:v>38811</c:v>
                </c:pt>
                <c:pt idx="4404">
                  <c:v>38812</c:v>
                </c:pt>
                <c:pt idx="4405">
                  <c:v>38813</c:v>
                </c:pt>
                <c:pt idx="4406">
                  <c:v>38814</c:v>
                </c:pt>
                <c:pt idx="4407">
                  <c:v>38817</c:v>
                </c:pt>
                <c:pt idx="4408">
                  <c:v>38818</c:v>
                </c:pt>
                <c:pt idx="4409">
                  <c:v>38819</c:v>
                </c:pt>
                <c:pt idx="4410">
                  <c:v>38820</c:v>
                </c:pt>
                <c:pt idx="4411">
                  <c:v>38821</c:v>
                </c:pt>
                <c:pt idx="4412">
                  <c:v>38824</c:v>
                </c:pt>
                <c:pt idx="4413">
                  <c:v>38825</c:v>
                </c:pt>
                <c:pt idx="4414">
                  <c:v>38826</c:v>
                </c:pt>
                <c:pt idx="4415">
                  <c:v>38827</c:v>
                </c:pt>
                <c:pt idx="4416">
                  <c:v>38828</c:v>
                </c:pt>
                <c:pt idx="4417">
                  <c:v>38831</c:v>
                </c:pt>
                <c:pt idx="4418">
                  <c:v>38832</c:v>
                </c:pt>
                <c:pt idx="4419">
                  <c:v>38833</c:v>
                </c:pt>
                <c:pt idx="4420">
                  <c:v>38834</c:v>
                </c:pt>
                <c:pt idx="4421">
                  <c:v>38835</c:v>
                </c:pt>
                <c:pt idx="4422">
                  <c:v>38838</c:v>
                </c:pt>
                <c:pt idx="4423">
                  <c:v>38839</c:v>
                </c:pt>
                <c:pt idx="4424">
                  <c:v>38840</c:v>
                </c:pt>
                <c:pt idx="4425">
                  <c:v>38841</c:v>
                </c:pt>
                <c:pt idx="4426">
                  <c:v>38842</c:v>
                </c:pt>
                <c:pt idx="4427">
                  <c:v>38845</c:v>
                </c:pt>
                <c:pt idx="4428">
                  <c:v>38846</c:v>
                </c:pt>
                <c:pt idx="4429">
                  <c:v>38847</c:v>
                </c:pt>
                <c:pt idx="4430">
                  <c:v>38848</c:v>
                </c:pt>
                <c:pt idx="4431">
                  <c:v>38849</c:v>
                </c:pt>
                <c:pt idx="4432">
                  <c:v>38852</c:v>
                </c:pt>
                <c:pt idx="4433">
                  <c:v>38853</c:v>
                </c:pt>
                <c:pt idx="4434">
                  <c:v>38854</c:v>
                </c:pt>
                <c:pt idx="4435">
                  <c:v>38855</c:v>
                </c:pt>
                <c:pt idx="4436">
                  <c:v>38856</c:v>
                </c:pt>
                <c:pt idx="4437">
                  <c:v>38859</c:v>
                </c:pt>
                <c:pt idx="4438">
                  <c:v>38860</c:v>
                </c:pt>
                <c:pt idx="4439">
                  <c:v>38861</c:v>
                </c:pt>
                <c:pt idx="4440">
                  <c:v>38862</c:v>
                </c:pt>
                <c:pt idx="4441">
                  <c:v>38863</c:v>
                </c:pt>
                <c:pt idx="4442">
                  <c:v>38866</c:v>
                </c:pt>
                <c:pt idx="4443">
                  <c:v>38867</c:v>
                </c:pt>
                <c:pt idx="4444">
                  <c:v>38868</c:v>
                </c:pt>
                <c:pt idx="4445">
                  <c:v>38869</c:v>
                </c:pt>
                <c:pt idx="4446">
                  <c:v>38870</c:v>
                </c:pt>
                <c:pt idx="4447">
                  <c:v>38873</c:v>
                </c:pt>
                <c:pt idx="4448">
                  <c:v>38874</c:v>
                </c:pt>
                <c:pt idx="4449">
                  <c:v>38875</c:v>
                </c:pt>
                <c:pt idx="4450">
                  <c:v>38876</c:v>
                </c:pt>
                <c:pt idx="4451">
                  <c:v>38877</c:v>
                </c:pt>
                <c:pt idx="4452">
                  <c:v>38880</c:v>
                </c:pt>
                <c:pt idx="4453">
                  <c:v>38881</c:v>
                </c:pt>
                <c:pt idx="4454">
                  <c:v>38882</c:v>
                </c:pt>
                <c:pt idx="4455">
                  <c:v>38883</c:v>
                </c:pt>
                <c:pt idx="4456">
                  <c:v>38884</c:v>
                </c:pt>
                <c:pt idx="4457">
                  <c:v>38887</c:v>
                </c:pt>
                <c:pt idx="4458">
                  <c:v>38888</c:v>
                </c:pt>
                <c:pt idx="4459">
                  <c:v>38889</c:v>
                </c:pt>
                <c:pt idx="4460">
                  <c:v>38890</c:v>
                </c:pt>
                <c:pt idx="4461">
                  <c:v>38891</c:v>
                </c:pt>
                <c:pt idx="4462">
                  <c:v>38894</c:v>
                </c:pt>
                <c:pt idx="4463">
                  <c:v>38895</c:v>
                </c:pt>
                <c:pt idx="4464">
                  <c:v>38896</c:v>
                </c:pt>
                <c:pt idx="4465">
                  <c:v>38897</c:v>
                </c:pt>
                <c:pt idx="4466">
                  <c:v>38898</c:v>
                </c:pt>
                <c:pt idx="4467">
                  <c:v>38901</c:v>
                </c:pt>
                <c:pt idx="4468">
                  <c:v>38902</c:v>
                </c:pt>
                <c:pt idx="4469">
                  <c:v>38903</c:v>
                </c:pt>
                <c:pt idx="4470">
                  <c:v>38904</c:v>
                </c:pt>
                <c:pt idx="4471">
                  <c:v>38905</c:v>
                </c:pt>
                <c:pt idx="4472">
                  <c:v>38908</c:v>
                </c:pt>
                <c:pt idx="4473">
                  <c:v>38909</c:v>
                </c:pt>
                <c:pt idx="4474">
                  <c:v>38910</c:v>
                </c:pt>
                <c:pt idx="4475">
                  <c:v>38911</c:v>
                </c:pt>
                <c:pt idx="4476">
                  <c:v>38912</c:v>
                </c:pt>
                <c:pt idx="4477">
                  <c:v>38915</c:v>
                </c:pt>
                <c:pt idx="4478">
                  <c:v>38916</c:v>
                </c:pt>
                <c:pt idx="4479">
                  <c:v>38917</c:v>
                </c:pt>
                <c:pt idx="4480">
                  <c:v>38918</c:v>
                </c:pt>
                <c:pt idx="4481">
                  <c:v>38919</c:v>
                </c:pt>
                <c:pt idx="4482">
                  <c:v>38922</c:v>
                </c:pt>
                <c:pt idx="4483">
                  <c:v>38923</c:v>
                </c:pt>
                <c:pt idx="4484">
                  <c:v>38924</c:v>
                </c:pt>
                <c:pt idx="4485">
                  <c:v>38925</c:v>
                </c:pt>
                <c:pt idx="4486">
                  <c:v>38926</c:v>
                </c:pt>
                <c:pt idx="4487">
                  <c:v>38929</c:v>
                </c:pt>
                <c:pt idx="4488">
                  <c:v>38930</c:v>
                </c:pt>
                <c:pt idx="4489">
                  <c:v>38931</c:v>
                </c:pt>
                <c:pt idx="4490">
                  <c:v>38932</c:v>
                </c:pt>
                <c:pt idx="4491">
                  <c:v>38933</c:v>
                </c:pt>
                <c:pt idx="4492">
                  <c:v>38936</c:v>
                </c:pt>
                <c:pt idx="4493">
                  <c:v>38937</c:v>
                </c:pt>
                <c:pt idx="4494">
                  <c:v>38938</c:v>
                </c:pt>
                <c:pt idx="4495">
                  <c:v>38939</c:v>
                </c:pt>
                <c:pt idx="4496">
                  <c:v>38940</c:v>
                </c:pt>
                <c:pt idx="4497">
                  <c:v>38943</c:v>
                </c:pt>
                <c:pt idx="4498">
                  <c:v>38944</c:v>
                </c:pt>
                <c:pt idx="4499">
                  <c:v>38945</c:v>
                </c:pt>
                <c:pt idx="4500">
                  <c:v>38946</c:v>
                </c:pt>
                <c:pt idx="4501">
                  <c:v>38947</c:v>
                </c:pt>
                <c:pt idx="4502">
                  <c:v>38950</c:v>
                </c:pt>
                <c:pt idx="4503">
                  <c:v>38951</c:v>
                </c:pt>
                <c:pt idx="4504">
                  <c:v>38952</c:v>
                </c:pt>
                <c:pt idx="4505">
                  <c:v>38953</c:v>
                </c:pt>
                <c:pt idx="4506">
                  <c:v>38954</c:v>
                </c:pt>
                <c:pt idx="4507">
                  <c:v>38957</c:v>
                </c:pt>
                <c:pt idx="4508">
                  <c:v>38958</c:v>
                </c:pt>
                <c:pt idx="4509">
                  <c:v>38959</c:v>
                </c:pt>
                <c:pt idx="4510">
                  <c:v>38960</c:v>
                </c:pt>
                <c:pt idx="4511">
                  <c:v>38961</c:v>
                </c:pt>
                <c:pt idx="4512">
                  <c:v>38964</c:v>
                </c:pt>
                <c:pt idx="4513">
                  <c:v>38965</c:v>
                </c:pt>
                <c:pt idx="4514">
                  <c:v>38966</c:v>
                </c:pt>
                <c:pt idx="4515">
                  <c:v>38967</c:v>
                </c:pt>
                <c:pt idx="4516">
                  <c:v>38968</c:v>
                </c:pt>
                <c:pt idx="4517">
                  <c:v>38971</c:v>
                </c:pt>
                <c:pt idx="4518">
                  <c:v>38972</c:v>
                </c:pt>
                <c:pt idx="4519">
                  <c:v>38973</c:v>
                </c:pt>
                <c:pt idx="4520">
                  <c:v>38974</c:v>
                </c:pt>
                <c:pt idx="4521">
                  <c:v>38975</c:v>
                </c:pt>
                <c:pt idx="4522">
                  <c:v>38978</c:v>
                </c:pt>
                <c:pt idx="4523">
                  <c:v>38979</c:v>
                </c:pt>
                <c:pt idx="4524">
                  <c:v>38980</c:v>
                </c:pt>
                <c:pt idx="4525">
                  <c:v>38981</c:v>
                </c:pt>
                <c:pt idx="4526">
                  <c:v>38982</c:v>
                </c:pt>
                <c:pt idx="4527">
                  <c:v>38985</c:v>
                </c:pt>
                <c:pt idx="4528">
                  <c:v>38986</c:v>
                </c:pt>
                <c:pt idx="4529">
                  <c:v>38987</c:v>
                </c:pt>
                <c:pt idx="4530">
                  <c:v>38988</c:v>
                </c:pt>
                <c:pt idx="4531">
                  <c:v>38989</c:v>
                </c:pt>
                <c:pt idx="4532">
                  <c:v>38992</c:v>
                </c:pt>
                <c:pt idx="4533">
                  <c:v>38993</c:v>
                </c:pt>
                <c:pt idx="4534">
                  <c:v>38994</c:v>
                </c:pt>
                <c:pt idx="4535">
                  <c:v>38995</c:v>
                </c:pt>
                <c:pt idx="4536">
                  <c:v>38996</c:v>
                </c:pt>
                <c:pt idx="4537">
                  <c:v>38999</c:v>
                </c:pt>
                <c:pt idx="4538">
                  <c:v>39000</c:v>
                </c:pt>
                <c:pt idx="4539">
                  <c:v>39001</c:v>
                </c:pt>
                <c:pt idx="4540">
                  <c:v>39002</c:v>
                </c:pt>
                <c:pt idx="4541">
                  <c:v>39003</c:v>
                </c:pt>
                <c:pt idx="4542">
                  <c:v>39006</c:v>
                </c:pt>
                <c:pt idx="4543">
                  <c:v>39007</c:v>
                </c:pt>
                <c:pt idx="4544">
                  <c:v>39008</c:v>
                </c:pt>
                <c:pt idx="4545">
                  <c:v>39009</c:v>
                </c:pt>
                <c:pt idx="4546">
                  <c:v>39010</c:v>
                </c:pt>
                <c:pt idx="4547">
                  <c:v>39013</c:v>
                </c:pt>
                <c:pt idx="4548">
                  <c:v>39014</c:v>
                </c:pt>
                <c:pt idx="4549">
                  <c:v>39015</c:v>
                </c:pt>
                <c:pt idx="4550">
                  <c:v>39016</c:v>
                </c:pt>
                <c:pt idx="4551">
                  <c:v>39017</c:v>
                </c:pt>
                <c:pt idx="4552">
                  <c:v>39020</c:v>
                </c:pt>
                <c:pt idx="4553">
                  <c:v>39021</c:v>
                </c:pt>
                <c:pt idx="4554">
                  <c:v>39022</c:v>
                </c:pt>
                <c:pt idx="4555">
                  <c:v>39023</c:v>
                </c:pt>
                <c:pt idx="4556">
                  <c:v>39024</c:v>
                </c:pt>
                <c:pt idx="4557">
                  <c:v>39027</c:v>
                </c:pt>
                <c:pt idx="4558">
                  <c:v>39028</c:v>
                </c:pt>
                <c:pt idx="4559">
                  <c:v>39029</c:v>
                </c:pt>
                <c:pt idx="4560">
                  <c:v>39030</c:v>
                </c:pt>
                <c:pt idx="4561">
                  <c:v>39031</c:v>
                </c:pt>
                <c:pt idx="4562">
                  <c:v>39034</c:v>
                </c:pt>
                <c:pt idx="4563">
                  <c:v>39035</c:v>
                </c:pt>
                <c:pt idx="4564">
                  <c:v>39036</c:v>
                </c:pt>
                <c:pt idx="4565">
                  <c:v>39037</c:v>
                </c:pt>
                <c:pt idx="4566">
                  <c:v>39038</c:v>
                </c:pt>
                <c:pt idx="4567">
                  <c:v>39041</c:v>
                </c:pt>
                <c:pt idx="4568">
                  <c:v>39042</c:v>
                </c:pt>
                <c:pt idx="4569">
                  <c:v>39043</c:v>
                </c:pt>
                <c:pt idx="4570">
                  <c:v>39044</c:v>
                </c:pt>
                <c:pt idx="4571">
                  <c:v>39045</c:v>
                </c:pt>
                <c:pt idx="4572">
                  <c:v>39048</c:v>
                </c:pt>
                <c:pt idx="4573">
                  <c:v>39049</c:v>
                </c:pt>
                <c:pt idx="4574">
                  <c:v>39050</c:v>
                </c:pt>
                <c:pt idx="4575">
                  <c:v>39051</c:v>
                </c:pt>
                <c:pt idx="4576">
                  <c:v>39052</c:v>
                </c:pt>
                <c:pt idx="4577">
                  <c:v>39055</c:v>
                </c:pt>
                <c:pt idx="4578">
                  <c:v>39056</c:v>
                </c:pt>
                <c:pt idx="4579">
                  <c:v>39057</c:v>
                </c:pt>
                <c:pt idx="4580">
                  <c:v>39058</c:v>
                </c:pt>
                <c:pt idx="4581">
                  <c:v>39059</c:v>
                </c:pt>
                <c:pt idx="4582">
                  <c:v>39062</c:v>
                </c:pt>
                <c:pt idx="4583">
                  <c:v>39063</c:v>
                </c:pt>
                <c:pt idx="4584">
                  <c:v>39064</c:v>
                </c:pt>
                <c:pt idx="4585">
                  <c:v>39065</c:v>
                </c:pt>
                <c:pt idx="4586">
                  <c:v>39066</c:v>
                </c:pt>
                <c:pt idx="4587">
                  <c:v>39069</c:v>
                </c:pt>
                <c:pt idx="4588">
                  <c:v>39070</c:v>
                </c:pt>
                <c:pt idx="4589">
                  <c:v>39071</c:v>
                </c:pt>
                <c:pt idx="4590">
                  <c:v>39072</c:v>
                </c:pt>
                <c:pt idx="4591">
                  <c:v>39073</c:v>
                </c:pt>
                <c:pt idx="4592">
                  <c:v>39076</c:v>
                </c:pt>
                <c:pt idx="4593">
                  <c:v>39077</c:v>
                </c:pt>
                <c:pt idx="4594">
                  <c:v>39078</c:v>
                </c:pt>
                <c:pt idx="4595">
                  <c:v>39079</c:v>
                </c:pt>
                <c:pt idx="4596">
                  <c:v>39080</c:v>
                </c:pt>
                <c:pt idx="4597">
                  <c:v>39083</c:v>
                </c:pt>
                <c:pt idx="4598">
                  <c:v>39084</c:v>
                </c:pt>
                <c:pt idx="4599">
                  <c:v>39085</c:v>
                </c:pt>
                <c:pt idx="4600">
                  <c:v>39086</c:v>
                </c:pt>
                <c:pt idx="4601">
                  <c:v>39087</c:v>
                </c:pt>
                <c:pt idx="4602">
                  <c:v>39090</c:v>
                </c:pt>
                <c:pt idx="4603">
                  <c:v>39091</c:v>
                </c:pt>
                <c:pt idx="4604">
                  <c:v>39092</c:v>
                </c:pt>
                <c:pt idx="4605">
                  <c:v>39093</c:v>
                </c:pt>
                <c:pt idx="4606">
                  <c:v>39094</c:v>
                </c:pt>
                <c:pt idx="4607">
                  <c:v>39097</c:v>
                </c:pt>
                <c:pt idx="4608">
                  <c:v>39098</c:v>
                </c:pt>
                <c:pt idx="4609">
                  <c:v>39099</c:v>
                </c:pt>
                <c:pt idx="4610">
                  <c:v>39100</c:v>
                </c:pt>
                <c:pt idx="4611">
                  <c:v>39101</c:v>
                </c:pt>
                <c:pt idx="4612">
                  <c:v>39104</c:v>
                </c:pt>
                <c:pt idx="4613">
                  <c:v>39105</c:v>
                </c:pt>
                <c:pt idx="4614">
                  <c:v>39106</c:v>
                </c:pt>
                <c:pt idx="4615">
                  <c:v>39107</c:v>
                </c:pt>
                <c:pt idx="4616">
                  <c:v>39108</c:v>
                </c:pt>
                <c:pt idx="4617">
                  <c:v>39111</c:v>
                </c:pt>
                <c:pt idx="4618">
                  <c:v>39112</c:v>
                </c:pt>
                <c:pt idx="4619">
                  <c:v>39113</c:v>
                </c:pt>
                <c:pt idx="4620">
                  <c:v>39114</c:v>
                </c:pt>
                <c:pt idx="4621">
                  <c:v>39115</c:v>
                </c:pt>
                <c:pt idx="4622">
                  <c:v>39118</c:v>
                </c:pt>
                <c:pt idx="4623">
                  <c:v>39119</c:v>
                </c:pt>
                <c:pt idx="4624">
                  <c:v>39120</c:v>
                </c:pt>
                <c:pt idx="4625">
                  <c:v>39121</c:v>
                </c:pt>
                <c:pt idx="4626">
                  <c:v>39122</c:v>
                </c:pt>
                <c:pt idx="4627">
                  <c:v>39125</c:v>
                </c:pt>
                <c:pt idx="4628">
                  <c:v>39126</c:v>
                </c:pt>
                <c:pt idx="4629">
                  <c:v>39127</c:v>
                </c:pt>
                <c:pt idx="4630">
                  <c:v>39128</c:v>
                </c:pt>
                <c:pt idx="4631">
                  <c:v>39129</c:v>
                </c:pt>
                <c:pt idx="4632">
                  <c:v>39132</c:v>
                </c:pt>
                <c:pt idx="4633">
                  <c:v>39133</c:v>
                </c:pt>
                <c:pt idx="4634">
                  <c:v>39134</c:v>
                </c:pt>
                <c:pt idx="4635">
                  <c:v>39135</c:v>
                </c:pt>
                <c:pt idx="4636">
                  <c:v>39136</c:v>
                </c:pt>
                <c:pt idx="4637">
                  <c:v>39139</c:v>
                </c:pt>
                <c:pt idx="4638">
                  <c:v>39140</c:v>
                </c:pt>
                <c:pt idx="4639">
                  <c:v>39141</c:v>
                </c:pt>
                <c:pt idx="4640">
                  <c:v>39142</c:v>
                </c:pt>
                <c:pt idx="4641">
                  <c:v>39143</c:v>
                </c:pt>
                <c:pt idx="4642">
                  <c:v>39146</c:v>
                </c:pt>
                <c:pt idx="4643">
                  <c:v>39147</c:v>
                </c:pt>
                <c:pt idx="4644">
                  <c:v>39148</c:v>
                </c:pt>
                <c:pt idx="4645">
                  <c:v>39149</c:v>
                </c:pt>
                <c:pt idx="4646">
                  <c:v>39150</c:v>
                </c:pt>
                <c:pt idx="4647">
                  <c:v>39153</c:v>
                </c:pt>
                <c:pt idx="4648">
                  <c:v>39154</c:v>
                </c:pt>
                <c:pt idx="4649">
                  <c:v>39155</c:v>
                </c:pt>
                <c:pt idx="4650">
                  <c:v>39156</c:v>
                </c:pt>
                <c:pt idx="4651">
                  <c:v>39157</c:v>
                </c:pt>
                <c:pt idx="4652">
                  <c:v>39160</c:v>
                </c:pt>
                <c:pt idx="4653">
                  <c:v>39161</c:v>
                </c:pt>
                <c:pt idx="4654">
                  <c:v>39162</c:v>
                </c:pt>
                <c:pt idx="4655">
                  <c:v>39163</c:v>
                </c:pt>
                <c:pt idx="4656">
                  <c:v>39164</c:v>
                </c:pt>
                <c:pt idx="4657">
                  <c:v>39167</c:v>
                </c:pt>
                <c:pt idx="4658">
                  <c:v>39168</c:v>
                </c:pt>
                <c:pt idx="4659">
                  <c:v>39169</c:v>
                </c:pt>
                <c:pt idx="4660">
                  <c:v>39170</c:v>
                </c:pt>
                <c:pt idx="4661">
                  <c:v>39171</c:v>
                </c:pt>
                <c:pt idx="4662">
                  <c:v>39174</c:v>
                </c:pt>
                <c:pt idx="4663">
                  <c:v>39175</c:v>
                </c:pt>
                <c:pt idx="4664">
                  <c:v>39176</c:v>
                </c:pt>
                <c:pt idx="4665">
                  <c:v>39177</c:v>
                </c:pt>
                <c:pt idx="4666">
                  <c:v>39178</c:v>
                </c:pt>
                <c:pt idx="4667">
                  <c:v>39181</c:v>
                </c:pt>
                <c:pt idx="4668">
                  <c:v>39182</c:v>
                </c:pt>
                <c:pt idx="4669">
                  <c:v>39183</c:v>
                </c:pt>
                <c:pt idx="4670">
                  <c:v>39184</c:v>
                </c:pt>
                <c:pt idx="4671">
                  <c:v>39185</c:v>
                </c:pt>
                <c:pt idx="4672">
                  <c:v>39188</c:v>
                </c:pt>
                <c:pt idx="4673">
                  <c:v>39189</c:v>
                </c:pt>
                <c:pt idx="4674">
                  <c:v>39190</c:v>
                </c:pt>
                <c:pt idx="4675">
                  <c:v>39191</c:v>
                </c:pt>
                <c:pt idx="4676">
                  <c:v>39192</c:v>
                </c:pt>
                <c:pt idx="4677">
                  <c:v>39195</c:v>
                </c:pt>
                <c:pt idx="4678">
                  <c:v>39196</c:v>
                </c:pt>
                <c:pt idx="4679">
                  <c:v>39197</c:v>
                </c:pt>
                <c:pt idx="4680">
                  <c:v>39198</c:v>
                </c:pt>
                <c:pt idx="4681">
                  <c:v>39199</c:v>
                </c:pt>
                <c:pt idx="4682">
                  <c:v>39202</c:v>
                </c:pt>
                <c:pt idx="4683">
                  <c:v>39203</c:v>
                </c:pt>
                <c:pt idx="4684">
                  <c:v>39204</c:v>
                </c:pt>
                <c:pt idx="4685">
                  <c:v>39205</c:v>
                </c:pt>
                <c:pt idx="4686">
                  <c:v>39206</c:v>
                </c:pt>
                <c:pt idx="4687">
                  <c:v>39209</c:v>
                </c:pt>
                <c:pt idx="4688">
                  <c:v>39210</c:v>
                </c:pt>
                <c:pt idx="4689">
                  <c:v>39211</c:v>
                </c:pt>
                <c:pt idx="4690">
                  <c:v>39212</c:v>
                </c:pt>
                <c:pt idx="4691">
                  <c:v>39213</c:v>
                </c:pt>
                <c:pt idx="4692">
                  <c:v>39216</c:v>
                </c:pt>
                <c:pt idx="4693">
                  <c:v>39217</c:v>
                </c:pt>
                <c:pt idx="4694">
                  <c:v>39218</c:v>
                </c:pt>
                <c:pt idx="4695">
                  <c:v>39219</c:v>
                </c:pt>
                <c:pt idx="4696">
                  <c:v>39220</c:v>
                </c:pt>
                <c:pt idx="4697">
                  <c:v>39223</c:v>
                </c:pt>
                <c:pt idx="4698">
                  <c:v>39224</c:v>
                </c:pt>
                <c:pt idx="4699">
                  <c:v>39225</c:v>
                </c:pt>
                <c:pt idx="4700">
                  <c:v>39226</c:v>
                </c:pt>
                <c:pt idx="4701">
                  <c:v>39227</c:v>
                </c:pt>
                <c:pt idx="4702">
                  <c:v>39230</c:v>
                </c:pt>
                <c:pt idx="4703">
                  <c:v>39231</c:v>
                </c:pt>
                <c:pt idx="4704">
                  <c:v>39232</c:v>
                </c:pt>
                <c:pt idx="4705">
                  <c:v>39233</c:v>
                </c:pt>
                <c:pt idx="4706">
                  <c:v>39234</c:v>
                </c:pt>
                <c:pt idx="4707">
                  <c:v>39237</c:v>
                </c:pt>
                <c:pt idx="4708">
                  <c:v>39238</c:v>
                </c:pt>
                <c:pt idx="4709">
                  <c:v>39239</c:v>
                </c:pt>
                <c:pt idx="4710">
                  <c:v>39240</c:v>
                </c:pt>
                <c:pt idx="4711">
                  <c:v>39241</c:v>
                </c:pt>
                <c:pt idx="4712">
                  <c:v>39244</c:v>
                </c:pt>
                <c:pt idx="4713">
                  <c:v>39245</c:v>
                </c:pt>
                <c:pt idx="4714">
                  <c:v>39246</c:v>
                </c:pt>
                <c:pt idx="4715">
                  <c:v>39247</c:v>
                </c:pt>
                <c:pt idx="4716">
                  <c:v>39248</c:v>
                </c:pt>
                <c:pt idx="4717">
                  <c:v>39251</c:v>
                </c:pt>
                <c:pt idx="4718">
                  <c:v>39252</c:v>
                </c:pt>
                <c:pt idx="4719">
                  <c:v>39253</c:v>
                </c:pt>
                <c:pt idx="4720">
                  <c:v>39254</c:v>
                </c:pt>
                <c:pt idx="4721">
                  <c:v>39255</c:v>
                </c:pt>
                <c:pt idx="4722">
                  <c:v>39258</c:v>
                </c:pt>
                <c:pt idx="4723">
                  <c:v>39259</c:v>
                </c:pt>
                <c:pt idx="4724">
                  <c:v>39260</c:v>
                </c:pt>
                <c:pt idx="4725">
                  <c:v>39261</c:v>
                </c:pt>
                <c:pt idx="4726">
                  <c:v>39262</c:v>
                </c:pt>
                <c:pt idx="4727">
                  <c:v>39265</c:v>
                </c:pt>
                <c:pt idx="4728">
                  <c:v>39266</c:v>
                </c:pt>
                <c:pt idx="4729">
                  <c:v>39267</c:v>
                </c:pt>
                <c:pt idx="4730">
                  <c:v>39268</c:v>
                </c:pt>
                <c:pt idx="4731">
                  <c:v>39269</c:v>
                </c:pt>
                <c:pt idx="4732">
                  <c:v>39272</c:v>
                </c:pt>
                <c:pt idx="4733">
                  <c:v>39273</c:v>
                </c:pt>
                <c:pt idx="4734">
                  <c:v>39274</c:v>
                </c:pt>
                <c:pt idx="4735">
                  <c:v>39275</c:v>
                </c:pt>
                <c:pt idx="4736">
                  <c:v>39276</c:v>
                </c:pt>
                <c:pt idx="4737">
                  <c:v>39279</c:v>
                </c:pt>
                <c:pt idx="4738">
                  <c:v>39280</c:v>
                </c:pt>
                <c:pt idx="4739">
                  <c:v>39281</c:v>
                </c:pt>
                <c:pt idx="4740">
                  <c:v>39282</c:v>
                </c:pt>
                <c:pt idx="4741">
                  <c:v>39283</c:v>
                </c:pt>
                <c:pt idx="4742">
                  <c:v>39286</c:v>
                </c:pt>
                <c:pt idx="4743">
                  <c:v>39287</c:v>
                </c:pt>
                <c:pt idx="4744">
                  <c:v>39288</c:v>
                </c:pt>
                <c:pt idx="4745">
                  <c:v>39289</c:v>
                </c:pt>
                <c:pt idx="4746">
                  <c:v>39290</c:v>
                </c:pt>
                <c:pt idx="4747">
                  <c:v>39293</c:v>
                </c:pt>
                <c:pt idx="4748">
                  <c:v>39294</c:v>
                </c:pt>
                <c:pt idx="4749">
                  <c:v>39295</c:v>
                </c:pt>
                <c:pt idx="4750">
                  <c:v>39296</c:v>
                </c:pt>
                <c:pt idx="4751">
                  <c:v>39297</c:v>
                </c:pt>
                <c:pt idx="4752">
                  <c:v>39300</c:v>
                </c:pt>
                <c:pt idx="4753">
                  <c:v>39301</c:v>
                </c:pt>
                <c:pt idx="4754">
                  <c:v>39302</c:v>
                </c:pt>
                <c:pt idx="4755">
                  <c:v>39303</c:v>
                </c:pt>
                <c:pt idx="4756">
                  <c:v>39304</c:v>
                </c:pt>
                <c:pt idx="4757">
                  <c:v>39307</c:v>
                </c:pt>
                <c:pt idx="4758">
                  <c:v>39308</c:v>
                </c:pt>
                <c:pt idx="4759">
                  <c:v>39309</c:v>
                </c:pt>
                <c:pt idx="4760">
                  <c:v>39310</c:v>
                </c:pt>
                <c:pt idx="4761">
                  <c:v>39311</c:v>
                </c:pt>
                <c:pt idx="4762">
                  <c:v>39314</c:v>
                </c:pt>
                <c:pt idx="4763">
                  <c:v>39315</c:v>
                </c:pt>
                <c:pt idx="4764">
                  <c:v>39316</c:v>
                </c:pt>
                <c:pt idx="4765">
                  <c:v>39317</c:v>
                </c:pt>
                <c:pt idx="4766">
                  <c:v>39318</c:v>
                </c:pt>
                <c:pt idx="4767">
                  <c:v>39321</c:v>
                </c:pt>
                <c:pt idx="4768">
                  <c:v>39322</c:v>
                </c:pt>
                <c:pt idx="4769">
                  <c:v>39323</c:v>
                </c:pt>
                <c:pt idx="4770">
                  <c:v>39324</c:v>
                </c:pt>
                <c:pt idx="4771">
                  <c:v>39325</c:v>
                </c:pt>
                <c:pt idx="4772">
                  <c:v>39328</c:v>
                </c:pt>
                <c:pt idx="4773">
                  <c:v>39329</c:v>
                </c:pt>
                <c:pt idx="4774">
                  <c:v>39330</c:v>
                </c:pt>
                <c:pt idx="4775">
                  <c:v>39331</c:v>
                </c:pt>
                <c:pt idx="4776">
                  <c:v>39332</c:v>
                </c:pt>
                <c:pt idx="4777">
                  <c:v>39335</c:v>
                </c:pt>
                <c:pt idx="4778">
                  <c:v>39336</c:v>
                </c:pt>
                <c:pt idx="4779">
                  <c:v>39337</c:v>
                </c:pt>
                <c:pt idx="4780">
                  <c:v>39338</c:v>
                </c:pt>
                <c:pt idx="4781">
                  <c:v>39339</c:v>
                </c:pt>
                <c:pt idx="4782">
                  <c:v>39342</c:v>
                </c:pt>
                <c:pt idx="4783">
                  <c:v>39343</c:v>
                </c:pt>
                <c:pt idx="4784">
                  <c:v>39344</c:v>
                </c:pt>
                <c:pt idx="4785">
                  <c:v>39345</c:v>
                </c:pt>
                <c:pt idx="4786">
                  <c:v>39346</c:v>
                </c:pt>
                <c:pt idx="4787">
                  <c:v>39349</c:v>
                </c:pt>
                <c:pt idx="4788">
                  <c:v>39350</c:v>
                </c:pt>
                <c:pt idx="4789">
                  <c:v>39351</c:v>
                </c:pt>
                <c:pt idx="4790">
                  <c:v>39352</c:v>
                </c:pt>
                <c:pt idx="4791">
                  <c:v>39353</c:v>
                </c:pt>
                <c:pt idx="4792">
                  <c:v>39356</c:v>
                </c:pt>
                <c:pt idx="4793">
                  <c:v>39357</c:v>
                </c:pt>
                <c:pt idx="4794">
                  <c:v>39358</c:v>
                </c:pt>
                <c:pt idx="4795">
                  <c:v>39359</c:v>
                </c:pt>
                <c:pt idx="4796">
                  <c:v>39360</c:v>
                </c:pt>
                <c:pt idx="4797">
                  <c:v>39363</c:v>
                </c:pt>
                <c:pt idx="4798">
                  <c:v>39364</c:v>
                </c:pt>
                <c:pt idx="4799">
                  <c:v>39365</c:v>
                </c:pt>
                <c:pt idx="4800">
                  <c:v>39366</c:v>
                </c:pt>
                <c:pt idx="4801">
                  <c:v>39367</c:v>
                </c:pt>
                <c:pt idx="4802">
                  <c:v>39370</c:v>
                </c:pt>
                <c:pt idx="4803">
                  <c:v>39371</c:v>
                </c:pt>
                <c:pt idx="4804">
                  <c:v>39372</c:v>
                </c:pt>
                <c:pt idx="4805">
                  <c:v>39373</c:v>
                </c:pt>
                <c:pt idx="4806">
                  <c:v>39374</c:v>
                </c:pt>
                <c:pt idx="4807">
                  <c:v>39377</c:v>
                </c:pt>
                <c:pt idx="4808">
                  <c:v>39378</c:v>
                </c:pt>
                <c:pt idx="4809">
                  <c:v>39379</c:v>
                </c:pt>
                <c:pt idx="4810">
                  <c:v>39380</c:v>
                </c:pt>
                <c:pt idx="4811">
                  <c:v>39381</c:v>
                </c:pt>
                <c:pt idx="4812">
                  <c:v>39384</c:v>
                </c:pt>
                <c:pt idx="4813">
                  <c:v>39385</c:v>
                </c:pt>
                <c:pt idx="4814">
                  <c:v>39386</c:v>
                </c:pt>
                <c:pt idx="4815">
                  <c:v>39387</c:v>
                </c:pt>
                <c:pt idx="4816">
                  <c:v>39388</c:v>
                </c:pt>
                <c:pt idx="4817">
                  <c:v>39391</c:v>
                </c:pt>
                <c:pt idx="4818">
                  <c:v>39392</c:v>
                </c:pt>
                <c:pt idx="4819">
                  <c:v>39393</c:v>
                </c:pt>
                <c:pt idx="4820">
                  <c:v>39394</c:v>
                </c:pt>
                <c:pt idx="4821">
                  <c:v>39395</c:v>
                </c:pt>
                <c:pt idx="4822">
                  <c:v>39398</c:v>
                </c:pt>
                <c:pt idx="4823">
                  <c:v>39399</c:v>
                </c:pt>
                <c:pt idx="4824">
                  <c:v>39400</c:v>
                </c:pt>
                <c:pt idx="4825">
                  <c:v>39401</c:v>
                </c:pt>
                <c:pt idx="4826">
                  <c:v>39402</c:v>
                </c:pt>
                <c:pt idx="4827">
                  <c:v>39405</c:v>
                </c:pt>
                <c:pt idx="4828">
                  <c:v>39406</c:v>
                </c:pt>
                <c:pt idx="4829">
                  <c:v>39407</c:v>
                </c:pt>
                <c:pt idx="4830">
                  <c:v>39408</c:v>
                </c:pt>
                <c:pt idx="4831">
                  <c:v>39409</c:v>
                </c:pt>
                <c:pt idx="4832">
                  <c:v>39412</c:v>
                </c:pt>
                <c:pt idx="4833">
                  <c:v>39413</c:v>
                </c:pt>
                <c:pt idx="4834">
                  <c:v>39414</c:v>
                </c:pt>
                <c:pt idx="4835">
                  <c:v>39415</c:v>
                </c:pt>
                <c:pt idx="4836">
                  <c:v>39416</c:v>
                </c:pt>
                <c:pt idx="4837">
                  <c:v>39419</c:v>
                </c:pt>
                <c:pt idx="4838">
                  <c:v>39420</c:v>
                </c:pt>
                <c:pt idx="4839">
                  <c:v>39421</c:v>
                </c:pt>
                <c:pt idx="4840">
                  <c:v>39422</c:v>
                </c:pt>
                <c:pt idx="4841">
                  <c:v>39423</c:v>
                </c:pt>
                <c:pt idx="4842">
                  <c:v>39426</c:v>
                </c:pt>
                <c:pt idx="4843">
                  <c:v>39427</c:v>
                </c:pt>
                <c:pt idx="4844">
                  <c:v>39428</c:v>
                </c:pt>
                <c:pt idx="4845">
                  <c:v>39429</c:v>
                </c:pt>
                <c:pt idx="4846">
                  <c:v>39430</c:v>
                </c:pt>
                <c:pt idx="4847">
                  <c:v>39433</c:v>
                </c:pt>
                <c:pt idx="4848">
                  <c:v>39434</c:v>
                </c:pt>
                <c:pt idx="4849">
                  <c:v>39435</c:v>
                </c:pt>
                <c:pt idx="4850">
                  <c:v>39436</c:v>
                </c:pt>
                <c:pt idx="4851">
                  <c:v>39437</c:v>
                </c:pt>
                <c:pt idx="4852">
                  <c:v>39440</c:v>
                </c:pt>
                <c:pt idx="4853">
                  <c:v>39441</c:v>
                </c:pt>
                <c:pt idx="4854">
                  <c:v>39442</c:v>
                </c:pt>
                <c:pt idx="4855">
                  <c:v>39443</c:v>
                </c:pt>
                <c:pt idx="4856">
                  <c:v>39444</c:v>
                </c:pt>
                <c:pt idx="4857">
                  <c:v>39447</c:v>
                </c:pt>
                <c:pt idx="4858">
                  <c:v>39448</c:v>
                </c:pt>
                <c:pt idx="4859">
                  <c:v>39449</c:v>
                </c:pt>
                <c:pt idx="4860">
                  <c:v>39450</c:v>
                </c:pt>
                <c:pt idx="4861">
                  <c:v>39451</c:v>
                </c:pt>
                <c:pt idx="4862">
                  <c:v>39454</c:v>
                </c:pt>
                <c:pt idx="4863">
                  <c:v>39455</c:v>
                </c:pt>
                <c:pt idx="4864">
                  <c:v>39456</c:v>
                </c:pt>
                <c:pt idx="4865">
                  <c:v>39457</c:v>
                </c:pt>
                <c:pt idx="4866">
                  <c:v>39458</c:v>
                </c:pt>
                <c:pt idx="4867">
                  <c:v>39461</c:v>
                </c:pt>
                <c:pt idx="4868">
                  <c:v>39462</c:v>
                </c:pt>
                <c:pt idx="4869">
                  <c:v>39463</c:v>
                </c:pt>
                <c:pt idx="4870">
                  <c:v>39464</c:v>
                </c:pt>
                <c:pt idx="4871">
                  <c:v>39465</c:v>
                </c:pt>
                <c:pt idx="4872">
                  <c:v>39468</c:v>
                </c:pt>
                <c:pt idx="4873">
                  <c:v>39469</c:v>
                </c:pt>
                <c:pt idx="4874">
                  <c:v>39470</c:v>
                </c:pt>
                <c:pt idx="4875">
                  <c:v>39471</c:v>
                </c:pt>
                <c:pt idx="4876">
                  <c:v>39472</c:v>
                </c:pt>
                <c:pt idx="4877">
                  <c:v>39475</c:v>
                </c:pt>
                <c:pt idx="4878">
                  <c:v>39476</c:v>
                </c:pt>
                <c:pt idx="4879">
                  <c:v>39477</c:v>
                </c:pt>
                <c:pt idx="4880">
                  <c:v>39478</c:v>
                </c:pt>
                <c:pt idx="4881">
                  <c:v>39479</c:v>
                </c:pt>
                <c:pt idx="4882">
                  <c:v>39482</c:v>
                </c:pt>
                <c:pt idx="4883">
                  <c:v>39483</c:v>
                </c:pt>
                <c:pt idx="4884">
                  <c:v>39484</c:v>
                </c:pt>
                <c:pt idx="4885">
                  <c:v>39485</c:v>
                </c:pt>
                <c:pt idx="4886">
                  <c:v>39486</c:v>
                </c:pt>
                <c:pt idx="4887">
                  <c:v>39489</c:v>
                </c:pt>
                <c:pt idx="4888">
                  <c:v>39490</c:v>
                </c:pt>
                <c:pt idx="4889">
                  <c:v>39491</c:v>
                </c:pt>
                <c:pt idx="4890">
                  <c:v>39492</c:v>
                </c:pt>
                <c:pt idx="4891">
                  <c:v>39493</c:v>
                </c:pt>
                <c:pt idx="4892">
                  <c:v>39496</c:v>
                </c:pt>
                <c:pt idx="4893">
                  <c:v>39497</c:v>
                </c:pt>
                <c:pt idx="4894">
                  <c:v>39498</c:v>
                </c:pt>
                <c:pt idx="4895">
                  <c:v>39499</c:v>
                </c:pt>
                <c:pt idx="4896">
                  <c:v>39500</c:v>
                </c:pt>
                <c:pt idx="4897">
                  <c:v>39503</c:v>
                </c:pt>
                <c:pt idx="4898">
                  <c:v>39504</c:v>
                </c:pt>
                <c:pt idx="4899">
                  <c:v>39505</c:v>
                </c:pt>
                <c:pt idx="4900">
                  <c:v>39506</c:v>
                </c:pt>
                <c:pt idx="4901">
                  <c:v>39507</c:v>
                </c:pt>
                <c:pt idx="4902">
                  <c:v>39510</c:v>
                </c:pt>
                <c:pt idx="4903">
                  <c:v>39511</c:v>
                </c:pt>
                <c:pt idx="4904">
                  <c:v>39512</c:v>
                </c:pt>
                <c:pt idx="4905">
                  <c:v>39513</c:v>
                </c:pt>
                <c:pt idx="4906">
                  <c:v>39514</c:v>
                </c:pt>
                <c:pt idx="4907">
                  <c:v>39517</c:v>
                </c:pt>
                <c:pt idx="4908">
                  <c:v>39518</c:v>
                </c:pt>
                <c:pt idx="4909">
                  <c:v>39519</c:v>
                </c:pt>
                <c:pt idx="4910">
                  <c:v>39520</c:v>
                </c:pt>
                <c:pt idx="4911">
                  <c:v>39521</c:v>
                </c:pt>
                <c:pt idx="4912">
                  <c:v>39524</c:v>
                </c:pt>
                <c:pt idx="4913">
                  <c:v>39525</c:v>
                </c:pt>
                <c:pt idx="4914">
                  <c:v>39526</c:v>
                </c:pt>
                <c:pt idx="4915">
                  <c:v>39527</c:v>
                </c:pt>
                <c:pt idx="4916">
                  <c:v>39528</c:v>
                </c:pt>
                <c:pt idx="4917">
                  <c:v>39531</c:v>
                </c:pt>
                <c:pt idx="4918">
                  <c:v>39532</c:v>
                </c:pt>
                <c:pt idx="4919">
                  <c:v>39533</c:v>
                </c:pt>
                <c:pt idx="4920">
                  <c:v>39534</c:v>
                </c:pt>
                <c:pt idx="4921">
                  <c:v>39535</c:v>
                </c:pt>
                <c:pt idx="4922">
                  <c:v>39538</c:v>
                </c:pt>
                <c:pt idx="4923">
                  <c:v>39539</c:v>
                </c:pt>
                <c:pt idx="4924">
                  <c:v>39540</c:v>
                </c:pt>
                <c:pt idx="4925">
                  <c:v>39541</c:v>
                </c:pt>
                <c:pt idx="4926">
                  <c:v>39542</c:v>
                </c:pt>
                <c:pt idx="4927">
                  <c:v>39545</c:v>
                </c:pt>
                <c:pt idx="4928">
                  <c:v>39546</c:v>
                </c:pt>
                <c:pt idx="4929">
                  <c:v>39547</c:v>
                </c:pt>
                <c:pt idx="4930">
                  <c:v>39548</c:v>
                </c:pt>
                <c:pt idx="4931">
                  <c:v>39549</c:v>
                </c:pt>
                <c:pt idx="4932">
                  <c:v>39552</c:v>
                </c:pt>
                <c:pt idx="4933">
                  <c:v>39553</c:v>
                </c:pt>
                <c:pt idx="4934">
                  <c:v>39554</c:v>
                </c:pt>
                <c:pt idx="4935">
                  <c:v>39555</c:v>
                </c:pt>
                <c:pt idx="4936">
                  <c:v>39556</c:v>
                </c:pt>
                <c:pt idx="4937">
                  <c:v>39559</c:v>
                </c:pt>
                <c:pt idx="4938">
                  <c:v>39560</c:v>
                </c:pt>
                <c:pt idx="4939">
                  <c:v>39561</c:v>
                </c:pt>
                <c:pt idx="4940">
                  <c:v>39562</c:v>
                </c:pt>
                <c:pt idx="4941">
                  <c:v>39563</c:v>
                </c:pt>
                <c:pt idx="4942">
                  <c:v>39566</c:v>
                </c:pt>
                <c:pt idx="4943">
                  <c:v>39567</c:v>
                </c:pt>
                <c:pt idx="4944">
                  <c:v>39568</c:v>
                </c:pt>
                <c:pt idx="4945">
                  <c:v>39569</c:v>
                </c:pt>
                <c:pt idx="4946">
                  <c:v>39570</c:v>
                </c:pt>
                <c:pt idx="4947">
                  <c:v>39573</c:v>
                </c:pt>
                <c:pt idx="4948">
                  <c:v>39574</c:v>
                </c:pt>
                <c:pt idx="4949">
                  <c:v>39575</c:v>
                </c:pt>
                <c:pt idx="4950">
                  <c:v>39576</c:v>
                </c:pt>
                <c:pt idx="4951">
                  <c:v>39577</c:v>
                </c:pt>
                <c:pt idx="4952">
                  <c:v>39580</c:v>
                </c:pt>
                <c:pt idx="4953">
                  <c:v>39581</c:v>
                </c:pt>
                <c:pt idx="4954">
                  <c:v>39582</c:v>
                </c:pt>
                <c:pt idx="4955">
                  <c:v>39583</c:v>
                </c:pt>
                <c:pt idx="4956">
                  <c:v>39584</c:v>
                </c:pt>
                <c:pt idx="4957">
                  <c:v>39587</c:v>
                </c:pt>
                <c:pt idx="4958">
                  <c:v>39588</c:v>
                </c:pt>
                <c:pt idx="4959">
                  <c:v>39589</c:v>
                </c:pt>
                <c:pt idx="4960">
                  <c:v>39590</c:v>
                </c:pt>
                <c:pt idx="4961">
                  <c:v>39591</c:v>
                </c:pt>
                <c:pt idx="4962">
                  <c:v>39594</c:v>
                </c:pt>
                <c:pt idx="4963">
                  <c:v>39595</c:v>
                </c:pt>
                <c:pt idx="4964">
                  <c:v>39596</c:v>
                </c:pt>
                <c:pt idx="4965">
                  <c:v>39597</c:v>
                </c:pt>
                <c:pt idx="4966">
                  <c:v>39598</c:v>
                </c:pt>
                <c:pt idx="4967">
                  <c:v>39601</c:v>
                </c:pt>
                <c:pt idx="4968">
                  <c:v>39602</c:v>
                </c:pt>
                <c:pt idx="4969">
                  <c:v>39603</c:v>
                </c:pt>
                <c:pt idx="4970">
                  <c:v>39604</c:v>
                </c:pt>
                <c:pt idx="4971">
                  <c:v>39605</c:v>
                </c:pt>
                <c:pt idx="4972">
                  <c:v>39608</c:v>
                </c:pt>
                <c:pt idx="4973">
                  <c:v>39609</c:v>
                </c:pt>
                <c:pt idx="4974">
                  <c:v>39610</c:v>
                </c:pt>
                <c:pt idx="4975">
                  <c:v>39611</c:v>
                </c:pt>
                <c:pt idx="4976">
                  <c:v>39612</c:v>
                </c:pt>
                <c:pt idx="4977">
                  <c:v>39615</c:v>
                </c:pt>
                <c:pt idx="4978">
                  <c:v>39616</c:v>
                </c:pt>
                <c:pt idx="4979">
                  <c:v>39617</c:v>
                </c:pt>
                <c:pt idx="4980">
                  <c:v>39618</c:v>
                </c:pt>
                <c:pt idx="4981">
                  <c:v>39619</c:v>
                </c:pt>
                <c:pt idx="4982">
                  <c:v>39622</c:v>
                </c:pt>
                <c:pt idx="4983">
                  <c:v>39623</c:v>
                </c:pt>
                <c:pt idx="4984">
                  <c:v>39624</c:v>
                </c:pt>
                <c:pt idx="4985">
                  <c:v>39625</c:v>
                </c:pt>
                <c:pt idx="4986">
                  <c:v>39626</c:v>
                </c:pt>
                <c:pt idx="4987">
                  <c:v>39629</c:v>
                </c:pt>
                <c:pt idx="4988">
                  <c:v>39630</c:v>
                </c:pt>
                <c:pt idx="4989">
                  <c:v>39631</c:v>
                </c:pt>
                <c:pt idx="4990">
                  <c:v>39632</c:v>
                </c:pt>
                <c:pt idx="4991">
                  <c:v>39633</c:v>
                </c:pt>
                <c:pt idx="4992">
                  <c:v>39636</c:v>
                </c:pt>
                <c:pt idx="4993">
                  <c:v>39637</c:v>
                </c:pt>
                <c:pt idx="4994">
                  <c:v>39638</c:v>
                </c:pt>
                <c:pt idx="4995">
                  <c:v>39639</c:v>
                </c:pt>
                <c:pt idx="4996">
                  <c:v>39640</c:v>
                </c:pt>
                <c:pt idx="4997">
                  <c:v>39643</c:v>
                </c:pt>
                <c:pt idx="4998">
                  <c:v>39644</c:v>
                </c:pt>
                <c:pt idx="4999">
                  <c:v>39645</c:v>
                </c:pt>
                <c:pt idx="5000">
                  <c:v>39646</c:v>
                </c:pt>
                <c:pt idx="5001">
                  <c:v>39647</c:v>
                </c:pt>
                <c:pt idx="5002">
                  <c:v>39650</c:v>
                </c:pt>
                <c:pt idx="5003">
                  <c:v>39651</c:v>
                </c:pt>
                <c:pt idx="5004">
                  <c:v>39652</c:v>
                </c:pt>
                <c:pt idx="5005">
                  <c:v>39653</c:v>
                </c:pt>
                <c:pt idx="5006">
                  <c:v>39654</c:v>
                </c:pt>
                <c:pt idx="5007">
                  <c:v>39657</c:v>
                </c:pt>
                <c:pt idx="5008">
                  <c:v>39658</c:v>
                </c:pt>
                <c:pt idx="5009">
                  <c:v>39659</c:v>
                </c:pt>
                <c:pt idx="5010">
                  <c:v>39660</c:v>
                </c:pt>
                <c:pt idx="5011">
                  <c:v>39661</c:v>
                </c:pt>
                <c:pt idx="5012">
                  <c:v>39664</c:v>
                </c:pt>
                <c:pt idx="5013">
                  <c:v>39665</c:v>
                </c:pt>
                <c:pt idx="5014">
                  <c:v>39666</c:v>
                </c:pt>
                <c:pt idx="5015">
                  <c:v>39667</c:v>
                </c:pt>
                <c:pt idx="5016">
                  <c:v>39668</c:v>
                </c:pt>
                <c:pt idx="5017">
                  <c:v>39671</c:v>
                </c:pt>
                <c:pt idx="5018">
                  <c:v>39672</c:v>
                </c:pt>
                <c:pt idx="5019">
                  <c:v>39673</c:v>
                </c:pt>
                <c:pt idx="5020">
                  <c:v>39674</c:v>
                </c:pt>
                <c:pt idx="5021">
                  <c:v>39675</c:v>
                </c:pt>
                <c:pt idx="5022">
                  <c:v>39678</c:v>
                </c:pt>
                <c:pt idx="5023">
                  <c:v>39679</c:v>
                </c:pt>
                <c:pt idx="5024">
                  <c:v>39680</c:v>
                </c:pt>
                <c:pt idx="5025">
                  <c:v>39681</c:v>
                </c:pt>
                <c:pt idx="5026">
                  <c:v>39682</c:v>
                </c:pt>
                <c:pt idx="5027">
                  <c:v>39685</c:v>
                </c:pt>
                <c:pt idx="5028">
                  <c:v>39686</c:v>
                </c:pt>
                <c:pt idx="5029">
                  <c:v>39687</c:v>
                </c:pt>
                <c:pt idx="5030">
                  <c:v>39688</c:v>
                </c:pt>
                <c:pt idx="5031">
                  <c:v>39689</c:v>
                </c:pt>
                <c:pt idx="5032">
                  <c:v>39692</c:v>
                </c:pt>
                <c:pt idx="5033">
                  <c:v>39693</c:v>
                </c:pt>
                <c:pt idx="5034">
                  <c:v>39694</c:v>
                </c:pt>
                <c:pt idx="5035">
                  <c:v>39695</c:v>
                </c:pt>
                <c:pt idx="5036">
                  <c:v>39696</c:v>
                </c:pt>
                <c:pt idx="5037">
                  <c:v>39699</c:v>
                </c:pt>
                <c:pt idx="5038">
                  <c:v>39700</c:v>
                </c:pt>
                <c:pt idx="5039">
                  <c:v>39701</c:v>
                </c:pt>
                <c:pt idx="5040">
                  <c:v>39702</c:v>
                </c:pt>
                <c:pt idx="5041">
                  <c:v>39703</c:v>
                </c:pt>
                <c:pt idx="5042">
                  <c:v>39706</c:v>
                </c:pt>
                <c:pt idx="5043">
                  <c:v>39707</c:v>
                </c:pt>
                <c:pt idx="5044">
                  <c:v>39708</c:v>
                </c:pt>
                <c:pt idx="5045">
                  <c:v>39709</c:v>
                </c:pt>
                <c:pt idx="5046">
                  <c:v>39710</c:v>
                </c:pt>
                <c:pt idx="5047">
                  <c:v>39713</c:v>
                </c:pt>
                <c:pt idx="5048">
                  <c:v>39714</c:v>
                </c:pt>
                <c:pt idx="5049">
                  <c:v>39715</c:v>
                </c:pt>
                <c:pt idx="5050">
                  <c:v>39716</c:v>
                </c:pt>
                <c:pt idx="5051">
                  <c:v>39717</c:v>
                </c:pt>
                <c:pt idx="5052">
                  <c:v>39720</c:v>
                </c:pt>
                <c:pt idx="5053">
                  <c:v>39721</c:v>
                </c:pt>
                <c:pt idx="5054">
                  <c:v>39722</c:v>
                </c:pt>
                <c:pt idx="5055">
                  <c:v>39723</c:v>
                </c:pt>
                <c:pt idx="5056">
                  <c:v>39724</c:v>
                </c:pt>
                <c:pt idx="5057">
                  <c:v>39727</c:v>
                </c:pt>
                <c:pt idx="5058">
                  <c:v>39728</c:v>
                </c:pt>
                <c:pt idx="5059">
                  <c:v>39729</c:v>
                </c:pt>
                <c:pt idx="5060">
                  <c:v>39730</c:v>
                </c:pt>
                <c:pt idx="5061">
                  <c:v>39731</c:v>
                </c:pt>
                <c:pt idx="5062">
                  <c:v>39734</c:v>
                </c:pt>
                <c:pt idx="5063">
                  <c:v>39735</c:v>
                </c:pt>
                <c:pt idx="5064">
                  <c:v>39736</c:v>
                </c:pt>
                <c:pt idx="5065">
                  <c:v>39737</c:v>
                </c:pt>
                <c:pt idx="5066">
                  <c:v>39738</c:v>
                </c:pt>
                <c:pt idx="5067">
                  <c:v>39741</c:v>
                </c:pt>
                <c:pt idx="5068">
                  <c:v>39742</c:v>
                </c:pt>
                <c:pt idx="5069">
                  <c:v>39743</c:v>
                </c:pt>
                <c:pt idx="5070">
                  <c:v>39744</c:v>
                </c:pt>
                <c:pt idx="5071">
                  <c:v>39745</c:v>
                </c:pt>
                <c:pt idx="5072">
                  <c:v>39748</c:v>
                </c:pt>
                <c:pt idx="5073">
                  <c:v>39749</c:v>
                </c:pt>
                <c:pt idx="5074">
                  <c:v>39750</c:v>
                </c:pt>
                <c:pt idx="5075">
                  <c:v>39751</c:v>
                </c:pt>
                <c:pt idx="5076">
                  <c:v>39752</c:v>
                </c:pt>
                <c:pt idx="5077">
                  <c:v>39755</c:v>
                </c:pt>
                <c:pt idx="5078">
                  <c:v>39756</c:v>
                </c:pt>
                <c:pt idx="5079">
                  <c:v>39757</c:v>
                </c:pt>
                <c:pt idx="5080">
                  <c:v>39758</c:v>
                </c:pt>
                <c:pt idx="5081">
                  <c:v>39759</c:v>
                </c:pt>
                <c:pt idx="5082">
                  <c:v>39762</c:v>
                </c:pt>
                <c:pt idx="5083">
                  <c:v>39763</c:v>
                </c:pt>
                <c:pt idx="5084">
                  <c:v>39764</c:v>
                </c:pt>
                <c:pt idx="5085">
                  <c:v>39765</c:v>
                </c:pt>
                <c:pt idx="5086">
                  <c:v>39766</c:v>
                </c:pt>
                <c:pt idx="5087">
                  <c:v>39769</c:v>
                </c:pt>
                <c:pt idx="5088">
                  <c:v>39770</c:v>
                </c:pt>
                <c:pt idx="5089">
                  <c:v>39771</c:v>
                </c:pt>
                <c:pt idx="5090">
                  <c:v>39772</c:v>
                </c:pt>
                <c:pt idx="5091">
                  <c:v>39773</c:v>
                </c:pt>
                <c:pt idx="5092">
                  <c:v>39776</c:v>
                </c:pt>
                <c:pt idx="5093">
                  <c:v>39777</c:v>
                </c:pt>
                <c:pt idx="5094">
                  <c:v>39778</c:v>
                </c:pt>
                <c:pt idx="5095">
                  <c:v>39779</c:v>
                </c:pt>
                <c:pt idx="5096">
                  <c:v>39780</c:v>
                </c:pt>
                <c:pt idx="5097">
                  <c:v>39783</c:v>
                </c:pt>
                <c:pt idx="5098">
                  <c:v>39784</c:v>
                </c:pt>
                <c:pt idx="5099">
                  <c:v>39785</c:v>
                </c:pt>
                <c:pt idx="5100">
                  <c:v>39786</c:v>
                </c:pt>
                <c:pt idx="5101">
                  <c:v>39787</c:v>
                </c:pt>
                <c:pt idx="5102">
                  <c:v>39790</c:v>
                </c:pt>
                <c:pt idx="5103">
                  <c:v>39791</c:v>
                </c:pt>
                <c:pt idx="5104">
                  <c:v>39792</c:v>
                </c:pt>
                <c:pt idx="5105">
                  <c:v>39793</c:v>
                </c:pt>
                <c:pt idx="5106">
                  <c:v>39794</c:v>
                </c:pt>
                <c:pt idx="5107">
                  <c:v>39797</c:v>
                </c:pt>
                <c:pt idx="5108">
                  <c:v>39798</c:v>
                </c:pt>
                <c:pt idx="5109">
                  <c:v>39799</c:v>
                </c:pt>
                <c:pt idx="5110">
                  <c:v>39800</c:v>
                </c:pt>
                <c:pt idx="5111">
                  <c:v>39801</c:v>
                </c:pt>
                <c:pt idx="5112">
                  <c:v>39804</c:v>
                </c:pt>
                <c:pt idx="5113">
                  <c:v>39805</c:v>
                </c:pt>
                <c:pt idx="5114">
                  <c:v>39806</c:v>
                </c:pt>
                <c:pt idx="5115">
                  <c:v>39807</c:v>
                </c:pt>
                <c:pt idx="5116">
                  <c:v>39808</c:v>
                </c:pt>
                <c:pt idx="5117">
                  <c:v>39811</c:v>
                </c:pt>
                <c:pt idx="5118">
                  <c:v>39812</c:v>
                </c:pt>
                <c:pt idx="5119">
                  <c:v>39813</c:v>
                </c:pt>
                <c:pt idx="5120">
                  <c:v>39814</c:v>
                </c:pt>
                <c:pt idx="5121">
                  <c:v>39815</c:v>
                </c:pt>
                <c:pt idx="5122">
                  <c:v>39818</c:v>
                </c:pt>
                <c:pt idx="5123">
                  <c:v>39819</c:v>
                </c:pt>
                <c:pt idx="5124">
                  <c:v>39820</c:v>
                </c:pt>
                <c:pt idx="5125">
                  <c:v>39821</c:v>
                </c:pt>
                <c:pt idx="5126">
                  <c:v>39822</c:v>
                </c:pt>
                <c:pt idx="5127">
                  <c:v>39825</c:v>
                </c:pt>
                <c:pt idx="5128">
                  <c:v>39826</c:v>
                </c:pt>
                <c:pt idx="5129">
                  <c:v>39827</c:v>
                </c:pt>
                <c:pt idx="5130">
                  <c:v>39828</c:v>
                </c:pt>
                <c:pt idx="5131">
                  <c:v>39829</c:v>
                </c:pt>
                <c:pt idx="5132">
                  <c:v>39832</c:v>
                </c:pt>
                <c:pt idx="5133">
                  <c:v>39833</c:v>
                </c:pt>
                <c:pt idx="5134">
                  <c:v>39834</c:v>
                </c:pt>
                <c:pt idx="5135">
                  <c:v>39835</c:v>
                </c:pt>
                <c:pt idx="5136">
                  <c:v>39836</c:v>
                </c:pt>
                <c:pt idx="5137">
                  <c:v>39839</c:v>
                </c:pt>
                <c:pt idx="5138">
                  <c:v>39840</c:v>
                </c:pt>
                <c:pt idx="5139">
                  <c:v>39841</c:v>
                </c:pt>
                <c:pt idx="5140">
                  <c:v>39842</c:v>
                </c:pt>
                <c:pt idx="5141">
                  <c:v>39843</c:v>
                </c:pt>
                <c:pt idx="5142">
                  <c:v>39846</c:v>
                </c:pt>
                <c:pt idx="5143">
                  <c:v>39847</c:v>
                </c:pt>
                <c:pt idx="5144">
                  <c:v>39848</c:v>
                </c:pt>
                <c:pt idx="5145">
                  <c:v>39849</c:v>
                </c:pt>
                <c:pt idx="5146">
                  <c:v>39850</c:v>
                </c:pt>
                <c:pt idx="5147">
                  <c:v>39853</c:v>
                </c:pt>
                <c:pt idx="5148">
                  <c:v>39854</c:v>
                </c:pt>
                <c:pt idx="5149">
                  <c:v>39855</c:v>
                </c:pt>
                <c:pt idx="5150">
                  <c:v>39856</c:v>
                </c:pt>
                <c:pt idx="5151">
                  <c:v>39857</c:v>
                </c:pt>
                <c:pt idx="5152">
                  <c:v>39860</c:v>
                </c:pt>
                <c:pt idx="5153">
                  <c:v>39861</c:v>
                </c:pt>
                <c:pt idx="5154">
                  <c:v>39862</c:v>
                </c:pt>
                <c:pt idx="5155">
                  <c:v>39863</c:v>
                </c:pt>
                <c:pt idx="5156">
                  <c:v>39864</c:v>
                </c:pt>
                <c:pt idx="5157">
                  <c:v>39867</c:v>
                </c:pt>
                <c:pt idx="5158">
                  <c:v>39868</c:v>
                </c:pt>
                <c:pt idx="5159">
                  <c:v>39869</c:v>
                </c:pt>
                <c:pt idx="5160">
                  <c:v>39870</c:v>
                </c:pt>
                <c:pt idx="5161">
                  <c:v>39871</c:v>
                </c:pt>
                <c:pt idx="5162">
                  <c:v>39874</c:v>
                </c:pt>
                <c:pt idx="5163">
                  <c:v>39875</c:v>
                </c:pt>
                <c:pt idx="5164">
                  <c:v>39876</c:v>
                </c:pt>
                <c:pt idx="5165">
                  <c:v>39877</c:v>
                </c:pt>
                <c:pt idx="5166">
                  <c:v>39878</c:v>
                </c:pt>
                <c:pt idx="5167">
                  <c:v>39881</c:v>
                </c:pt>
                <c:pt idx="5168">
                  <c:v>39882</c:v>
                </c:pt>
                <c:pt idx="5169">
                  <c:v>39883</c:v>
                </c:pt>
                <c:pt idx="5170">
                  <c:v>39884</c:v>
                </c:pt>
                <c:pt idx="5171">
                  <c:v>39885</c:v>
                </c:pt>
                <c:pt idx="5172">
                  <c:v>39888</c:v>
                </c:pt>
                <c:pt idx="5173">
                  <c:v>39889</c:v>
                </c:pt>
                <c:pt idx="5174">
                  <c:v>39890</c:v>
                </c:pt>
                <c:pt idx="5175">
                  <c:v>39891</c:v>
                </c:pt>
                <c:pt idx="5176">
                  <c:v>39892</c:v>
                </c:pt>
                <c:pt idx="5177">
                  <c:v>39895</c:v>
                </c:pt>
                <c:pt idx="5178">
                  <c:v>39896</c:v>
                </c:pt>
                <c:pt idx="5179">
                  <c:v>39897</c:v>
                </c:pt>
                <c:pt idx="5180">
                  <c:v>39898</c:v>
                </c:pt>
                <c:pt idx="5181">
                  <c:v>39899</c:v>
                </c:pt>
                <c:pt idx="5182">
                  <c:v>39902</c:v>
                </c:pt>
                <c:pt idx="5183">
                  <c:v>39903</c:v>
                </c:pt>
                <c:pt idx="5184">
                  <c:v>39904</c:v>
                </c:pt>
                <c:pt idx="5185">
                  <c:v>39905</c:v>
                </c:pt>
                <c:pt idx="5186">
                  <c:v>39906</c:v>
                </c:pt>
                <c:pt idx="5187">
                  <c:v>39909</c:v>
                </c:pt>
                <c:pt idx="5188">
                  <c:v>39910</c:v>
                </c:pt>
                <c:pt idx="5189">
                  <c:v>39911</c:v>
                </c:pt>
                <c:pt idx="5190">
                  <c:v>39912</c:v>
                </c:pt>
                <c:pt idx="5191">
                  <c:v>39913</c:v>
                </c:pt>
                <c:pt idx="5192">
                  <c:v>39916</c:v>
                </c:pt>
                <c:pt idx="5193">
                  <c:v>39917</c:v>
                </c:pt>
                <c:pt idx="5194">
                  <c:v>39918</c:v>
                </c:pt>
                <c:pt idx="5195">
                  <c:v>39919</c:v>
                </c:pt>
                <c:pt idx="5196">
                  <c:v>39920</c:v>
                </c:pt>
                <c:pt idx="5197">
                  <c:v>39923</c:v>
                </c:pt>
                <c:pt idx="5198">
                  <c:v>39924</c:v>
                </c:pt>
                <c:pt idx="5199">
                  <c:v>39925</c:v>
                </c:pt>
                <c:pt idx="5200">
                  <c:v>39926</c:v>
                </c:pt>
                <c:pt idx="5201">
                  <c:v>39927</c:v>
                </c:pt>
                <c:pt idx="5202">
                  <c:v>39930</c:v>
                </c:pt>
                <c:pt idx="5203">
                  <c:v>39931</c:v>
                </c:pt>
                <c:pt idx="5204">
                  <c:v>39932</c:v>
                </c:pt>
                <c:pt idx="5205">
                  <c:v>39933</c:v>
                </c:pt>
                <c:pt idx="5206">
                  <c:v>39934</c:v>
                </c:pt>
                <c:pt idx="5207">
                  <c:v>39937</c:v>
                </c:pt>
                <c:pt idx="5208">
                  <c:v>39938</c:v>
                </c:pt>
                <c:pt idx="5209">
                  <c:v>39939</c:v>
                </c:pt>
                <c:pt idx="5210">
                  <c:v>39940</c:v>
                </c:pt>
                <c:pt idx="5211">
                  <c:v>39941</c:v>
                </c:pt>
                <c:pt idx="5212">
                  <c:v>39944</c:v>
                </c:pt>
                <c:pt idx="5213">
                  <c:v>39945</c:v>
                </c:pt>
                <c:pt idx="5214">
                  <c:v>39946</c:v>
                </c:pt>
                <c:pt idx="5215">
                  <c:v>39947</c:v>
                </c:pt>
                <c:pt idx="5216">
                  <c:v>39948</c:v>
                </c:pt>
                <c:pt idx="5217">
                  <c:v>39951</c:v>
                </c:pt>
                <c:pt idx="5218">
                  <c:v>39952</c:v>
                </c:pt>
                <c:pt idx="5219">
                  <c:v>39953</c:v>
                </c:pt>
                <c:pt idx="5220">
                  <c:v>39954</c:v>
                </c:pt>
                <c:pt idx="5221">
                  <c:v>39955</c:v>
                </c:pt>
                <c:pt idx="5222">
                  <c:v>39958</c:v>
                </c:pt>
                <c:pt idx="5223">
                  <c:v>39959</c:v>
                </c:pt>
                <c:pt idx="5224">
                  <c:v>39960</c:v>
                </c:pt>
                <c:pt idx="5225">
                  <c:v>39961</c:v>
                </c:pt>
                <c:pt idx="5226">
                  <c:v>39962</c:v>
                </c:pt>
                <c:pt idx="5227">
                  <c:v>39965</c:v>
                </c:pt>
                <c:pt idx="5228">
                  <c:v>39966</c:v>
                </c:pt>
                <c:pt idx="5229">
                  <c:v>39967</c:v>
                </c:pt>
                <c:pt idx="5230">
                  <c:v>39968</c:v>
                </c:pt>
                <c:pt idx="5231">
                  <c:v>39969</c:v>
                </c:pt>
                <c:pt idx="5232">
                  <c:v>39972</c:v>
                </c:pt>
                <c:pt idx="5233">
                  <c:v>39973</c:v>
                </c:pt>
                <c:pt idx="5234">
                  <c:v>39974</c:v>
                </c:pt>
                <c:pt idx="5235">
                  <c:v>39975</c:v>
                </c:pt>
                <c:pt idx="5236">
                  <c:v>39976</c:v>
                </c:pt>
                <c:pt idx="5237">
                  <c:v>39979</c:v>
                </c:pt>
                <c:pt idx="5238">
                  <c:v>39980</c:v>
                </c:pt>
                <c:pt idx="5239">
                  <c:v>39981</c:v>
                </c:pt>
                <c:pt idx="5240">
                  <c:v>39982</c:v>
                </c:pt>
                <c:pt idx="5241">
                  <c:v>39983</c:v>
                </c:pt>
                <c:pt idx="5242">
                  <c:v>39986</c:v>
                </c:pt>
                <c:pt idx="5243">
                  <c:v>39987</c:v>
                </c:pt>
                <c:pt idx="5244">
                  <c:v>39988</c:v>
                </c:pt>
                <c:pt idx="5245">
                  <c:v>39989</c:v>
                </c:pt>
                <c:pt idx="5246">
                  <c:v>39990</c:v>
                </c:pt>
                <c:pt idx="5247">
                  <c:v>39993</c:v>
                </c:pt>
                <c:pt idx="5248">
                  <c:v>39994</c:v>
                </c:pt>
                <c:pt idx="5249">
                  <c:v>39995</c:v>
                </c:pt>
                <c:pt idx="5250">
                  <c:v>39996</c:v>
                </c:pt>
                <c:pt idx="5251">
                  <c:v>39997</c:v>
                </c:pt>
                <c:pt idx="5252">
                  <c:v>40000</c:v>
                </c:pt>
                <c:pt idx="5253">
                  <c:v>40001</c:v>
                </c:pt>
                <c:pt idx="5254">
                  <c:v>40002</c:v>
                </c:pt>
                <c:pt idx="5255">
                  <c:v>40003</c:v>
                </c:pt>
                <c:pt idx="5256">
                  <c:v>40004</c:v>
                </c:pt>
                <c:pt idx="5257">
                  <c:v>40007</c:v>
                </c:pt>
                <c:pt idx="5258">
                  <c:v>40008</c:v>
                </c:pt>
                <c:pt idx="5259">
                  <c:v>40009</c:v>
                </c:pt>
                <c:pt idx="5260">
                  <c:v>40010</c:v>
                </c:pt>
                <c:pt idx="5261">
                  <c:v>40011</c:v>
                </c:pt>
                <c:pt idx="5262">
                  <c:v>40014</c:v>
                </c:pt>
                <c:pt idx="5263">
                  <c:v>40015</c:v>
                </c:pt>
                <c:pt idx="5264">
                  <c:v>40016</c:v>
                </c:pt>
                <c:pt idx="5265">
                  <c:v>40017</c:v>
                </c:pt>
                <c:pt idx="5266">
                  <c:v>40018</c:v>
                </c:pt>
                <c:pt idx="5267">
                  <c:v>40021</c:v>
                </c:pt>
                <c:pt idx="5268">
                  <c:v>40022</c:v>
                </c:pt>
                <c:pt idx="5269">
                  <c:v>40023</c:v>
                </c:pt>
                <c:pt idx="5270">
                  <c:v>40024</c:v>
                </c:pt>
                <c:pt idx="5271">
                  <c:v>40025</c:v>
                </c:pt>
                <c:pt idx="5272">
                  <c:v>40028</c:v>
                </c:pt>
                <c:pt idx="5273">
                  <c:v>40029</c:v>
                </c:pt>
                <c:pt idx="5274">
                  <c:v>40030</c:v>
                </c:pt>
                <c:pt idx="5275">
                  <c:v>40031</c:v>
                </c:pt>
                <c:pt idx="5276">
                  <c:v>40032</c:v>
                </c:pt>
                <c:pt idx="5277">
                  <c:v>40035</c:v>
                </c:pt>
                <c:pt idx="5278">
                  <c:v>40036</c:v>
                </c:pt>
                <c:pt idx="5279">
                  <c:v>40037</c:v>
                </c:pt>
                <c:pt idx="5280">
                  <c:v>40038</c:v>
                </c:pt>
                <c:pt idx="5281">
                  <c:v>40039</c:v>
                </c:pt>
                <c:pt idx="5282">
                  <c:v>40042</c:v>
                </c:pt>
                <c:pt idx="5283">
                  <c:v>40043</c:v>
                </c:pt>
                <c:pt idx="5284">
                  <c:v>40044</c:v>
                </c:pt>
                <c:pt idx="5285">
                  <c:v>40045</c:v>
                </c:pt>
                <c:pt idx="5286">
                  <c:v>40046</c:v>
                </c:pt>
                <c:pt idx="5287">
                  <c:v>40049</c:v>
                </c:pt>
                <c:pt idx="5288">
                  <c:v>40050</c:v>
                </c:pt>
                <c:pt idx="5289">
                  <c:v>40051</c:v>
                </c:pt>
                <c:pt idx="5290">
                  <c:v>40052</c:v>
                </c:pt>
                <c:pt idx="5291">
                  <c:v>40053</c:v>
                </c:pt>
                <c:pt idx="5292">
                  <c:v>40056</c:v>
                </c:pt>
                <c:pt idx="5293">
                  <c:v>40057</c:v>
                </c:pt>
                <c:pt idx="5294">
                  <c:v>40058</c:v>
                </c:pt>
                <c:pt idx="5295">
                  <c:v>40059</c:v>
                </c:pt>
                <c:pt idx="5296">
                  <c:v>40060</c:v>
                </c:pt>
                <c:pt idx="5297">
                  <c:v>40063</c:v>
                </c:pt>
                <c:pt idx="5298">
                  <c:v>40064</c:v>
                </c:pt>
                <c:pt idx="5299">
                  <c:v>40065</c:v>
                </c:pt>
                <c:pt idx="5300">
                  <c:v>40066</c:v>
                </c:pt>
                <c:pt idx="5301">
                  <c:v>40067</c:v>
                </c:pt>
                <c:pt idx="5302">
                  <c:v>40070</c:v>
                </c:pt>
                <c:pt idx="5303">
                  <c:v>40071</c:v>
                </c:pt>
                <c:pt idx="5304">
                  <c:v>40072</c:v>
                </c:pt>
                <c:pt idx="5305">
                  <c:v>40073</c:v>
                </c:pt>
                <c:pt idx="5306">
                  <c:v>40074</c:v>
                </c:pt>
                <c:pt idx="5307">
                  <c:v>40077</c:v>
                </c:pt>
                <c:pt idx="5308">
                  <c:v>40078</c:v>
                </c:pt>
                <c:pt idx="5309">
                  <c:v>40079</c:v>
                </c:pt>
                <c:pt idx="5310">
                  <c:v>40080</c:v>
                </c:pt>
                <c:pt idx="5311">
                  <c:v>40081</c:v>
                </c:pt>
                <c:pt idx="5312">
                  <c:v>40084</c:v>
                </c:pt>
                <c:pt idx="5313">
                  <c:v>40085</c:v>
                </c:pt>
                <c:pt idx="5314">
                  <c:v>40086</c:v>
                </c:pt>
                <c:pt idx="5315">
                  <c:v>40087</c:v>
                </c:pt>
                <c:pt idx="5316">
                  <c:v>40088</c:v>
                </c:pt>
                <c:pt idx="5317">
                  <c:v>40091</c:v>
                </c:pt>
                <c:pt idx="5318">
                  <c:v>40092</c:v>
                </c:pt>
                <c:pt idx="5319">
                  <c:v>40093</c:v>
                </c:pt>
                <c:pt idx="5320">
                  <c:v>40094</c:v>
                </c:pt>
                <c:pt idx="5321">
                  <c:v>40095</c:v>
                </c:pt>
                <c:pt idx="5322">
                  <c:v>40098</c:v>
                </c:pt>
                <c:pt idx="5323">
                  <c:v>40099</c:v>
                </c:pt>
                <c:pt idx="5324">
                  <c:v>40100</c:v>
                </c:pt>
                <c:pt idx="5325">
                  <c:v>40101</c:v>
                </c:pt>
                <c:pt idx="5326">
                  <c:v>40102</c:v>
                </c:pt>
                <c:pt idx="5327">
                  <c:v>40105</c:v>
                </c:pt>
                <c:pt idx="5328">
                  <c:v>40106</c:v>
                </c:pt>
                <c:pt idx="5329">
                  <c:v>40107</c:v>
                </c:pt>
                <c:pt idx="5330">
                  <c:v>40108</c:v>
                </c:pt>
                <c:pt idx="5331">
                  <c:v>40109</c:v>
                </c:pt>
                <c:pt idx="5332">
                  <c:v>40112</c:v>
                </c:pt>
                <c:pt idx="5333">
                  <c:v>40113</c:v>
                </c:pt>
                <c:pt idx="5334">
                  <c:v>40114</c:v>
                </c:pt>
                <c:pt idx="5335">
                  <c:v>40115</c:v>
                </c:pt>
                <c:pt idx="5336">
                  <c:v>40116</c:v>
                </c:pt>
                <c:pt idx="5337">
                  <c:v>40119</c:v>
                </c:pt>
                <c:pt idx="5338">
                  <c:v>40120</c:v>
                </c:pt>
                <c:pt idx="5339">
                  <c:v>40121</c:v>
                </c:pt>
                <c:pt idx="5340">
                  <c:v>40122</c:v>
                </c:pt>
                <c:pt idx="5341">
                  <c:v>40123</c:v>
                </c:pt>
                <c:pt idx="5342">
                  <c:v>40126</c:v>
                </c:pt>
                <c:pt idx="5343">
                  <c:v>40127</c:v>
                </c:pt>
                <c:pt idx="5344">
                  <c:v>40128</c:v>
                </c:pt>
                <c:pt idx="5345">
                  <c:v>40129</c:v>
                </c:pt>
                <c:pt idx="5346">
                  <c:v>40130</c:v>
                </c:pt>
                <c:pt idx="5347">
                  <c:v>40133</c:v>
                </c:pt>
                <c:pt idx="5348">
                  <c:v>40134</c:v>
                </c:pt>
                <c:pt idx="5349">
                  <c:v>40135</c:v>
                </c:pt>
                <c:pt idx="5350">
                  <c:v>40136</c:v>
                </c:pt>
                <c:pt idx="5351">
                  <c:v>40137</c:v>
                </c:pt>
                <c:pt idx="5352">
                  <c:v>40140</c:v>
                </c:pt>
                <c:pt idx="5353">
                  <c:v>40141</c:v>
                </c:pt>
                <c:pt idx="5354">
                  <c:v>40142</c:v>
                </c:pt>
                <c:pt idx="5355">
                  <c:v>40143</c:v>
                </c:pt>
                <c:pt idx="5356">
                  <c:v>40144</c:v>
                </c:pt>
                <c:pt idx="5357">
                  <c:v>40147</c:v>
                </c:pt>
                <c:pt idx="5358">
                  <c:v>40148</c:v>
                </c:pt>
                <c:pt idx="5359">
                  <c:v>40149</c:v>
                </c:pt>
                <c:pt idx="5360">
                  <c:v>40150</c:v>
                </c:pt>
                <c:pt idx="5361">
                  <c:v>40151</c:v>
                </c:pt>
                <c:pt idx="5362">
                  <c:v>40154</c:v>
                </c:pt>
                <c:pt idx="5363">
                  <c:v>40155</c:v>
                </c:pt>
                <c:pt idx="5364">
                  <c:v>40156</c:v>
                </c:pt>
                <c:pt idx="5365">
                  <c:v>40157</c:v>
                </c:pt>
                <c:pt idx="5366">
                  <c:v>40158</c:v>
                </c:pt>
                <c:pt idx="5367">
                  <c:v>40161</c:v>
                </c:pt>
                <c:pt idx="5368">
                  <c:v>40162</c:v>
                </c:pt>
                <c:pt idx="5369">
                  <c:v>40163</c:v>
                </c:pt>
                <c:pt idx="5370">
                  <c:v>40164</c:v>
                </c:pt>
                <c:pt idx="5371">
                  <c:v>40165</c:v>
                </c:pt>
                <c:pt idx="5372">
                  <c:v>40168</c:v>
                </c:pt>
                <c:pt idx="5373">
                  <c:v>40169</c:v>
                </c:pt>
                <c:pt idx="5374">
                  <c:v>40170</c:v>
                </c:pt>
                <c:pt idx="5375">
                  <c:v>40171</c:v>
                </c:pt>
                <c:pt idx="5376">
                  <c:v>40172</c:v>
                </c:pt>
                <c:pt idx="5377">
                  <c:v>40175</c:v>
                </c:pt>
                <c:pt idx="5378">
                  <c:v>40176</c:v>
                </c:pt>
                <c:pt idx="5379">
                  <c:v>40177</c:v>
                </c:pt>
                <c:pt idx="5380">
                  <c:v>40178</c:v>
                </c:pt>
                <c:pt idx="5381">
                  <c:v>40179</c:v>
                </c:pt>
                <c:pt idx="5382">
                  <c:v>40182</c:v>
                </c:pt>
                <c:pt idx="5383">
                  <c:v>40183</c:v>
                </c:pt>
                <c:pt idx="5384">
                  <c:v>40184</c:v>
                </c:pt>
                <c:pt idx="5385">
                  <c:v>40185</c:v>
                </c:pt>
                <c:pt idx="5386">
                  <c:v>40186</c:v>
                </c:pt>
                <c:pt idx="5387">
                  <c:v>40189</c:v>
                </c:pt>
                <c:pt idx="5388">
                  <c:v>40190</c:v>
                </c:pt>
                <c:pt idx="5389">
                  <c:v>40191</c:v>
                </c:pt>
                <c:pt idx="5390">
                  <c:v>40192</c:v>
                </c:pt>
                <c:pt idx="5391">
                  <c:v>40193</c:v>
                </c:pt>
                <c:pt idx="5392">
                  <c:v>40196</c:v>
                </c:pt>
                <c:pt idx="5393">
                  <c:v>40197</c:v>
                </c:pt>
                <c:pt idx="5394">
                  <c:v>40198</c:v>
                </c:pt>
                <c:pt idx="5395">
                  <c:v>40199</c:v>
                </c:pt>
                <c:pt idx="5396">
                  <c:v>40200</c:v>
                </c:pt>
                <c:pt idx="5397">
                  <c:v>40203</c:v>
                </c:pt>
                <c:pt idx="5398">
                  <c:v>40204</c:v>
                </c:pt>
                <c:pt idx="5399">
                  <c:v>40205</c:v>
                </c:pt>
                <c:pt idx="5400">
                  <c:v>40206</c:v>
                </c:pt>
                <c:pt idx="5401">
                  <c:v>40207</c:v>
                </c:pt>
                <c:pt idx="5402">
                  <c:v>40210</c:v>
                </c:pt>
                <c:pt idx="5403">
                  <c:v>40211</c:v>
                </c:pt>
                <c:pt idx="5404">
                  <c:v>40212</c:v>
                </c:pt>
                <c:pt idx="5405">
                  <c:v>40213</c:v>
                </c:pt>
                <c:pt idx="5406">
                  <c:v>40214</c:v>
                </c:pt>
                <c:pt idx="5407">
                  <c:v>40217</c:v>
                </c:pt>
                <c:pt idx="5408">
                  <c:v>40218</c:v>
                </c:pt>
                <c:pt idx="5409">
                  <c:v>40219</c:v>
                </c:pt>
                <c:pt idx="5410">
                  <c:v>40220</c:v>
                </c:pt>
                <c:pt idx="5411">
                  <c:v>40221</c:v>
                </c:pt>
                <c:pt idx="5412">
                  <c:v>40224</c:v>
                </c:pt>
                <c:pt idx="5413">
                  <c:v>40225</c:v>
                </c:pt>
                <c:pt idx="5414">
                  <c:v>40226</c:v>
                </c:pt>
                <c:pt idx="5415">
                  <c:v>40227</c:v>
                </c:pt>
                <c:pt idx="5416">
                  <c:v>40228</c:v>
                </c:pt>
                <c:pt idx="5417">
                  <c:v>40231</c:v>
                </c:pt>
                <c:pt idx="5418">
                  <c:v>40232</c:v>
                </c:pt>
                <c:pt idx="5419">
                  <c:v>40233</c:v>
                </c:pt>
                <c:pt idx="5420">
                  <c:v>40234</c:v>
                </c:pt>
                <c:pt idx="5421">
                  <c:v>40235</c:v>
                </c:pt>
                <c:pt idx="5422">
                  <c:v>40238</c:v>
                </c:pt>
                <c:pt idx="5423">
                  <c:v>40239</c:v>
                </c:pt>
                <c:pt idx="5424">
                  <c:v>40240</c:v>
                </c:pt>
                <c:pt idx="5425">
                  <c:v>40241</c:v>
                </c:pt>
                <c:pt idx="5426">
                  <c:v>40242</c:v>
                </c:pt>
                <c:pt idx="5427">
                  <c:v>40245</c:v>
                </c:pt>
                <c:pt idx="5428">
                  <c:v>40246</c:v>
                </c:pt>
                <c:pt idx="5429">
                  <c:v>40247</c:v>
                </c:pt>
              </c:numCache>
            </c:numRef>
          </c:cat>
          <c:val>
            <c:numRef>
              <c:f>Лист2!$E$4:$E$5433</c:f>
              <c:numCache>
                <c:formatCode>General</c:formatCode>
                <c:ptCount val="5430"/>
                <c:pt idx="0">
                  <c:v>15.72</c:v>
                </c:pt>
                <c:pt idx="1">
                  <c:v>15.96</c:v>
                </c:pt>
                <c:pt idx="2">
                  <c:v>15.91</c:v>
                </c:pt>
                <c:pt idx="3">
                  <c:v>16.25</c:v>
                </c:pt>
                <c:pt idx="4">
                  <c:v>16.34</c:v>
                </c:pt>
                <c:pt idx="5">
                  <c:v>16.2</c:v>
                </c:pt>
                <c:pt idx="6">
                  <c:v>15.8</c:v>
                </c:pt>
                <c:pt idx="7">
                  <c:v>15.75</c:v>
                </c:pt>
                <c:pt idx="8">
                  <c:v>16.12</c:v>
                </c:pt>
                <c:pt idx="9">
                  <c:v>16.279999999999987</c:v>
                </c:pt>
                <c:pt idx="10">
                  <c:v>16.43</c:v>
                </c:pt>
                <c:pt idx="11">
                  <c:v>16.739999999999988</c:v>
                </c:pt>
                <c:pt idx="12">
                  <c:v>17.09</c:v>
                </c:pt>
                <c:pt idx="13">
                  <c:v>17</c:v>
                </c:pt>
                <c:pt idx="14">
                  <c:v>16.2</c:v>
                </c:pt>
                <c:pt idx="15">
                  <c:v>16.010000000000005</c:v>
                </c:pt>
                <c:pt idx="16">
                  <c:v>16.55</c:v>
                </c:pt>
                <c:pt idx="17">
                  <c:v>16.760000000000002</c:v>
                </c:pt>
                <c:pt idx="18">
                  <c:v>16.3</c:v>
                </c:pt>
                <c:pt idx="19">
                  <c:v>15.97</c:v>
                </c:pt>
                <c:pt idx="20">
                  <c:v>15.91</c:v>
                </c:pt>
                <c:pt idx="21">
                  <c:v>15.8</c:v>
                </c:pt>
                <c:pt idx="22">
                  <c:v>16.12</c:v>
                </c:pt>
                <c:pt idx="23">
                  <c:v>16.170000000000005</c:v>
                </c:pt>
                <c:pt idx="24">
                  <c:v>15.99</c:v>
                </c:pt>
                <c:pt idx="25">
                  <c:v>15.99</c:v>
                </c:pt>
                <c:pt idx="26">
                  <c:v>16.18</c:v>
                </c:pt>
                <c:pt idx="27">
                  <c:v>16.05</c:v>
                </c:pt>
                <c:pt idx="28">
                  <c:v>15.82</c:v>
                </c:pt>
                <c:pt idx="29">
                  <c:v>15.43</c:v>
                </c:pt>
                <c:pt idx="30">
                  <c:v>15.67</c:v>
                </c:pt>
                <c:pt idx="31">
                  <c:v>15.6</c:v>
                </c:pt>
                <c:pt idx="32">
                  <c:v>15.8</c:v>
                </c:pt>
                <c:pt idx="33">
                  <c:v>16.010000000000005</c:v>
                </c:pt>
                <c:pt idx="34">
                  <c:v>16.239999999999988</c:v>
                </c:pt>
                <c:pt idx="35">
                  <c:v>16.25</c:v>
                </c:pt>
                <c:pt idx="36">
                  <c:v>16.130000000000031</c:v>
                </c:pt>
                <c:pt idx="37">
                  <c:v>16.279999999999987</c:v>
                </c:pt>
                <c:pt idx="38">
                  <c:v>16.149999999999999</c:v>
                </c:pt>
                <c:pt idx="39">
                  <c:v>16.600000000000001</c:v>
                </c:pt>
                <c:pt idx="40">
                  <c:v>16.399999999999999</c:v>
                </c:pt>
                <c:pt idx="41">
                  <c:v>16.579999999999988</c:v>
                </c:pt>
                <c:pt idx="42">
                  <c:v>16.72</c:v>
                </c:pt>
                <c:pt idx="43">
                  <c:v>16.95</c:v>
                </c:pt>
                <c:pt idx="44">
                  <c:v>17.05</c:v>
                </c:pt>
                <c:pt idx="45">
                  <c:v>16.959999999999987</c:v>
                </c:pt>
                <c:pt idx="46">
                  <c:v>16.84</c:v>
                </c:pt>
                <c:pt idx="47">
                  <c:v>17.260000000000002</c:v>
                </c:pt>
                <c:pt idx="48">
                  <c:v>17.110000000000031</c:v>
                </c:pt>
                <c:pt idx="49">
                  <c:v>16.86</c:v>
                </c:pt>
                <c:pt idx="50">
                  <c:v>17.260000000000002</c:v>
                </c:pt>
                <c:pt idx="51">
                  <c:v>17.649999999999999</c:v>
                </c:pt>
                <c:pt idx="52">
                  <c:v>17.670000000000005</c:v>
                </c:pt>
                <c:pt idx="53">
                  <c:v>17.91</c:v>
                </c:pt>
                <c:pt idx="54">
                  <c:v>17.88</c:v>
                </c:pt>
                <c:pt idx="55">
                  <c:v>18.32</c:v>
                </c:pt>
                <c:pt idx="56">
                  <c:v>18.52</c:v>
                </c:pt>
                <c:pt idx="57">
                  <c:v>18.66</c:v>
                </c:pt>
                <c:pt idx="58">
                  <c:v>18.579999999999988</c:v>
                </c:pt>
                <c:pt idx="59">
                  <c:v>18.649999999999999</c:v>
                </c:pt>
                <c:pt idx="60">
                  <c:v>19.16</c:v>
                </c:pt>
                <c:pt idx="61">
                  <c:v>19.579999999999988</c:v>
                </c:pt>
                <c:pt idx="62">
                  <c:v>18.93</c:v>
                </c:pt>
                <c:pt idx="63">
                  <c:v>18.959999999999987</c:v>
                </c:pt>
                <c:pt idx="64">
                  <c:v>18.88</c:v>
                </c:pt>
                <c:pt idx="65">
                  <c:v>18.43</c:v>
                </c:pt>
                <c:pt idx="66">
                  <c:v>18.55</c:v>
                </c:pt>
                <c:pt idx="67">
                  <c:v>18.630000000000031</c:v>
                </c:pt>
                <c:pt idx="68">
                  <c:v>18.72</c:v>
                </c:pt>
                <c:pt idx="69">
                  <c:v>18.309999999999999</c:v>
                </c:pt>
                <c:pt idx="70">
                  <c:v>18.43</c:v>
                </c:pt>
                <c:pt idx="71">
                  <c:v>18.23</c:v>
                </c:pt>
                <c:pt idx="72">
                  <c:v>18.59</c:v>
                </c:pt>
                <c:pt idx="73">
                  <c:v>18.91</c:v>
                </c:pt>
                <c:pt idx="74">
                  <c:v>19.79</c:v>
                </c:pt>
                <c:pt idx="75">
                  <c:v>20.21</c:v>
                </c:pt>
                <c:pt idx="76">
                  <c:v>19.89</c:v>
                </c:pt>
                <c:pt idx="77">
                  <c:v>19.64</c:v>
                </c:pt>
                <c:pt idx="78">
                  <c:v>19.309999999999999</c:v>
                </c:pt>
                <c:pt idx="79">
                  <c:v>19.34</c:v>
                </c:pt>
                <c:pt idx="80">
                  <c:v>19.02</c:v>
                </c:pt>
                <c:pt idx="81">
                  <c:v>18.62</c:v>
                </c:pt>
                <c:pt idx="82">
                  <c:v>18.32</c:v>
                </c:pt>
                <c:pt idx="83">
                  <c:v>17.84</c:v>
                </c:pt>
                <c:pt idx="84">
                  <c:v>18.71</c:v>
                </c:pt>
                <c:pt idx="85">
                  <c:v>18.489999999999835</c:v>
                </c:pt>
                <c:pt idx="86">
                  <c:v>17.850000000000001</c:v>
                </c:pt>
                <c:pt idx="87">
                  <c:v>18.02</c:v>
                </c:pt>
                <c:pt idx="88">
                  <c:v>17.97</c:v>
                </c:pt>
                <c:pt idx="89">
                  <c:v>17.93</c:v>
                </c:pt>
                <c:pt idx="90">
                  <c:v>17.399999999999999</c:v>
                </c:pt>
                <c:pt idx="91">
                  <c:v>17.399999999999999</c:v>
                </c:pt>
                <c:pt idx="92">
                  <c:v>17.779999999999987</c:v>
                </c:pt>
                <c:pt idx="93">
                  <c:v>17.25</c:v>
                </c:pt>
                <c:pt idx="94">
                  <c:v>17.130000000000031</c:v>
                </c:pt>
                <c:pt idx="95">
                  <c:v>17.3</c:v>
                </c:pt>
                <c:pt idx="96">
                  <c:v>16.760000000000002</c:v>
                </c:pt>
                <c:pt idx="97">
                  <c:v>17.170000000000005</c:v>
                </c:pt>
                <c:pt idx="98">
                  <c:v>17.420000000000002</c:v>
                </c:pt>
                <c:pt idx="99">
                  <c:v>17.649999999999999</c:v>
                </c:pt>
                <c:pt idx="100">
                  <c:v>17.25</c:v>
                </c:pt>
                <c:pt idx="101">
                  <c:v>17.55</c:v>
                </c:pt>
                <c:pt idx="102">
                  <c:v>17.64</c:v>
                </c:pt>
                <c:pt idx="103">
                  <c:v>17.579999999999988</c:v>
                </c:pt>
                <c:pt idx="104">
                  <c:v>17.54</c:v>
                </c:pt>
                <c:pt idx="105">
                  <c:v>18.03</c:v>
                </c:pt>
                <c:pt idx="106">
                  <c:v>18.04</c:v>
                </c:pt>
                <c:pt idx="107">
                  <c:v>17.87</c:v>
                </c:pt>
                <c:pt idx="108">
                  <c:v>17.350000000000001</c:v>
                </c:pt>
                <c:pt idx="109">
                  <c:v>17.579999999999988</c:v>
                </c:pt>
                <c:pt idx="110">
                  <c:v>16.630000000000031</c:v>
                </c:pt>
                <c:pt idx="111">
                  <c:v>16.23</c:v>
                </c:pt>
                <c:pt idx="112">
                  <c:v>16.18</c:v>
                </c:pt>
                <c:pt idx="113">
                  <c:v>16.260000000000002</c:v>
                </c:pt>
                <c:pt idx="114">
                  <c:v>16.12</c:v>
                </c:pt>
                <c:pt idx="115">
                  <c:v>16.22</c:v>
                </c:pt>
                <c:pt idx="116">
                  <c:v>16.34</c:v>
                </c:pt>
                <c:pt idx="117">
                  <c:v>16.479999999999986</c:v>
                </c:pt>
                <c:pt idx="118">
                  <c:v>16.88</c:v>
                </c:pt>
                <c:pt idx="119">
                  <c:v>17.2</c:v>
                </c:pt>
                <c:pt idx="120">
                  <c:v>17.350000000000001</c:v>
                </c:pt>
                <c:pt idx="121">
                  <c:v>17.47</c:v>
                </c:pt>
                <c:pt idx="122">
                  <c:v>17.45</c:v>
                </c:pt>
                <c:pt idx="123">
                  <c:v>17.55</c:v>
                </c:pt>
                <c:pt idx="124">
                  <c:v>17.510000000000005</c:v>
                </c:pt>
                <c:pt idx="125">
                  <c:v>17.82</c:v>
                </c:pt>
                <c:pt idx="126">
                  <c:v>17.97</c:v>
                </c:pt>
                <c:pt idx="127">
                  <c:v>18.04</c:v>
                </c:pt>
                <c:pt idx="128">
                  <c:v>17.68</c:v>
                </c:pt>
                <c:pt idx="129">
                  <c:v>17.600000000000001</c:v>
                </c:pt>
                <c:pt idx="130">
                  <c:v>17.459999999999987</c:v>
                </c:pt>
                <c:pt idx="131">
                  <c:v>17.489999999999835</c:v>
                </c:pt>
                <c:pt idx="132">
                  <c:v>17.21</c:v>
                </c:pt>
                <c:pt idx="133">
                  <c:v>17.05</c:v>
                </c:pt>
                <c:pt idx="134">
                  <c:v>17.39</c:v>
                </c:pt>
                <c:pt idx="135">
                  <c:v>17.43</c:v>
                </c:pt>
                <c:pt idx="136">
                  <c:v>17.54</c:v>
                </c:pt>
                <c:pt idx="137">
                  <c:v>17.34</c:v>
                </c:pt>
                <c:pt idx="138">
                  <c:v>17.47</c:v>
                </c:pt>
                <c:pt idx="139">
                  <c:v>17.41</c:v>
                </c:pt>
                <c:pt idx="140">
                  <c:v>17</c:v>
                </c:pt>
                <c:pt idx="141">
                  <c:v>16.920000000000002</c:v>
                </c:pt>
                <c:pt idx="142">
                  <c:v>16.600000000000001</c:v>
                </c:pt>
                <c:pt idx="143">
                  <c:v>16.72</c:v>
                </c:pt>
                <c:pt idx="144">
                  <c:v>16.62</c:v>
                </c:pt>
                <c:pt idx="145">
                  <c:v>16.670000000000005</c:v>
                </c:pt>
                <c:pt idx="146">
                  <c:v>16.399999999999999</c:v>
                </c:pt>
                <c:pt idx="147">
                  <c:v>16.47</c:v>
                </c:pt>
                <c:pt idx="148">
                  <c:v>16.579999999999988</c:v>
                </c:pt>
                <c:pt idx="149">
                  <c:v>16.439999999999987</c:v>
                </c:pt>
                <c:pt idx="150">
                  <c:v>16.309999999999999</c:v>
                </c:pt>
                <c:pt idx="151">
                  <c:v>16.55</c:v>
                </c:pt>
                <c:pt idx="152">
                  <c:v>16.630000000000031</c:v>
                </c:pt>
                <c:pt idx="153">
                  <c:v>16.97</c:v>
                </c:pt>
                <c:pt idx="154">
                  <c:v>16.97</c:v>
                </c:pt>
                <c:pt idx="155">
                  <c:v>16.79</c:v>
                </c:pt>
                <c:pt idx="156">
                  <c:v>16.87</c:v>
                </c:pt>
                <c:pt idx="157">
                  <c:v>16.959999999999987</c:v>
                </c:pt>
                <c:pt idx="158">
                  <c:v>16.89</c:v>
                </c:pt>
                <c:pt idx="159">
                  <c:v>16.850000000000001</c:v>
                </c:pt>
                <c:pt idx="160">
                  <c:v>16.829999999999988</c:v>
                </c:pt>
                <c:pt idx="161">
                  <c:v>17.010000000000005</c:v>
                </c:pt>
                <c:pt idx="162">
                  <c:v>16.959999999999987</c:v>
                </c:pt>
                <c:pt idx="163">
                  <c:v>16.959999999999987</c:v>
                </c:pt>
                <c:pt idx="164">
                  <c:v>16.850000000000001</c:v>
                </c:pt>
                <c:pt idx="165">
                  <c:v>16.989999999999835</c:v>
                </c:pt>
                <c:pt idx="166">
                  <c:v>17</c:v>
                </c:pt>
                <c:pt idx="167">
                  <c:v>17.239999999999988</c:v>
                </c:pt>
                <c:pt idx="168">
                  <c:v>17.2</c:v>
                </c:pt>
                <c:pt idx="169">
                  <c:v>17.36</c:v>
                </c:pt>
                <c:pt idx="170">
                  <c:v>17.420000000000002</c:v>
                </c:pt>
                <c:pt idx="171">
                  <c:v>17.739999999999988</c:v>
                </c:pt>
                <c:pt idx="172">
                  <c:v>17.760000000000002</c:v>
                </c:pt>
                <c:pt idx="173">
                  <c:v>17.72</c:v>
                </c:pt>
                <c:pt idx="174">
                  <c:v>17.760000000000002</c:v>
                </c:pt>
                <c:pt idx="175">
                  <c:v>17.66</c:v>
                </c:pt>
                <c:pt idx="176">
                  <c:v>17.77</c:v>
                </c:pt>
                <c:pt idx="177">
                  <c:v>17.649999999999999</c:v>
                </c:pt>
                <c:pt idx="178">
                  <c:v>17.579999999999988</c:v>
                </c:pt>
                <c:pt idx="179">
                  <c:v>17.779999999999987</c:v>
                </c:pt>
                <c:pt idx="180">
                  <c:v>17.71</c:v>
                </c:pt>
                <c:pt idx="181">
                  <c:v>17.68</c:v>
                </c:pt>
                <c:pt idx="182">
                  <c:v>17.75</c:v>
                </c:pt>
                <c:pt idx="183">
                  <c:v>17.600000000000001</c:v>
                </c:pt>
                <c:pt idx="184">
                  <c:v>17.489999999999835</c:v>
                </c:pt>
                <c:pt idx="185">
                  <c:v>17.5</c:v>
                </c:pt>
                <c:pt idx="186">
                  <c:v>17.5</c:v>
                </c:pt>
                <c:pt idx="187">
                  <c:v>17.89</c:v>
                </c:pt>
                <c:pt idx="188">
                  <c:v>18.16</c:v>
                </c:pt>
                <c:pt idx="189">
                  <c:v>18.37</c:v>
                </c:pt>
                <c:pt idx="190">
                  <c:v>18.439999999999987</c:v>
                </c:pt>
                <c:pt idx="191">
                  <c:v>18.510000000000005</c:v>
                </c:pt>
                <c:pt idx="192">
                  <c:v>18.190000000000001</c:v>
                </c:pt>
                <c:pt idx="193">
                  <c:v>18.22</c:v>
                </c:pt>
                <c:pt idx="194">
                  <c:v>18.12</c:v>
                </c:pt>
                <c:pt idx="195">
                  <c:v>18.39</c:v>
                </c:pt>
                <c:pt idx="196">
                  <c:v>18.420000000000002</c:v>
                </c:pt>
                <c:pt idx="197">
                  <c:v>18.62</c:v>
                </c:pt>
                <c:pt idx="198">
                  <c:v>18.899999999999999</c:v>
                </c:pt>
                <c:pt idx="199">
                  <c:v>18.809999999999999</c:v>
                </c:pt>
                <c:pt idx="200">
                  <c:v>18.97</c:v>
                </c:pt>
                <c:pt idx="201">
                  <c:v>18.979999999999986</c:v>
                </c:pt>
                <c:pt idx="202">
                  <c:v>18.809999999999999</c:v>
                </c:pt>
                <c:pt idx="203">
                  <c:v>18.739999999999988</c:v>
                </c:pt>
                <c:pt idx="204">
                  <c:v>18.47</c:v>
                </c:pt>
                <c:pt idx="205">
                  <c:v>18.36</c:v>
                </c:pt>
                <c:pt idx="206">
                  <c:v>18.510000000000005</c:v>
                </c:pt>
                <c:pt idx="207">
                  <c:v>18.18</c:v>
                </c:pt>
                <c:pt idx="208">
                  <c:v>18.38</c:v>
                </c:pt>
                <c:pt idx="209">
                  <c:v>18.68</c:v>
                </c:pt>
                <c:pt idx="210">
                  <c:v>18.630000000000031</c:v>
                </c:pt>
                <c:pt idx="211">
                  <c:v>19.09</c:v>
                </c:pt>
                <c:pt idx="212">
                  <c:v>19.04</c:v>
                </c:pt>
                <c:pt idx="213">
                  <c:v>18.850000000000001</c:v>
                </c:pt>
                <c:pt idx="214">
                  <c:v>18.97</c:v>
                </c:pt>
                <c:pt idx="215">
                  <c:v>18.93</c:v>
                </c:pt>
                <c:pt idx="216">
                  <c:v>18.77</c:v>
                </c:pt>
                <c:pt idx="217">
                  <c:v>19</c:v>
                </c:pt>
                <c:pt idx="218">
                  <c:v>19.110000000000031</c:v>
                </c:pt>
                <c:pt idx="219">
                  <c:v>18.489999999999835</c:v>
                </c:pt>
                <c:pt idx="220">
                  <c:v>18.47</c:v>
                </c:pt>
                <c:pt idx="221">
                  <c:v>18.350000000000001</c:v>
                </c:pt>
                <c:pt idx="222">
                  <c:v>18.439999999999987</c:v>
                </c:pt>
                <c:pt idx="223">
                  <c:v>18.55</c:v>
                </c:pt>
                <c:pt idx="224">
                  <c:v>18.630000000000031</c:v>
                </c:pt>
                <c:pt idx="225">
                  <c:v>18.579999999999988</c:v>
                </c:pt>
                <c:pt idx="226">
                  <c:v>18.510000000000005</c:v>
                </c:pt>
                <c:pt idx="227">
                  <c:v>18.350000000000001</c:v>
                </c:pt>
                <c:pt idx="228">
                  <c:v>18.439999999999987</c:v>
                </c:pt>
                <c:pt idx="229">
                  <c:v>18.439999999999987</c:v>
                </c:pt>
                <c:pt idx="230">
                  <c:v>18.29</c:v>
                </c:pt>
                <c:pt idx="231">
                  <c:v>18.079999999999988</c:v>
                </c:pt>
                <c:pt idx="232">
                  <c:v>18.489999999999835</c:v>
                </c:pt>
                <c:pt idx="233">
                  <c:v>18.66</c:v>
                </c:pt>
                <c:pt idx="234">
                  <c:v>19.16</c:v>
                </c:pt>
                <c:pt idx="235">
                  <c:v>19.04</c:v>
                </c:pt>
                <c:pt idx="236">
                  <c:v>19.149999999999999</c:v>
                </c:pt>
                <c:pt idx="237">
                  <c:v>19.25</c:v>
                </c:pt>
                <c:pt idx="238">
                  <c:v>19.12</c:v>
                </c:pt>
                <c:pt idx="239">
                  <c:v>19.12</c:v>
                </c:pt>
                <c:pt idx="240">
                  <c:v>19.100000000000001</c:v>
                </c:pt>
                <c:pt idx="241">
                  <c:v>19.22</c:v>
                </c:pt>
                <c:pt idx="242">
                  <c:v>19.02</c:v>
                </c:pt>
                <c:pt idx="243">
                  <c:v>19.130000000000031</c:v>
                </c:pt>
                <c:pt idx="244">
                  <c:v>19.37</c:v>
                </c:pt>
                <c:pt idx="245">
                  <c:v>19.54</c:v>
                </c:pt>
                <c:pt idx="246">
                  <c:v>19.5</c:v>
                </c:pt>
                <c:pt idx="247">
                  <c:v>19.489999999999835</c:v>
                </c:pt>
                <c:pt idx="248">
                  <c:v>19.760000000000002</c:v>
                </c:pt>
                <c:pt idx="249">
                  <c:v>20.100000000000001</c:v>
                </c:pt>
                <c:pt idx="250">
                  <c:v>20.04</c:v>
                </c:pt>
                <c:pt idx="251">
                  <c:v>20.279999999999987</c:v>
                </c:pt>
                <c:pt idx="252">
                  <c:v>20.51</c:v>
                </c:pt>
                <c:pt idx="253">
                  <c:v>21.69</c:v>
                </c:pt>
                <c:pt idx="254">
                  <c:v>21.51</c:v>
                </c:pt>
                <c:pt idx="255">
                  <c:v>22</c:v>
                </c:pt>
                <c:pt idx="256">
                  <c:v>20.52</c:v>
                </c:pt>
                <c:pt idx="257">
                  <c:v>20.14</c:v>
                </c:pt>
                <c:pt idx="258">
                  <c:v>19.88</c:v>
                </c:pt>
                <c:pt idx="259">
                  <c:v>20.27</c:v>
                </c:pt>
                <c:pt idx="260">
                  <c:v>20.05</c:v>
                </c:pt>
                <c:pt idx="261">
                  <c:v>19.53</c:v>
                </c:pt>
                <c:pt idx="262">
                  <c:v>19.579999999999988</c:v>
                </c:pt>
                <c:pt idx="263">
                  <c:v>19.2</c:v>
                </c:pt>
                <c:pt idx="264">
                  <c:v>19.47</c:v>
                </c:pt>
                <c:pt idx="265">
                  <c:v>19.920000000000002</c:v>
                </c:pt>
                <c:pt idx="266">
                  <c:v>19.66</c:v>
                </c:pt>
                <c:pt idx="267">
                  <c:v>19.21</c:v>
                </c:pt>
                <c:pt idx="268">
                  <c:v>19.29</c:v>
                </c:pt>
                <c:pt idx="269">
                  <c:v>19.73</c:v>
                </c:pt>
                <c:pt idx="270">
                  <c:v>19.86</c:v>
                </c:pt>
                <c:pt idx="271">
                  <c:v>20.05</c:v>
                </c:pt>
                <c:pt idx="272">
                  <c:v>19.87</c:v>
                </c:pt>
                <c:pt idx="273">
                  <c:v>20.059999999999999</c:v>
                </c:pt>
                <c:pt idx="274">
                  <c:v>19.93</c:v>
                </c:pt>
                <c:pt idx="275">
                  <c:v>20.190000000000001</c:v>
                </c:pt>
                <c:pt idx="276">
                  <c:v>19.779999999999987</c:v>
                </c:pt>
                <c:pt idx="277">
                  <c:v>19.88</c:v>
                </c:pt>
                <c:pt idx="278">
                  <c:v>19.690000000000001</c:v>
                </c:pt>
                <c:pt idx="279">
                  <c:v>19.479999999999986</c:v>
                </c:pt>
                <c:pt idx="280">
                  <c:v>19.600000000000001</c:v>
                </c:pt>
                <c:pt idx="281">
                  <c:v>19.329999999999988</c:v>
                </c:pt>
                <c:pt idx="282">
                  <c:v>19.399999999999999</c:v>
                </c:pt>
                <c:pt idx="283">
                  <c:v>19.489999999999835</c:v>
                </c:pt>
                <c:pt idx="284">
                  <c:v>19.84</c:v>
                </c:pt>
                <c:pt idx="285">
                  <c:v>19.71</c:v>
                </c:pt>
                <c:pt idx="286">
                  <c:v>19.579999999999988</c:v>
                </c:pt>
                <c:pt idx="287">
                  <c:v>19.59</c:v>
                </c:pt>
                <c:pt idx="288">
                  <c:v>19.39</c:v>
                </c:pt>
                <c:pt idx="289">
                  <c:v>19.3</c:v>
                </c:pt>
                <c:pt idx="290">
                  <c:v>19.190000000000001</c:v>
                </c:pt>
                <c:pt idx="291">
                  <c:v>19.579999999999988</c:v>
                </c:pt>
                <c:pt idx="292">
                  <c:v>19.41</c:v>
                </c:pt>
                <c:pt idx="293">
                  <c:v>19.479999999999986</c:v>
                </c:pt>
                <c:pt idx="294">
                  <c:v>19.239999999999988</c:v>
                </c:pt>
                <c:pt idx="295">
                  <c:v>19.279999999999987</c:v>
                </c:pt>
                <c:pt idx="296">
                  <c:v>19.43</c:v>
                </c:pt>
                <c:pt idx="297">
                  <c:v>19.329999999999988</c:v>
                </c:pt>
                <c:pt idx="298">
                  <c:v>19.130000000000031</c:v>
                </c:pt>
                <c:pt idx="299">
                  <c:v>18.86</c:v>
                </c:pt>
                <c:pt idx="300">
                  <c:v>18.88</c:v>
                </c:pt>
                <c:pt idx="301">
                  <c:v>18.62</c:v>
                </c:pt>
                <c:pt idx="302">
                  <c:v>18.600000000000001</c:v>
                </c:pt>
                <c:pt idx="303">
                  <c:v>18.52</c:v>
                </c:pt>
                <c:pt idx="304">
                  <c:v>18.739999999999988</c:v>
                </c:pt>
                <c:pt idx="305">
                  <c:v>18.559999999999999</c:v>
                </c:pt>
                <c:pt idx="306">
                  <c:v>18.2</c:v>
                </c:pt>
                <c:pt idx="307">
                  <c:v>18.05</c:v>
                </c:pt>
                <c:pt idx="308">
                  <c:v>18.170000000000005</c:v>
                </c:pt>
                <c:pt idx="309">
                  <c:v>18.16</c:v>
                </c:pt>
                <c:pt idx="310">
                  <c:v>18.399999999999999</c:v>
                </c:pt>
                <c:pt idx="311">
                  <c:v>18.459999999999987</c:v>
                </c:pt>
                <c:pt idx="312">
                  <c:v>18.459999999999987</c:v>
                </c:pt>
                <c:pt idx="313">
                  <c:v>18.32</c:v>
                </c:pt>
                <c:pt idx="314">
                  <c:v>18.329999999999988</c:v>
                </c:pt>
                <c:pt idx="315">
                  <c:v>18.38</c:v>
                </c:pt>
                <c:pt idx="316">
                  <c:v>18.62</c:v>
                </c:pt>
                <c:pt idx="317">
                  <c:v>18.479999999999986</c:v>
                </c:pt>
                <c:pt idx="318">
                  <c:v>18.09</c:v>
                </c:pt>
                <c:pt idx="319">
                  <c:v>17.649999999999999</c:v>
                </c:pt>
                <c:pt idx="320">
                  <c:v>17.43</c:v>
                </c:pt>
                <c:pt idx="321">
                  <c:v>16.79</c:v>
                </c:pt>
                <c:pt idx="322">
                  <c:v>16.350000000000001</c:v>
                </c:pt>
                <c:pt idx="323">
                  <c:v>16.84</c:v>
                </c:pt>
                <c:pt idx="324">
                  <c:v>16.82</c:v>
                </c:pt>
                <c:pt idx="325">
                  <c:v>16.7</c:v>
                </c:pt>
                <c:pt idx="326">
                  <c:v>16.399999999999999</c:v>
                </c:pt>
                <c:pt idx="327">
                  <c:v>17.010000000000005</c:v>
                </c:pt>
                <c:pt idx="328">
                  <c:v>17.21</c:v>
                </c:pt>
                <c:pt idx="329">
                  <c:v>17.55</c:v>
                </c:pt>
                <c:pt idx="330">
                  <c:v>17.479999999999986</c:v>
                </c:pt>
                <c:pt idx="331">
                  <c:v>17.21</c:v>
                </c:pt>
                <c:pt idx="332">
                  <c:v>17.09</c:v>
                </c:pt>
                <c:pt idx="333">
                  <c:v>17.079999999999988</c:v>
                </c:pt>
                <c:pt idx="334">
                  <c:v>17.12</c:v>
                </c:pt>
                <c:pt idx="335">
                  <c:v>17.25</c:v>
                </c:pt>
                <c:pt idx="336">
                  <c:v>17.190000000000001</c:v>
                </c:pt>
                <c:pt idx="337">
                  <c:v>16.54</c:v>
                </c:pt>
                <c:pt idx="338">
                  <c:v>16.329999999999988</c:v>
                </c:pt>
                <c:pt idx="339">
                  <c:v>16.7</c:v>
                </c:pt>
                <c:pt idx="340">
                  <c:v>17.329999999999988</c:v>
                </c:pt>
                <c:pt idx="341">
                  <c:v>17.22</c:v>
                </c:pt>
                <c:pt idx="342">
                  <c:v>17.600000000000001</c:v>
                </c:pt>
                <c:pt idx="343">
                  <c:v>18.100000000000001</c:v>
                </c:pt>
                <c:pt idx="344">
                  <c:v>17.91</c:v>
                </c:pt>
                <c:pt idx="345">
                  <c:v>17.760000000000002</c:v>
                </c:pt>
                <c:pt idx="346">
                  <c:v>17.77</c:v>
                </c:pt>
                <c:pt idx="347">
                  <c:v>17.690000000000001</c:v>
                </c:pt>
                <c:pt idx="348">
                  <c:v>17.41</c:v>
                </c:pt>
                <c:pt idx="349">
                  <c:v>17.23</c:v>
                </c:pt>
                <c:pt idx="350">
                  <c:v>16.75</c:v>
                </c:pt>
                <c:pt idx="351">
                  <c:v>16.610000000000031</c:v>
                </c:pt>
                <c:pt idx="352">
                  <c:v>16.52</c:v>
                </c:pt>
                <c:pt idx="353">
                  <c:v>16.649999999999999</c:v>
                </c:pt>
                <c:pt idx="354">
                  <c:v>16.75</c:v>
                </c:pt>
                <c:pt idx="355">
                  <c:v>16.239999999999988</c:v>
                </c:pt>
                <c:pt idx="356">
                  <c:v>16.37</c:v>
                </c:pt>
                <c:pt idx="357">
                  <c:v>16.100000000000001</c:v>
                </c:pt>
                <c:pt idx="358">
                  <c:v>15.76</c:v>
                </c:pt>
                <c:pt idx="359">
                  <c:v>15.61</c:v>
                </c:pt>
                <c:pt idx="360">
                  <c:v>15.61</c:v>
                </c:pt>
                <c:pt idx="361">
                  <c:v>15.65</c:v>
                </c:pt>
                <c:pt idx="362">
                  <c:v>15.55</c:v>
                </c:pt>
                <c:pt idx="363">
                  <c:v>16.5</c:v>
                </c:pt>
                <c:pt idx="364">
                  <c:v>16.489999999999835</c:v>
                </c:pt>
                <c:pt idx="365">
                  <c:v>16.32</c:v>
                </c:pt>
                <c:pt idx="366">
                  <c:v>16.110000000000031</c:v>
                </c:pt>
                <c:pt idx="367">
                  <c:v>15.67</c:v>
                </c:pt>
                <c:pt idx="368">
                  <c:v>15.63</c:v>
                </c:pt>
                <c:pt idx="369">
                  <c:v>15.61</c:v>
                </c:pt>
                <c:pt idx="370">
                  <c:v>15.83</c:v>
                </c:pt>
                <c:pt idx="371">
                  <c:v>16.170000000000005</c:v>
                </c:pt>
                <c:pt idx="372">
                  <c:v>16.2</c:v>
                </c:pt>
                <c:pt idx="373">
                  <c:v>16.02</c:v>
                </c:pt>
                <c:pt idx="374">
                  <c:v>15.71</c:v>
                </c:pt>
                <c:pt idx="375">
                  <c:v>16.21</c:v>
                </c:pt>
                <c:pt idx="376">
                  <c:v>16.14</c:v>
                </c:pt>
                <c:pt idx="377">
                  <c:v>15.870000000000006</c:v>
                </c:pt>
                <c:pt idx="378">
                  <c:v>15.97</c:v>
                </c:pt>
                <c:pt idx="379">
                  <c:v>15.98</c:v>
                </c:pt>
                <c:pt idx="380">
                  <c:v>15.89</c:v>
                </c:pt>
                <c:pt idx="381">
                  <c:v>15.860000000000024</c:v>
                </c:pt>
                <c:pt idx="382">
                  <c:v>15.9</c:v>
                </c:pt>
                <c:pt idx="383">
                  <c:v>16.07</c:v>
                </c:pt>
                <c:pt idx="384">
                  <c:v>16.809999999999999</c:v>
                </c:pt>
                <c:pt idx="385">
                  <c:v>17.72</c:v>
                </c:pt>
                <c:pt idx="386">
                  <c:v>17.82</c:v>
                </c:pt>
                <c:pt idx="387">
                  <c:v>18.420000000000002</c:v>
                </c:pt>
                <c:pt idx="388">
                  <c:v>18.190000000000001</c:v>
                </c:pt>
                <c:pt idx="389">
                  <c:v>18.36</c:v>
                </c:pt>
                <c:pt idx="390">
                  <c:v>18.59</c:v>
                </c:pt>
                <c:pt idx="391">
                  <c:v>18.73</c:v>
                </c:pt>
                <c:pt idx="392">
                  <c:v>19.22</c:v>
                </c:pt>
                <c:pt idx="393">
                  <c:v>19.420000000000002</c:v>
                </c:pt>
                <c:pt idx="394">
                  <c:v>19.18</c:v>
                </c:pt>
                <c:pt idx="395">
                  <c:v>19.260000000000002</c:v>
                </c:pt>
                <c:pt idx="396">
                  <c:v>19.22</c:v>
                </c:pt>
                <c:pt idx="397">
                  <c:v>19.5</c:v>
                </c:pt>
                <c:pt idx="398">
                  <c:v>19.84</c:v>
                </c:pt>
                <c:pt idx="399">
                  <c:v>20.8</c:v>
                </c:pt>
                <c:pt idx="400">
                  <c:v>21.95</c:v>
                </c:pt>
                <c:pt idx="401">
                  <c:v>23.479999999999986</c:v>
                </c:pt>
                <c:pt idx="402">
                  <c:v>26.779999999999987</c:v>
                </c:pt>
                <c:pt idx="403">
                  <c:v>27.4</c:v>
                </c:pt>
                <c:pt idx="404">
                  <c:v>24.979999999999986</c:v>
                </c:pt>
                <c:pt idx="405">
                  <c:v>24.75</c:v>
                </c:pt>
                <c:pt idx="406">
                  <c:v>25.47</c:v>
                </c:pt>
                <c:pt idx="407">
                  <c:v>25.16</c:v>
                </c:pt>
                <c:pt idx="408">
                  <c:v>25.24</c:v>
                </c:pt>
                <c:pt idx="409">
                  <c:v>25.25</c:v>
                </c:pt>
                <c:pt idx="410">
                  <c:v>26</c:v>
                </c:pt>
                <c:pt idx="411">
                  <c:v>27.12</c:v>
                </c:pt>
                <c:pt idx="412">
                  <c:v>27.38</c:v>
                </c:pt>
                <c:pt idx="413">
                  <c:v>27.630000000000031</c:v>
                </c:pt>
                <c:pt idx="414">
                  <c:v>30.19</c:v>
                </c:pt>
                <c:pt idx="415">
                  <c:v>30.85</c:v>
                </c:pt>
                <c:pt idx="416">
                  <c:v>30.1</c:v>
                </c:pt>
                <c:pt idx="417">
                  <c:v>26.68</c:v>
                </c:pt>
                <c:pt idx="418">
                  <c:v>24.8</c:v>
                </c:pt>
                <c:pt idx="419">
                  <c:v>25.9</c:v>
                </c:pt>
                <c:pt idx="420">
                  <c:v>26.75</c:v>
                </c:pt>
                <c:pt idx="421">
                  <c:v>28.54</c:v>
                </c:pt>
                <c:pt idx="422">
                  <c:v>29.2</c:v>
                </c:pt>
                <c:pt idx="423">
                  <c:v>29.89</c:v>
                </c:pt>
                <c:pt idx="424">
                  <c:v>30.93</c:v>
                </c:pt>
                <c:pt idx="425">
                  <c:v>30.25</c:v>
                </c:pt>
                <c:pt idx="426">
                  <c:v>29.1</c:v>
                </c:pt>
                <c:pt idx="427">
                  <c:v>28.5</c:v>
                </c:pt>
                <c:pt idx="428">
                  <c:v>28.759999999999987</c:v>
                </c:pt>
                <c:pt idx="429">
                  <c:v>29.650000000000031</c:v>
                </c:pt>
                <c:pt idx="430">
                  <c:v>30.72</c:v>
                </c:pt>
                <c:pt idx="431">
                  <c:v>33</c:v>
                </c:pt>
                <c:pt idx="432">
                  <c:v>32.65</c:v>
                </c:pt>
                <c:pt idx="433">
                  <c:v>33</c:v>
                </c:pt>
                <c:pt idx="434">
                  <c:v>33.15</c:v>
                </c:pt>
                <c:pt idx="435">
                  <c:v>34.760000000000012</c:v>
                </c:pt>
                <c:pt idx="436">
                  <c:v>37.68</c:v>
                </c:pt>
                <c:pt idx="437">
                  <c:v>37.1</c:v>
                </c:pt>
                <c:pt idx="438">
                  <c:v>37.950000000000003</c:v>
                </c:pt>
                <c:pt idx="439">
                  <c:v>38.47</c:v>
                </c:pt>
                <c:pt idx="440">
                  <c:v>39.1</c:v>
                </c:pt>
                <c:pt idx="441">
                  <c:v>37.050000000000004</c:v>
                </c:pt>
                <c:pt idx="442">
                  <c:v>33.83</c:v>
                </c:pt>
                <c:pt idx="443">
                  <c:v>36.620000000000012</c:v>
                </c:pt>
                <c:pt idx="444">
                  <c:v>35.92</c:v>
                </c:pt>
                <c:pt idx="445">
                  <c:v>37.35</c:v>
                </c:pt>
                <c:pt idx="446">
                  <c:v>38.32</c:v>
                </c:pt>
                <c:pt idx="447">
                  <c:v>40.15</c:v>
                </c:pt>
                <c:pt idx="448">
                  <c:v>38.94</c:v>
                </c:pt>
                <c:pt idx="449">
                  <c:v>37.720000000000013</c:v>
                </c:pt>
                <c:pt idx="450">
                  <c:v>37.35</c:v>
                </c:pt>
                <c:pt idx="451">
                  <c:v>35.9</c:v>
                </c:pt>
                <c:pt idx="452">
                  <c:v>36.550000000000004</c:v>
                </c:pt>
                <c:pt idx="453">
                  <c:v>34.03</c:v>
                </c:pt>
                <c:pt idx="454">
                  <c:v>34.11</c:v>
                </c:pt>
                <c:pt idx="455">
                  <c:v>31.01</c:v>
                </c:pt>
                <c:pt idx="456">
                  <c:v>26.82</c:v>
                </c:pt>
                <c:pt idx="457">
                  <c:v>28.310000000000031</c:v>
                </c:pt>
                <c:pt idx="458">
                  <c:v>29.959999999999987</c:v>
                </c:pt>
                <c:pt idx="459">
                  <c:v>33.200000000000003</c:v>
                </c:pt>
                <c:pt idx="460">
                  <c:v>32.050000000000004</c:v>
                </c:pt>
                <c:pt idx="461">
                  <c:v>33.93</c:v>
                </c:pt>
                <c:pt idx="462">
                  <c:v>34.25</c:v>
                </c:pt>
                <c:pt idx="463">
                  <c:v>34.410000000000004</c:v>
                </c:pt>
                <c:pt idx="464">
                  <c:v>34.57</c:v>
                </c:pt>
                <c:pt idx="465">
                  <c:v>33.550000000000004</c:v>
                </c:pt>
                <c:pt idx="466">
                  <c:v>31.86</c:v>
                </c:pt>
                <c:pt idx="467">
                  <c:v>32.25</c:v>
                </c:pt>
                <c:pt idx="468">
                  <c:v>34.83</c:v>
                </c:pt>
                <c:pt idx="469">
                  <c:v>34.89</c:v>
                </c:pt>
                <c:pt idx="470">
                  <c:v>33.5</c:v>
                </c:pt>
                <c:pt idx="471">
                  <c:v>30.64</c:v>
                </c:pt>
                <c:pt idx="472">
                  <c:v>31.37</c:v>
                </c:pt>
                <c:pt idx="473">
                  <c:v>30.43</c:v>
                </c:pt>
                <c:pt idx="474">
                  <c:v>30.4</c:v>
                </c:pt>
                <c:pt idx="475">
                  <c:v>29</c:v>
                </c:pt>
                <c:pt idx="476">
                  <c:v>29.82</c:v>
                </c:pt>
                <c:pt idx="477">
                  <c:v>28.330000000000005</c:v>
                </c:pt>
                <c:pt idx="478">
                  <c:v>28.939999999999987</c:v>
                </c:pt>
                <c:pt idx="479">
                  <c:v>29.99</c:v>
                </c:pt>
                <c:pt idx="480">
                  <c:v>31</c:v>
                </c:pt>
                <c:pt idx="481">
                  <c:v>32.82</c:v>
                </c:pt>
                <c:pt idx="482">
                  <c:v>32.89</c:v>
                </c:pt>
                <c:pt idx="483">
                  <c:v>32.980000000000004</c:v>
                </c:pt>
                <c:pt idx="484">
                  <c:v>32.39</c:v>
                </c:pt>
                <c:pt idx="485">
                  <c:v>29.2</c:v>
                </c:pt>
                <c:pt idx="486">
                  <c:v>29.72</c:v>
                </c:pt>
                <c:pt idx="487">
                  <c:v>30.7</c:v>
                </c:pt>
                <c:pt idx="488">
                  <c:v>27.330000000000005</c:v>
                </c:pt>
                <c:pt idx="489">
                  <c:v>26.8</c:v>
                </c:pt>
                <c:pt idx="490">
                  <c:v>27.18</c:v>
                </c:pt>
                <c:pt idx="491">
                  <c:v>27.73</c:v>
                </c:pt>
                <c:pt idx="492">
                  <c:v>27.02</c:v>
                </c:pt>
                <c:pt idx="493">
                  <c:v>25.91</c:v>
                </c:pt>
                <c:pt idx="494">
                  <c:v>27.39</c:v>
                </c:pt>
                <c:pt idx="495">
                  <c:v>27.7</c:v>
                </c:pt>
                <c:pt idx="496">
                  <c:v>25.67</c:v>
                </c:pt>
                <c:pt idx="497">
                  <c:v>26.08</c:v>
                </c:pt>
                <c:pt idx="498">
                  <c:v>26.51</c:v>
                </c:pt>
                <c:pt idx="499">
                  <c:v>26.08</c:v>
                </c:pt>
                <c:pt idx="500">
                  <c:v>25.779999999999987</c:v>
                </c:pt>
                <c:pt idx="501">
                  <c:v>26.77</c:v>
                </c:pt>
                <c:pt idx="502">
                  <c:v>26.49</c:v>
                </c:pt>
                <c:pt idx="503">
                  <c:v>27.04</c:v>
                </c:pt>
                <c:pt idx="504">
                  <c:v>28.27</c:v>
                </c:pt>
                <c:pt idx="505">
                  <c:v>26.439999999999987</c:v>
                </c:pt>
                <c:pt idx="506">
                  <c:v>24.89</c:v>
                </c:pt>
                <c:pt idx="507">
                  <c:v>23.56</c:v>
                </c:pt>
                <c:pt idx="508">
                  <c:v>26.79</c:v>
                </c:pt>
                <c:pt idx="509">
                  <c:v>26.24</c:v>
                </c:pt>
                <c:pt idx="510">
                  <c:v>26.150000000000031</c:v>
                </c:pt>
                <c:pt idx="511">
                  <c:v>26.25</c:v>
                </c:pt>
                <c:pt idx="512">
                  <c:v>25.67</c:v>
                </c:pt>
                <c:pt idx="513">
                  <c:v>29.17</c:v>
                </c:pt>
                <c:pt idx="514">
                  <c:v>28.19</c:v>
                </c:pt>
                <c:pt idx="515">
                  <c:v>30.2</c:v>
                </c:pt>
                <c:pt idx="516">
                  <c:v>19.7</c:v>
                </c:pt>
                <c:pt idx="517">
                  <c:v>18.2</c:v>
                </c:pt>
                <c:pt idx="518">
                  <c:v>18.97</c:v>
                </c:pt>
                <c:pt idx="519">
                  <c:v>20.5</c:v>
                </c:pt>
                <c:pt idx="520">
                  <c:v>20.56</c:v>
                </c:pt>
                <c:pt idx="521">
                  <c:v>20.37</c:v>
                </c:pt>
                <c:pt idx="522">
                  <c:v>20</c:v>
                </c:pt>
                <c:pt idx="523">
                  <c:v>19.87</c:v>
                </c:pt>
                <c:pt idx="524">
                  <c:v>20.47</c:v>
                </c:pt>
                <c:pt idx="525">
                  <c:v>19.610000000000031</c:v>
                </c:pt>
                <c:pt idx="526">
                  <c:v>20.059999999999999</c:v>
                </c:pt>
                <c:pt idx="527">
                  <c:v>19.82</c:v>
                </c:pt>
                <c:pt idx="528">
                  <c:v>19.77</c:v>
                </c:pt>
                <c:pt idx="529">
                  <c:v>19.690000000000001</c:v>
                </c:pt>
                <c:pt idx="530">
                  <c:v>20.16</c:v>
                </c:pt>
                <c:pt idx="531">
                  <c:v>20.18</c:v>
                </c:pt>
                <c:pt idx="532">
                  <c:v>19.979999999999986</c:v>
                </c:pt>
                <c:pt idx="533">
                  <c:v>20.51</c:v>
                </c:pt>
                <c:pt idx="534">
                  <c:v>20.610000000000031</c:v>
                </c:pt>
                <c:pt idx="535">
                  <c:v>20.09</c:v>
                </c:pt>
                <c:pt idx="536">
                  <c:v>18.79</c:v>
                </c:pt>
                <c:pt idx="537">
                  <c:v>17.04</c:v>
                </c:pt>
                <c:pt idx="538">
                  <c:v>16.5</c:v>
                </c:pt>
                <c:pt idx="539">
                  <c:v>16.79</c:v>
                </c:pt>
                <c:pt idx="540">
                  <c:v>17.439999999999987</c:v>
                </c:pt>
                <c:pt idx="541">
                  <c:v>16.850000000000001</c:v>
                </c:pt>
                <c:pt idx="542">
                  <c:v>16.62</c:v>
                </c:pt>
                <c:pt idx="543">
                  <c:v>16.89</c:v>
                </c:pt>
                <c:pt idx="544">
                  <c:v>17.23</c:v>
                </c:pt>
                <c:pt idx="545">
                  <c:v>17.93</c:v>
                </c:pt>
                <c:pt idx="546">
                  <c:v>18.68</c:v>
                </c:pt>
                <c:pt idx="547">
                  <c:v>18.89</c:v>
                </c:pt>
                <c:pt idx="548">
                  <c:v>19.630000000000031</c:v>
                </c:pt>
                <c:pt idx="549">
                  <c:v>19.5</c:v>
                </c:pt>
                <c:pt idx="550">
                  <c:v>19.22</c:v>
                </c:pt>
                <c:pt idx="551">
                  <c:v>18.89</c:v>
                </c:pt>
                <c:pt idx="552">
                  <c:v>18.809999999999999</c:v>
                </c:pt>
                <c:pt idx="553">
                  <c:v>18.37</c:v>
                </c:pt>
                <c:pt idx="554">
                  <c:v>19.03</c:v>
                </c:pt>
                <c:pt idx="555">
                  <c:v>20.810000000000031</c:v>
                </c:pt>
                <c:pt idx="556">
                  <c:v>20.03</c:v>
                </c:pt>
                <c:pt idx="557">
                  <c:v>17.73</c:v>
                </c:pt>
                <c:pt idx="558">
                  <c:v>17.53</c:v>
                </c:pt>
                <c:pt idx="559">
                  <c:v>18.38</c:v>
                </c:pt>
                <c:pt idx="560">
                  <c:v>18.34</c:v>
                </c:pt>
                <c:pt idx="561">
                  <c:v>18.7</c:v>
                </c:pt>
                <c:pt idx="562">
                  <c:v>18.57</c:v>
                </c:pt>
                <c:pt idx="563">
                  <c:v>18.25</c:v>
                </c:pt>
                <c:pt idx="564">
                  <c:v>18.39</c:v>
                </c:pt>
                <c:pt idx="565">
                  <c:v>18.04</c:v>
                </c:pt>
                <c:pt idx="566">
                  <c:v>18.170000000000005</c:v>
                </c:pt>
                <c:pt idx="567">
                  <c:v>17.989999999999835</c:v>
                </c:pt>
                <c:pt idx="568">
                  <c:v>18.110000000000031</c:v>
                </c:pt>
                <c:pt idx="569">
                  <c:v>18.73</c:v>
                </c:pt>
                <c:pt idx="570">
                  <c:v>18.610000000000031</c:v>
                </c:pt>
                <c:pt idx="571">
                  <c:v>18.809999999999999</c:v>
                </c:pt>
                <c:pt idx="572">
                  <c:v>18.809999999999999</c:v>
                </c:pt>
                <c:pt idx="573">
                  <c:v>19.41</c:v>
                </c:pt>
                <c:pt idx="574">
                  <c:v>19.55</c:v>
                </c:pt>
                <c:pt idx="575">
                  <c:v>20.02</c:v>
                </c:pt>
                <c:pt idx="576">
                  <c:v>20.170000000000005</c:v>
                </c:pt>
                <c:pt idx="577">
                  <c:v>19.439999999999987</c:v>
                </c:pt>
                <c:pt idx="578">
                  <c:v>19.52</c:v>
                </c:pt>
                <c:pt idx="579">
                  <c:v>19.02</c:v>
                </c:pt>
                <c:pt idx="580">
                  <c:v>19.14</c:v>
                </c:pt>
                <c:pt idx="581">
                  <c:v>19.479999999999986</c:v>
                </c:pt>
                <c:pt idx="582">
                  <c:v>19.32</c:v>
                </c:pt>
                <c:pt idx="583">
                  <c:v>19.329999999999988</c:v>
                </c:pt>
                <c:pt idx="584">
                  <c:v>19.54</c:v>
                </c:pt>
                <c:pt idx="585">
                  <c:v>19.610000000000031</c:v>
                </c:pt>
                <c:pt idx="586">
                  <c:v>19.610000000000031</c:v>
                </c:pt>
                <c:pt idx="587">
                  <c:v>19.420000000000002</c:v>
                </c:pt>
                <c:pt idx="588">
                  <c:v>19.57</c:v>
                </c:pt>
                <c:pt idx="589">
                  <c:v>19.45</c:v>
                </c:pt>
                <c:pt idx="590">
                  <c:v>19.66</c:v>
                </c:pt>
                <c:pt idx="591">
                  <c:v>19.989999999999835</c:v>
                </c:pt>
                <c:pt idx="592">
                  <c:v>20.14</c:v>
                </c:pt>
                <c:pt idx="593">
                  <c:v>20.14</c:v>
                </c:pt>
                <c:pt idx="594">
                  <c:v>19.600000000000001</c:v>
                </c:pt>
                <c:pt idx="595">
                  <c:v>19.29</c:v>
                </c:pt>
                <c:pt idx="596">
                  <c:v>19.059999999999999</c:v>
                </c:pt>
                <c:pt idx="597">
                  <c:v>19.149999999999999</c:v>
                </c:pt>
                <c:pt idx="598">
                  <c:v>19.059999999999999</c:v>
                </c:pt>
                <c:pt idx="599">
                  <c:v>19.579999999999988</c:v>
                </c:pt>
                <c:pt idx="600">
                  <c:v>19.57</c:v>
                </c:pt>
                <c:pt idx="601">
                  <c:v>19.329999999999988</c:v>
                </c:pt>
                <c:pt idx="602">
                  <c:v>19.130000000000031</c:v>
                </c:pt>
                <c:pt idx="603">
                  <c:v>19.2</c:v>
                </c:pt>
                <c:pt idx="604">
                  <c:v>19.350000000000001</c:v>
                </c:pt>
                <c:pt idx="605">
                  <c:v>19.43</c:v>
                </c:pt>
                <c:pt idx="606">
                  <c:v>19.16</c:v>
                </c:pt>
                <c:pt idx="607">
                  <c:v>19.309999999999999</c:v>
                </c:pt>
                <c:pt idx="608">
                  <c:v>19.21</c:v>
                </c:pt>
                <c:pt idx="609">
                  <c:v>19.23</c:v>
                </c:pt>
                <c:pt idx="610">
                  <c:v>19.12</c:v>
                </c:pt>
                <c:pt idx="611">
                  <c:v>18.649999999999999</c:v>
                </c:pt>
                <c:pt idx="612">
                  <c:v>18.489999999999835</c:v>
                </c:pt>
                <c:pt idx="613">
                  <c:v>18.5</c:v>
                </c:pt>
                <c:pt idx="614">
                  <c:v>18.04</c:v>
                </c:pt>
                <c:pt idx="615">
                  <c:v>18.07</c:v>
                </c:pt>
                <c:pt idx="616">
                  <c:v>17.989999999999835</c:v>
                </c:pt>
                <c:pt idx="617">
                  <c:v>17.959999999999987</c:v>
                </c:pt>
                <c:pt idx="618">
                  <c:v>18.14</c:v>
                </c:pt>
                <c:pt idx="619">
                  <c:v>18.21</c:v>
                </c:pt>
                <c:pt idx="620">
                  <c:v>18.21</c:v>
                </c:pt>
                <c:pt idx="621">
                  <c:v>18.18</c:v>
                </c:pt>
                <c:pt idx="622">
                  <c:v>18.439999999999987</c:v>
                </c:pt>
                <c:pt idx="623">
                  <c:v>18.54</c:v>
                </c:pt>
                <c:pt idx="624">
                  <c:v>18.260000000000002</c:v>
                </c:pt>
                <c:pt idx="625">
                  <c:v>18.25</c:v>
                </c:pt>
                <c:pt idx="626">
                  <c:v>18.329999999999988</c:v>
                </c:pt>
                <c:pt idx="627">
                  <c:v>18.559999999999999</c:v>
                </c:pt>
                <c:pt idx="628">
                  <c:v>18.72</c:v>
                </c:pt>
                <c:pt idx="629">
                  <c:v>18.809999999999999</c:v>
                </c:pt>
                <c:pt idx="630">
                  <c:v>18.84</c:v>
                </c:pt>
                <c:pt idx="631">
                  <c:v>18.670000000000005</c:v>
                </c:pt>
                <c:pt idx="632">
                  <c:v>18.690000000000001</c:v>
                </c:pt>
                <c:pt idx="633">
                  <c:v>18.920000000000002</c:v>
                </c:pt>
                <c:pt idx="634">
                  <c:v>19.239999999999988</c:v>
                </c:pt>
                <c:pt idx="635">
                  <c:v>19.25</c:v>
                </c:pt>
                <c:pt idx="636">
                  <c:v>19.43</c:v>
                </c:pt>
                <c:pt idx="637">
                  <c:v>19.25</c:v>
                </c:pt>
                <c:pt idx="638">
                  <c:v>19.739999999999988</c:v>
                </c:pt>
                <c:pt idx="639">
                  <c:v>19.53</c:v>
                </c:pt>
                <c:pt idx="640">
                  <c:v>19.75</c:v>
                </c:pt>
                <c:pt idx="641">
                  <c:v>20.21</c:v>
                </c:pt>
                <c:pt idx="642">
                  <c:v>19.89</c:v>
                </c:pt>
                <c:pt idx="643">
                  <c:v>20.21</c:v>
                </c:pt>
                <c:pt idx="644">
                  <c:v>19.979999999999986</c:v>
                </c:pt>
                <c:pt idx="645">
                  <c:v>19.5</c:v>
                </c:pt>
                <c:pt idx="646">
                  <c:v>19.690000000000001</c:v>
                </c:pt>
                <c:pt idx="647">
                  <c:v>19.55</c:v>
                </c:pt>
                <c:pt idx="648">
                  <c:v>19.62</c:v>
                </c:pt>
                <c:pt idx="649">
                  <c:v>19.57</c:v>
                </c:pt>
                <c:pt idx="650">
                  <c:v>19.53</c:v>
                </c:pt>
                <c:pt idx="651">
                  <c:v>19.739999999999988</c:v>
                </c:pt>
                <c:pt idx="652">
                  <c:v>19.399999999999999</c:v>
                </c:pt>
                <c:pt idx="653">
                  <c:v>19.5</c:v>
                </c:pt>
                <c:pt idx="654">
                  <c:v>19.53</c:v>
                </c:pt>
                <c:pt idx="655">
                  <c:v>19.43</c:v>
                </c:pt>
                <c:pt idx="656">
                  <c:v>19.43</c:v>
                </c:pt>
                <c:pt idx="657">
                  <c:v>19.62</c:v>
                </c:pt>
                <c:pt idx="658">
                  <c:v>19.600000000000001</c:v>
                </c:pt>
                <c:pt idx="659">
                  <c:v>19.62</c:v>
                </c:pt>
                <c:pt idx="660">
                  <c:v>19.5</c:v>
                </c:pt>
                <c:pt idx="661">
                  <c:v>19.27</c:v>
                </c:pt>
                <c:pt idx="662">
                  <c:v>19.309999999999999</c:v>
                </c:pt>
                <c:pt idx="663">
                  <c:v>19.479999999999986</c:v>
                </c:pt>
                <c:pt idx="664">
                  <c:v>20.53</c:v>
                </c:pt>
                <c:pt idx="665">
                  <c:v>20.650000000000031</c:v>
                </c:pt>
                <c:pt idx="666">
                  <c:v>19.64</c:v>
                </c:pt>
                <c:pt idx="667">
                  <c:v>19.79</c:v>
                </c:pt>
                <c:pt idx="668">
                  <c:v>19.979999999999986</c:v>
                </c:pt>
                <c:pt idx="669">
                  <c:v>20.110000000000031</c:v>
                </c:pt>
                <c:pt idx="670">
                  <c:v>20.03</c:v>
                </c:pt>
                <c:pt idx="671">
                  <c:v>20.32</c:v>
                </c:pt>
                <c:pt idx="672">
                  <c:v>20.7</c:v>
                </c:pt>
                <c:pt idx="673">
                  <c:v>20.630000000000031</c:v>
                </c:pt>
                <c:pt idx="674">
                  <c:v>20.58</c:v>
                </c:pt>
                <c:pt idx="675">
                  <c:v>20.25</c:v>
                </c:pt>
                <c:pt idx="676">
                  <c:v>20.130000000000031</c:v>
                </c:pt>
                <c:pt idx="677">
                  <c:v>20.07</c:v>
                </c:pt>
                <c:pt idx="678">
                  <c:v>19.84</c:v>
                </c:pt>
                <c:pt idx="679">
                  <c:v>19.95</c:v>
                </c:pt>
                <c:pt idx="680">
                  <c:v>20.16</c:v>
                </c:pt>
                <c:pt idx="681">
                  <c:v>20.14</c:v>
                </c:pt>
                <c:pt idx="682">
                  <c:v>20.32</c:v>
                </c:pt>
                <c:pt idx="683">
                  <c:v>20.420000000000002</c:v>
                </c:pt>
                <c:pt idx="684">
                  <c:v>20.23</c:v>
                </c:pt>
                <c:pt idx="685">
                  <c:v>20.41</c:v>
                </c:pt>
                <c:pt idx="686">
                  <c:v>20.27</c:v>
                </c:pt>
                <c:pt idx="687">
                  <c:v>20.439999999999987</c:v>
                </c:pt>
                <c:pt idx="688">
                  <c:v>20.62</c:v>
                </c:pt>
                <c:pt idx="689">
                  <c:v>20.75</c:v>
                </c:pt>
                <c:pt idx="690">
                  <c:v>20.73</c:v>
                </c:pt>
                <c:pt idx="691">
                  <c:v>20.88</c:v>
                </c:pt>
                <c:pt idx="692">
                  <c:v>21.17</c:v>
                </c:pt>
                <c:pt idx="693">
                  <c:v>21.05</c:v>
                </c:pt>
                <c:pt idx="694">
                  <c:v>20.99</c:v>
                </c:pt>
                <c:pt idx="695">
                  <c:v>21.150000000000031</c:v>
                </c:pt>
                <c:pt idx="696">
                  <c:v>21.56</c:v>
                </c:pt>
                <c:pt idx="697">
                  <c:v>21.439999999999987</c:v>
                </c:pt>
                <c:pt idx="698">
                  <c:v>21.68</c:v>
                </c:pt>
                <c:pt idx="699">
                  <c:v>21.74</c:v>
                </c:pt>
                <c:pt idx="700">
                  <c:v>22.1</c:v>
                </c:pt>
                <c:pt idx="701">
                  <c:v>21.85</c:v>
                </c:pt>
                <c:pt idx="702">
                  <c:v>22.04</c:v>
                </c:pt>
                <c:pt idx="703">
                  <c:v>22.419999999999987</c:v>
                </c:pt>
                <c:pt idx="704">
                  <c:v>22.810000000000031</c:v>
                </c:pt>
                <c:pt idx="705">
                  <c:v>22.69</c:v>
                </c:pt>
                <c:pt idx="706">
                  <c:v>22.419999999999987</c:v>
                </c:pt>
                <c:pt idx="707">
                  <c:v>22.59</c:v>
                </c:pt>
                <c:pt idx="708">
                  <c:v>22.67</c:v>
                </c:pt>
                <c:pt idx="709">
                  <c:v>22.419999999999987</c:v>
                </c:pt>
                <c:pt idx="710">
                  <c:v>21.97</c:v>
                </c:pt>
                <c:pt idx="711">
                  <c:v>22.1</c:v>
                </c:pt>
                <c:pt idx="712">
                  <c:v>21.79</c:v>
                </c:pt>
                <c:pt idx="713">
                  <c:v>21.79</c:v>
                </c:pt>
                <c:pt idx="714">
                  <c:v>21.72</c:v>
                </c:pt>
                <c:pt idx="715">
                  <c:v>21.759999999999987</c:v>
                </c:pt>
                <c:pt idx="716">
                  <c:v>22.1</c:v>
                </c:pt>
                <c:pt idx="717">
                  <c:v>22.51</c:v>
                </c:pt>
                <c:pt idx="718">
                  <c:v>22.38</c:v>
                </c:pt>
                <c:pt idx="719">
                  <c:v>22.41</c:v>
                </c:pt>
                <c:pt idx="720">
                  <c:v>22.05</c:v>
                </c:pt>
                <c:pt idx="721">
                  <c:v>21.97</c:v>
                </c:pt>
                <c:pt idx="722">
                  <c:v>21.84</c:v>
                </c:pt>
                <c:pt idx="723">
                  <c:v>21.479999999999986</c:v>
                </c:pt>
                <c:pt idx="724">
                  <c:v>21.27</c:v>
                </c:pt>
                <c:pt idx="725">
                  <c:v>21.279999999999987</c:v>
                </c:pt>
                <c:pt idx="726">
                  <c:v>21.03</c:v>
                </c:pt>
                <c:pt idx="727">
                  <c:v>21.59</c:v>
                </c:pt>
                <c:pt idx="728">
                  <c:v>21.16</c:v>
                </c:pt>
                <c:pt idx="729">
                  <c:v>20.85</c:v>
                </c:pt>
                <c:pt idx="730">
                  <c:v>20.71</c:v>
                </c:pt>
                <c:pt idx="731">
                  <c:v>20.54</c:v>
                </c:pt>
                <c:pt idx="732">
                  <c:v>19.959999999999987</c:v>
                </c:pt>
                <c:pt idx="733">
                  <c:v>20.05</c:v>
                </c:pt>
                <c:pt idx="734">
                  <c:v>19.630000000000031</c:v>
                </c:pt>
                <c:pt idx="735">
                  <c:v>19.97</c:v>
                </c:pt>
                <c:pt idx="736">
                  <c:v>20.190000000000001</c:v>
                </c:pt>
                <c:pt idx="737">
                  <c:v>20.130000000000031</c:v>
                </c:pt>
                <c:pt idx="738">
                  <c:v>19.73</c:v>
                </c:pt>
                <c:pt idx="739">
                  <c:v>19.22</c:v>
                </c:pt>
                <c:pt idx="740">
                  <c:v>19.39</c:v>
                </c:pt>
                <c:pt idx="741">
                  <c:v>19.130000000000031</c:v>
                </c:pt>
                <c:pt idx="742">
                  <c:v>18.88</c:v>
                </c:pt>
                <c:pt idx="743">
                  <c:v>18.010000000000005</c:v>
                </c:pt>
                <c:pt idx="744">
                  <c:v>18.16</c:v>
                </c:pt>
                <c:pt idx="745">
                  <c:v>18.23</c:v>
                </c:pt>
                <c:pt idx="746">
                  <c:v>18.579999999999988</c:v>
                </c:pt>
                <c:pt idx="747">
                  <c:v>18.809999999999999</c:v>
                </c:pt>
                <c:pt idx="748">
                  <c:v>18.579999999999988</c:v>
                </c:pt>
                <c:pt idx="749">
                  <c:v>18.059999999999999</c:v>
                </c:pt>
                <c:pt idx="750">
                  <c:v>18.02</c:v>
                </c:pt>
                <c:pt idx="751">
                  <c:v>17.89</c:v>
                </c:pt>
                <c:pt idx="752">
                  <c:v>17.399999999999999</c:v>
                </c:pt>
                <c:pt idx="753">
                  <c:v>17.649999999999999</c:v>
                </c:pt>
                <c:pt idx="754">
                  <c:v>17.829999999999988</c:v>
                </c:pt>
                <c:pt idx="755">
                  <c:v>17.68</c:v>
                </c:pt>
                <c:pt idx="756">
                  <c:v>17.72</c:v>
                </c:pt>
                <c:pt idx="757">
                  <c:v>17.610000000000031</c:v>
                </c:pt>
                <c:pt idx="758">
                  <c:v>18.36</c:v>
                </c:pt>
                <c:pt idx="759">
                  <c:v>18.12</c:v>
                </c:pt>
                <c:pt idx="760">
                  <c:v>18.12</c:v>
                </c:pt>
                <c:pt idx="761">
                  <c:v>17.690000000000001</c:v>
                </c:pt>
                <c:pt idx="762">
                  <c:v>16.920000000000002</c:v>
                </c:pt>
                <c:pt idx="763">
                  <c:v>16.86</c:v>
                </c:pt>
                <c:pt idx="764">
                  <c:v>17.239999999999988</c:v>
                </c:pt>
                <c:pt idx="765">
                  <c:v>17.95</c:v>
                </c:pt>
                <c:pt idx="766">
                  <c:v>17.89</c:v>
                </c:pt>
                <c:pt idx="767">
                  <c:v>18.309999999999999</c:v>
                </c:pt>
                <c:pt idx="768">
                  <c:v>18.54</c:v>
                </c:pt>
                <c:pt idx="769">
                  <c:v>18.32</c:v>
                </c:pt>
                <c:pt idx="770">
                  <c:v>18.010000000000005</c:v>
                </c:pt>
                <c:pt idx="771">
                  <c:v>17.75</c:v>
                </c:pt>
                <c:pt idx="772">
                  <c:v>18.05</c:v>
                </c:pt>
                <c:pt idx="773">
                  <c:v>17.86</c:v>
                </c:pt>
                <c:pt idx="774">
                  <c:v>18.22</c:v>
                </c:pt>
                <c:pt idx="775">
                  <c:v>18.439999999999987</c:v>
                </c:pt>
                <c:pt idx="776">
                  <c:v>18.239999999999988</c:v>
                </c:pt>
                <c:pt idx="777">
                  <c:v>18.09</c:v>
                </c:pt>
                <c:pt idx="778">
                  <c:v>18.14</c:v>
                </c:pt>
                <c:pt idx="779">
                  <c:v>18.149999999999999</c:v>
                </c:pt>
                <c:pt idx="780">
                  <c:v>18.16</c:v>
                </c:pt>
                <c:pt idx="781">
                  <c:v>18.3</c:v>
                </c:pt>
                <c:pt idx="782">
                  <c:v>18.3</c:v>
                </c:pt>
                <c:pt idx="783">
                  <c:v>18.41</c:v>
                </c:pt>
                <c:pt idx="784">
                  <c:v>18.86</c:v>
                </c:pt>
                <c:pt idx="785">
                  <c:v>18.79</c:v>
                </c:pt>
                <c:pt idx="786">
                  <c:v>18.38</c:v>
                </c:pt>
                <c:pt idx="787">
                  <c:v>18.260000000000002</c:v>
                </c:pt>
                <c:pt idx="788">
                  <c:v>18.5</c:v>
                </c:pt>
                <c:pt idx="789">
                  <c:v>18.43</c:v>
                </c:pt>
                <c:pt idx="790">
                  <c:v>17.55</c:v>
                </c:pt>
                <c:pt idx="791">
                  <c:v>17.600000000000001</c:v>
                </c:pt>
                <c:pt idx="792">
                  <c:v>17.739999999999988</c:v>
                </c:pt>
                <c:pt idx="793">
                  <c:v>17.84</c:v>
                </c:pt>
                <c:pt idx="794">
                  <c:v>17.71</c:v>
                </c:pt>
                <c:pt idx="795">
                  <c:v>17.43</c:v>
                </c:pt>
                <c:pt idx="796">
                  <c:v>17.47</c:v>
                </c:pt>
                <c:pt idx="797">
                  <c:v>17.350000000000001</c:v>
                </c:pt>
                <c:pt idx="798">
                  <c:v>17.64</c:v>
                </c:pt>
                <c:pt idx="799">
                  <c:v>17.55</c:v>
                </c:pt>
                <c:pt idx="800">
                  <c:v>17.22</c:v>
                </c:pt>
                <c:pt idx="801">
                  <c:v>17.43</c:v>
                </c:pt>
                <c:pt idx="802">
                  <c:v>17.420000000000002</c:v>
                </c:pt>
                <c:pt idx="803">
                  <c:v>17.41</c:v>
                </c:pt>
                <c:pt idx="804">
                  <c:v>17.38</c:v>
                </c:pt>
                <c:pt idx="805">
                  <c:v>17.439999999999987</c:v>
                </c:pt>
                <c:pt idx="806">
                  <c:v>17.479999999999986</c:v>
                </c:pt>
                <c:pt idx="807">
                  <c:v>17.39</c:v>
                </c:pt>
                <c:pt idx="808">
                  <c:v>17.75</c:v>
                </c:pt>
                <c:pt idx="809">
                  <c:v>17.87</c:v>
                </c:pt>
                <c:pt idx="810">
                  <c:v>17.82</c:v>
                </c:pt>
                <c:pt idx="811">
                  <c:v>17.86</c:v>
                </c:pt>
                <c:pt idx="812">
                  <c:v>17.77</c:v>
                </c:pt>
                <c:pt idx="813">
                  <c:v>17.979999999999986</c:v>
                </c:pt>
                <c:pt idx="814">
                  <c:v>17.68</c:v>
                </c:pt>
                <c:pt idx="815">
                  <c:v>17.8</c:v>
                </c:pt>
                <c:pt idx="816">
                  <c:v>17.850000000000001</c:v>
                </c:pt>
                <c:pt idx="817">
                  <c:v>17.91</c:v>
                </c:pt>
                <c:pt idx="818">
                  <c:v>17.979999999999986</c:v>
                </c:pt>
                <c:pt idx="819">
                  <c:v>17.91</c:v>
                </c:pt>
                <c:pt idx="820">
                  <c:v>17.97</c:v>
                </c:pt>
                <c:pt idx="821">
                  <c:v>18.14</c:v>
                </c:pt>
                <c:pt idx="822">
                  <c:v>18.399999999999999</c:v>
                </c:pt>
                <c:pt idx="823">
                  <c:v>18.329999999999988</c:v>
                </c:pt>
                <c:pt idx="824">
                  <c:v>18.760000000000002</c:v>
                </c:pt>
                <c:pt idx="825">
                  <c:v>18.97</c:v>
                </c:pt>
                <c:pt idx="826">
                  <c:v>18.829999999999988</c:v>
                </c:pt>
                <c:pt idx="827">
                  <c:v>19.18</c:v>
                </c:pt>
                <c:pt idx="828">
                  <c:v>18.91</c:v>
                </c:pt>
                <c:pt idx="829">
                  <c:v>19.09</c:v>
                </c:pt>
                <c:pt idx="830">
                  <c:v>18.89</c:v>
                </c:pt>
                <c:pt idx="831">
                  <c:v>18.59</c:v>
                </c:pt>
                <c:pt idx="832">
                  <c:v>18.630000000000031</c:v>
                </c:pt>
                <c:pt idx="833">
                  <c:v>18.989999999999835</c:v>
                </c:pt>
                <c:pt idx="834">
                  <c:v>19.04</c:v>
                </c:pt>
                <c:pt idx="835">
                  <c:v>18.760000000000002</c:v>
                </c:pt>
                <c:pt idx="836">
                  <c:v>18.75</c:v>
                </c:pt>
                <c:pt idx="837">
                  <c:v>18.86</c:v>
                </c:pt>
                <c:pt idx="838">
                  <c:v>18.95</c:v>
                </c:pt>
                <c:pt idx="839">
                  <c:v>19.110000000000031</c:v>
                </c:pt>
                <c:pt idx="840">
                  <c:v>19.47</c:v>
                </c:pt>
                <c:pt idx="841">
                  <c:v>19.66</c:v>
                </c:pt>
                <c:pt idx="842">
                  <c:v>19.7</c:v>
                </c:pt>
                <c:pt idx="843">
                  <c:v>19.690000000000001</c:v>
                </c:pt>
                <c:pt idx="844">
                  <c:v>19.64</c:v>
                </c:pt>
                <c:pt idx="845">
                  <c:v>19.559999999999999</c:v>
                </c:pt>
                <c:pt idx="846">
                  <c:v>19.7</c:v>
                </c:pt>
                <c:pt idx="847">
                  <c:v>19.89</c:v>
                </c:pt>
                <c:pt idx="848">
                  <c:v>19.86</c:v>
                </c:pt>
                <c:pt idx="849">
                  <c:v>19.97</c:v>
                </c:pt>
                <c:pt idx="850">
                  <c:v>19.829999999999988</c:v>
                </c:pt>
                <c:pt idx="851">
                  <c:v>19.59</c:v>
                </c:pt>
                <c:pt idx="852">
                  <c:v>19.459999999999987</c:v>
                </c:pt>
                <c:pt idx="853">
                  <c:v>19.18</c:v>
                </c:pt>
                <c:pt idx="854">
                  <c:v>19.18</c:v>
                </c:pt>
                <c:pt idx="855">
                  <c:v>19.68</c:v>
                </c:pt>
                <c:pt idx="856">
                  <c:v>19.72</c:v>
                </c:pt>
                <c:pt idx="857">
                  <c:v>20.67</c:v>
                </c:pt>
                <c:pt idx="858">
                  <c:v>20.7</c:v>
                </c:pt>
                <c:pt idx="859">
                  <c:v>20.66</c:v>
                </c:pt>
                <c:pt idx="860">
                  <c:v>20.79</c:v>
                </c:pt>
                <c:pt idx="861">
                  <c:v>20.79</c:v>
                </c:pt>
                <c:pt idx="862">
                  <c:v>20.82</c:v>
                </c:pt>
                <c:pt idx="863">
                  <c:v>21.07</c:v>
                </c:pt>
                <c:pt idx="864">
                  <c:v>21.16</c:v>
                </c:pt>
                <c:pt idx="865">
                  <c:v>21.3</c:v>
                </c:pt>
                <c:pt idx="866">
                  <c:v>21.130000000000031</c:v>
                </c:pt>
                <c:pt idx="867">
                  <c:v>21.03</c:v>
                </c:pt>
                <c:pt idx="868">
                  <c:v>21.18</c:v>
                </c:pt>
                <c:pt idx="869">
                  <c:v>21.1</c:v>
                </c:pt>
                <c:pt idx="870">
                  <c:v>21.1</c:v>
                </c:pt>
                <c:pt idx="871">
                  <c:v>21.25</c:v>
                </c:pt>
                <c:pt idx="872">
                  <c:v>21.12</c:v>
                </c:pt>
                <c:pt idx="873">
                  <c:v>21.110000000000031</c:v>
                </c:pt>
                <c:pt idx="874">
                  <c:v>21.06</c:v>
                </c:pt>
                <c:pt idx="875">
                  <c:v>21.09</c:v>
                </c:pt>
                <c:pt idx="876">
                  <c:v>21.19</c:v>
                </c:pt>
                <c:pt idx="877">
                  <c:v>21.29</c:v>
                </c:pt>
                <c:pt idx="878">
                  <c:v>21.57</c:v>
                </c:pt>
                <c:pt idx="879">
                  <c:v>21.310000000000031</c:v>
                </c:pt>
                <c:pt idx="880">
                  <c:v>21.17</c:v>
                </c:pt>
                <c:pt idx="881">
                  <c:v>20.99</c:v>
                </c:pt>
                <c:pt idx="882">
                  <c:v>20.41</c:v>
                </c:pt>
                <c:pt idx="883">
                  <c:v>20.6</c:v>
                </c:pt>
                <c:pt idx="884">
                  <c:v>20.75</c:v>
                </c:pt>
                <c:pt idx="885">
                  <c:v>20.8</c:v>
                </c:pt>
                <c:pt idx="886">
                  <c:v>20.57</c:v>
                </c:pt>
                <c:pt idx="887">
                  <c:v>20.04</c:v>
                </c:pt>
                <c:pt idx="888">
                  <c:v>20</c:v>
                </c:pt>
                <c:pt idx="889">
                  <c:v>19.979999999999986</c:v>
                </c:pt>
                <c:pt idx="890">
                  <c:v>19.86</c:v>
                </c:pt>
                <c:pt idx="891">
                  <c:v>19.97</c:v>
                </c:pt>
                <c:pt idx="892">
                  <c:v>20.07</c:v>
                </c:pt>
                <c:pt idx="893">
                  <c:v>20.21</c:v>
                </c:pt>
                <c:pt idx="894">
                  <c:v>20.309999999999999</c:v>
                </c:pt>
                <c:pt idx="895">
                  <c:v>20.130000000000031</c:v>
                </c:pt>
                <c:pt idx="896">
                  <c:v>20.239999999999988</c:v>
                </c:pt>
                <c:pt idx="897">
                  <c:v>20.21</c:v>
                </c:pt>
                <c:pt idx="898">
                  <c:v>20.439999999999987</c:v>
                </c:pt>
                <c:pt idx="899">
                  <c:v>20.6</c:v>
                </c:pt>
                <c:pt idx="900">
                  <c:v>20.71</c:v>
                </c:pt>
                <c:pt idx="901">
                  <c:v>20.73</c:v>
                </c:pt>
                <c:pt idx="902">
                  <c:v>20.72</c:v>
                </c:pt>
                <c:pt idx="903">
                  <c:v>20.66</c:v>
                </c:pt>
                <c:pt idx="904">
                  <c:v>20.459999999999987</c:v>
                </c:pt>
                <c:pt idx="905">
                  <c:v>20.47</c:v>
                </c:pt>
                <c:pt idx="906">
                  <c:v>20.21</c:v>
                </c:pt>
                <c:pt idx="907">
                  <c:v>19.989999999999835</c:v>
                </c:pt>
                <c:pt idx="908">
                  <c:v>19.84</c:v>
                </c:pt>
                <c:pt idx="909">
                  <c:v>20.03</c:v>
                </c:pt>
                <c:pt idx="910">
                  <c:v>19.86</c:v>
                </c:pt>
                <c:pt idx="911">
                  <c:v>19.690000000000001</c:v>
                </c:pt>
                <c:pt idx="912">
                  <c:v>19.59</c:v>
                </c:pt>
                <c:pt idx="913">
                  <c:v>19.72</c:v>
                </c:pt>
                <c:pt idx="914">
                  <c:v>20.03</c:v>
                </c:pt>
                <c:pt idx="915">
                  <c:v>20</c:v>
                </c:pt>
                <c:pt idx="916">
                  <c:v>20.05</c:v>
                </c:pt>
                <c:pt idx="917">
                  <c:v>20</c:v>
                </c:pt>
                <c:pt idx="918">
                  <c:v>19.86</c:v>
                </c:pt>
                <c:pt idx="919">
                  <c:v>19.82</c:v>
                </c:pt>
                <c:pt idx="920">
                  <c:v>19.68</c:v>
                </c:pt>
                <c:pt idx="921">
                  <c:v>20.04</c:v>
                </c:pt>
                <c:pt idx="922">
                  <c:v>19.75</c:v>
                </c:pt>
                <c:pt idx="923">
                  <c:v>19.739999999999988</c:v>
                </c:pt>
                <c:pt idx="924">
                  <c:v>19.72</c:v>
                </c:pt>
                <c:pt idx="925">
                  <c:v>19.87</c:v>
                </c:pt>
                <c:pt idx="926">
                  <c:v>20.130000000000031</c:v>
                </c:pt>
                <c:pt idx="927">
                  <c:v>20.130000000000031</c:v>
                </c:pt>
                <c:pt idx="928">
                  <c:v>20.09</c:v>
                </c:pt>
                <c:pt idx="929">
                  <c:v>20.190000000000001</c:v>
                </c:pt>
                <c:pt idx="930">
                  <c:v>20.260000000000002</c:v>
                </c:pt>
                <c:pt idx="931">
                  <c:v>20.37</c:v>
                </c:pt>
                <c:pt idx="932">
                  <c:v>20.399999999999999</c:v>
                </c:pt>
                <c:pt idx="933">
                  <c:v>20.38</c:v>
                </c:pt>
                <c:pt idx="934">
                  <c:v>20.43</c:v>
                </c:pt>
                <c:pt idx="935">
                  <c:v>20.67</c:v>
                </c:pt>
                <c:pt idx="936">
                  <c:v>20.58</c:v>
                </c:pt>
                <c:pt idx="937">
                  <c:v>20.630000000000031</c:v>
                </c:pt>
                <c:pt idx="938">
                  <c:v>20.45</c:v>
                </c:pt>
                <c:pt idx="939">
                  <c:v>20.309999999999999</c:v>
                </c:pt>
                <c:pt idx="940">
                  <c:v>20.279999999999987</c:v>
                </c:pt>
                <c:pt idx="941">
                  <c:v>20.420000000000002</c:v>
                </c:pt>
                <c:pt idx="942">
                  <c:v>20.650000000000031</c:v>
                </c:pt>
                <c:pt idx="943">
                  <c:v>20.47</c:v>
                </c:pt>
                <c:pt idx="944">
                  <c:v>20.329999999999988</c:v>
                </c:pt>
                <c:pt idx="945">
                  <c:v>20.399999999999999</c:v>
                </c:pt>
                <c:pt idx="946">
                  <c:v>20.32</c:v>
                </c:pt>
                <c:pt idx="947">
                  <c:v>20.34</c:v>
                </c:pt>
                <c:pt idx="948">
                  <c:v>20.45</c:v>
                </c:pt>
                <c:pt idx="949">
                  <c:v>20.5</c:v>
                </c:pt>
                <c:pt idx="950">
                  <c:v>20.36</c:v>
                </c:pt>
                <c:pt idx="951">
                  <c:v>20.350000000000001</c:v>
                </c:pt>
                <c:pt idx="952">
                  <c:v>20.45</c:v>
                </c:pt>
                <c:pt idx="953">
                  <c:v>20.55</c:v>
                </c:pt>
                <c:pt idx="954">
                  <c:v>20.9</c:v>
                </c:pt>
                <c:pt idx="955">
                  <c:v>20.830000000000005</c:v>
                </c:pt>
                <c:pt idx="956">
                  <c:v>20.7</c:v>
                </c:pt>
                <c:pt idx="957">
                  <c:v>20.64</c:v>
                </c:pt>
                <c:pt idx="958">
                  <c:v>20.810000000000031</c:v>
                </c:pt>
                <c:pt idx="959">
                  <c:v>20.830000000000005</c:v>
                </c:pt>
                <c:pt idx="960">
                  <c:v>20.79</c:v>
                </c:pt>
                <c:pt idx="961">
                  <c:v>20.71</c:v>
                </c:pt>
                <c:pt idx="962">
                  <c:v>20.41</c:v>
                </c:pt>
                <c:pt idx="963">
                  <c:v>20.110000000000031</c:v>
                </c:pt>
                <c:pt idx="964">
                  <c:v>19.979999999999986</c:v>
                </c:pt>
                <c:pt idx="965">
                  <c:v>20.02</c:v>
                </c:pt>
                <c:pt idx="966">
                  <c:v>19.850000000000001</c:v>
                </c:pt>
                <c:pt idx="967">
                  <c:v>19.899999999999999</c:v>
                </c:pt>
                <c:pt idx="968">
                  <c:v>19.59</c:v>
                </c:pt>
                <c:pt idx="969">
                  <c:v>19.45</c:v>
                </c:pt>
                <c:pt idx="970">
                  <c:v>19.55</c:v>
                </c:pt>
                <c:pt idx="971">
                  <c:v>19.5</c:v>
                </c:pt>
                <c:pt idx="972">
                  <c:v>19.149999999999999</c:v>
                </c:pt>
                <c:pt idx="973">
                  <c:v>19.38</c:v>
                </c:pt>
                <c:pt idx="974">
                  <c:v>19.190000000000001</c:v>
                </c:pt>
                <c:pt idx="975">
                  <c:v>19.5</c:v>
                </c:pt>
                <c:pt idx="976">
                  <c:v>19.45</c:v>
                </c:pt>
                <c:pt idx="977">
                  <c:v>19.36</c:v>
                </c:pt>
                <c:pt idx="978">
                  <c:v>19.14</c:v>
                </c:pt>
                <c:pt idx="979">
                  <c:v>19.010000000000005</c:v>
                </c:pt>
                <c:pt idx="980">
                  <c:v>19.27</c:v>
                </c:pt>
                <c:pt idx="981">
                  <c:v>19.149999999999999</c:v>
                </c:pt>
                <c:pt idx="982">
                  <c:v>19.04</c:v>
                </c:pt>
                <c:pt idx="983">
                  <c:v>19.34</c:v>
                </c:pt>
                <c:pt idx="984">
                  <c:v>19.36</c:v>
                </c:pt>
                <c:pt idx="985">
                  <c:v>19.010000000000005</c:v>
                </c:pt>
                <c:pt idx="986">
                  <c:v>19.05</c:v>
                </c:pt>
                <c:pt idx="987">
                  <c:v>19.18</c:v>
                </c:pt>
                <c:pt idx="988">
                  <c:v>18.75</c:v>
                </c:pt>
                <c:pt idx="989">
                  <c:v>18.95</c:v>
                </c:pt>
                <c:pt idx="990">
                  <c:v>18.84</c:v>
                </c:pt>
                <c:pt idx="991">
                  <c:v>18.489999999999835</c:v>
                </c:pt>
                <c:pt idx="992">
                  <c:v>18.34</c:v>
                </c:pt>
                <c:pt idx="993">
                  <c:v>18.079999999999988</c:v>
                </c:pt>
                <c:pt idx="994">
                  <c:v>18.05</c:v>
                </c:pt>
                <c:pt idx="995">
                  <c:v>18.239999999999988</c:v>
                </c:pt>
                <c:pt idx="996">
                  <c:v>17.939999999999987</c:v>
                </c:pt>
                <c:pt idx="997">
                  <c:v>17.850000000000001</c:v>
                </c:pt>
                <c:pt idx="998">
                  <c:v>18.27</c:v>
                </c:pt>
                <c:pt idx="999">
                  <c:v>18.100000000000001</c:v>
                </c:pt>
                <c:pt idx="1000">
                  <c:v>18.02</c:v>
                </c:pt>
                <c:pt idx="1001">
                  <c:v>17.87</c:v>
                </c:pt>
                <c:pt idx="1002">
                  <c:v>18.059999999999999</c:v>
                </c:pt>
                <c:pt idx="1003">
                  <c:v>18.57</c:v>
                </c:pt>
                <c:pt idx="1004">
                  <c:v>18.559999999999999</c:v>
                </c:pt>
                <c:pt idx="1005">
                  <c:v>18.64</c:v>
                </c:pt>
                <c:pt idx="1006">
                  <c:v>18.489999999999835</c:v>
                </c:pt>
                <c:pt idx="1007">
                  <c:v>18.610000000000031</c:v>
                </c:pt>
                <c:pt idx="1008">
                  <c:v>18.7</c:v>
                </c:pt>
                <c:pt idx="1009">
                  <c:v>18.34</c:v>
                </c:pt>
                <c:pt idx="1010">
                  <c:v>18.27</c:v>
                </c:pt>
                <c:pt idx="1011">
                  <c:v>18.29</c:v>
                </c:pt>
                <c:pt idx="1012">
                  <c:v>17.79</c:v>
                </c:pt>
                <c:pt idx="1013">
                  <c:v>17.97</c:v>
                </c:pt>
                <c:pt idx="1014">
                  <c:v>17.75</c:v>
                </c:pt>
                <c:pt idx="1015">
                  <c:v>17.579999999999988</c:v>
                </c:pt>
                <c:pt idx="1016">
                  <c:v>17.479999999999986</c:v>
                </c:pt>
                <c:pt idx="1017">
                  <c:v>17.420000000000002</c:v>
                </c:pt>
                <c:pt idx="1018">
                  <c:v>17.010000000000005</c:v>
                </c:pt>
                <c:pt idx="1019">
                  <c:v>17.059999999999999</c:v>
                </c:pt>
                <c:pt idx="1020">
                  <c:v>17.23</c:v>
                </c:pt>
                <c:pt idx="1021">
                  <c:v>17.5</c:v>
                </c:pt>
                <c:pt idx="1022">
                  <c:v>17.459999999999987</c:v>
                </c:pt>
                <c:pt idx="1023">
                  <c:v>17.190000000000001</c:v>
                </c:pt>
                <c:pt idx="1024">
                  <c:v>16.97</c:v>
                </c:pt>
                <c:pt idx="1025">
                  <c:v>17.420000000000002</c:v>
                </c:pt>
                <c:pt idx="1026">
                  <c:v>17.309999999999999</c:v>
                </c:pt>
                <c:pt idx="1027">
                  <c:v>18.07</c:v>
                </c:pt>
                <c:pt idx="1028">
                  <c:v>18.03</c:v>
                </c:pt>
                <c:pt idx="1029">
                  <c:v>18.03</c:v>
                </c:pt>
                <c:pt idx="1030">
                  <c:v>18.62</c:v>
                </c:pt>
                <c:pt idx="1031">
                  <c:v>18.47</c:v>
                </c:pt>
                <c:pt idx="1032">
                  <c:v>18.57</c:v>
                </c:pt>
                <c:pt idx="1033">
                  <c:v>18.25</c:v>
                </c:pt>
                <c:pt idx="1034">
                  <c:v>18.260000000000002</c:v>
                </c:pt>
                <c:pt idx="1035">
                  <c:v>18.559999999999999</c:v>
                </c:pt>
                <c:pt idx="1036">
                  <c:v>18.559999999999999</c:v>
                </c:pt>
                <c:pt idx="1037">
                  <c:v>18.3</c:v>
                </c:pt>
                <c:pt idx="1038">
                  <c:v>18.29</c:v>
                </c:pt>
                <c:pt idx="1039">
                  <c:v>18.309999999999999</c:v>
                </c:pt>
                <c:pt idx="1040">
                  <c:v>18.39</c:v>
                </c:pt>
                <c:pt idx="1041">
                  <c:v>18.21</c:v>
                </c:pt>
                <c:pt idx="1042">
                  <c:v>17.959999999999987</c:v>
                </c:pt>
                <c:pt idx="1043">
                  <c:v>18.149999999999999</c:v>
                </c:pt>
                <c:pt idx="1044">
                  <c:v>17.73</c:v>
                </c:pt>
                <c:pt idx="1045">
                  <c:v>17.979999999999986</c:v>
                </c:pt>
                <c:pt idx="1046">
                  <c:v>18.279999999999987</c:v>
                </c:pt>
                <c:pt idx="1047">
                  <c:v>18.630000000000031</c:v>
                </c:pt>
                <c:pt idx="1048">
                  <c:v>18.95</c:v>
                </c:pt>
                <c:pt idx="1049">
                  <c:v>19.010000000000005</c:v>
                </c:pt>
                <c:pt idx="1050">
                  <c:v>18.979999999999986</c:v>
                </c:pt>
                <c:pt idx="1051">
                  <c:v>18.920000000000002</c:v>
                </c:pt>
                <c:pt idx="1052">
                  <c:v>18.959999999999987</c:v>
                </c:pt>
                <c:pt idx="1053">
                  <c:v>18.87</c:v>
                </c:pt>
                <c:pt idx="1054">
                  <c:v>18.97</c:v>
                </c:pt>
                <c:pt idx="1055">
                  <c:v>19.479999999999986</c:v>
                </c:pt>
                <c:pt idx="1056">
                  <c:v>19.37</c:v>
                </c:pt>
                <c:pt idx="1057">
                  <c:v>19.05</c:v>
                </c:pt>
                <c:pt idx="1058">
                  <c:v>19.05</c:v>
                </c:pt>
                <c:pt idx="1059">
                  <c:v>18.88</c:v>
                </c:pt>
                <c:pt idx="1060">
                  <c:v>18.55</c:v>
                </c:pt>
                <c:pt idx="1061">
                  <c:v>18.89</c:v>
                </c:pt>
                <c:pt idx="1062">
                  <c:v>18.690000000000001</c:v>
                </c:pt>
                <c:pt idx="1063">
                  <c:v>18.600000000000001</c:v>
                </c:pt>
                <c:pt idx="1064">
                  <c:v>18.71</c:v>
                </c:pt>
                <c:pt idx="1065">
                  <c:v>18.84</c:v>
                </c:pt>
                <c:pt idx="1066">
                  <c:v>18.62</c:v>
                </c:pt>
                <c:pt idx="1067">
                  <c:v>18.27</c:v>
                </c:pt>
                <c:pt idx="1068">
                  <c:v>18.489999999999835</c:v>
                </c:pt>
                <c:pt idx="1069">
                  <c:v>18.630000000000031</c:v>
                </c:pt>
                <c:pt idx="1070">
                  <c:v>18.77</c:v>
                </c:pt>
                <c:pt idx="1071">
                  <c:v>18.75</c:v>
                </c:pt>
                <c:pt idx="1072">
                  <c:v>18.79</c:v>
                </c:pt>
                <c:pt idx="1073">
                  <c:v>18.66</c:v>
                </c:pt>
                <c:pt idx="1074">
                  <c:v>18.899999999999999</c:v>
                </c:pt>
                <c:pt idx="1075">
                  <c:v>19</c:v>
                </c:pt>
                <c:pt idx="1076">
                  <c:v>19.110000000000031</c:v>
                </c:pt>
                <c:pt idx="1077">
                  <c:v>19.059999999999999</c:v>
                </c:pt>
                <c:pt idx="1078">
                  <c:v>18.779999999999987</c:v>
                </c:pt>
                <c:pt idx="1079">
                  <c:v>18.86</c:v>
                </c:pt>
                <c:pt idx="1080">
                  <c:v>18.77</c:v>
                </c:pt>
                <c:pt idx="1081">
                  <c:v>18.91</c:v>
                </c:pt>
                <c:pt idx="1082">
                  <c:v>18.86</c:v>
                </c:pt>
                <c:pt idx="1083">
                  <c:v>18.850000000000001</c:v>
                </c:pt>
                <c:pt idx="1084">
                  <c:v>18.809999999999999</c:v>
                </c:pt>
                <c:pt idx="1085">
                  <c:v>18.72</c:v>
                </c:pt>
                <c:pt idx="1086">
                  <c:v>18.8</c:v>
                </c:pt>
                <c:pt idx="1087">
                  <c:v>18.88</c:v>
                </c:pt>
                <c:pt idx="1088">
                  <c:v>18.760000000000002</c:v>
                </c:pt>
                <c:pt idx="1089">
                  <c:v>18.91</c:v>
                </c:pt>
                <c:pt idx="1090">
                  <c:v>18.899999999999999</c:v>
                </c:pt>
                <c:pt idx="1091">
                  <c:v>18.760000000000002</c:v>
                </c:pt>
                <c:pt idx="1092">
                  <c:v>18.79</c:v>
                </c:pt>
                <c:pt idx="1093">
                  <c:v>19.149999999999999</c:v>
                </c:pt>
                <c:pt idx="1094">
                  <c:v>19.149999999999999</c:v>
                </c:pt>
                <c:pt idx="1095">
                  <c:v>19.05</c:v>
                </c:pt>
                <c:pt idx="1096">
                  <c:v>19.16</c:v>
                </c:pt>
                <c:pt idx="1097">
                  <c:v>19.16</c:v>
                </c:pt>
                <c:pt idx="1098">
                  <c:v>19.190000000000001</c:v>
                </c:pt>
                <c:pt idx="1099">
                  <c:v>19.100000000000001</c:v>
                </c:pt>
                <c:pt idx="1100">
                  <c:v>19.07</c:v>
                </c:pt>
                <c:pt idx="1101">
                  <c:v>18.97</c:v>
                </c:pt>
                <c:pt idx="1102">
                  <c:v>18.7</c:v>
                </c:pt>
                <c:pt idx="1103">
                  <c:v>18.600000000000001</c:v>
                </c:pt>
                <c:pt idx="1104">
                  <c:v>18.41</c:v>
                </c:pt>
                <c:pt idx="1105">
                  <c:v>18.279999999999987</c:v>
                </c:pt>
                <c:pt idx="1106">
                  <c:v>18.2</c:v>
                </c:pt>
                <c:pt idx="1107">
                  <c:v>18.45</c:v>
                </c:pt>
                <c:pt idx="1108">
                  <c:v>18.43</c:v>
                </c:pt>
                <c:pt idx="1109">
                  <c:v>18.329999999999988</c:v>
                </c:pt>
                <c:pt idx="1110">
                  <c:v>18.489999999999835</c:v>
                </c:pt>
                <c:pt idx="1111">
                  <c:v>18.479999999999986</c:v>
                </c:pt>
                <c:pt idx="1112">
                  <c:v>18.59</c:v>
                </c:pt>
                <c:pt idx="1113">
                  <c:v>18.600000000000001</c:v>
                </c:pt>
                <c:pt idx="1114">
                  <c:v>18.72</c:v>
                </c:pt>
                <c:pt idx="1115">
                  <c:v>18.54</c:v>
                </c:pt>
                <c:pt idx="1116">
                  <c:v>18.309999999999999</c:v>
                </c:pt>
                <c:pt idx="1117">
                  <c:v>18.309999999999999</c:v>
                </c:pt>
                <c:pt idx="1118">
                  <c:v>18.190000000000001</c:v>
                </c:pt>
                <c:pt idx="1119">
                  <c:v>18.27</c:v>
                </c:pt>
                <c:pt idx="1120">
                  <c:v>18.260000000000002</c:v>
                </c:pt>
                <c:pt idx="1121">
                  <c:v>17.959999999999987</c:v>
                </c:pt>
                <c:pt idx="1122">
                  <c:v>17.66</c:v>
                </c:pt>
                <c:pt idx="1123">
                  <c:v>17.559999999999999</c:v>
                </c:pt>
                <c:pt idx="1124">
                  <c:v>17.329999999999988</c:v>
                </c:pt>
                <c:pt idx="1125">
                  <c:v>17.66</c:v>
                </c:pt>
                <c:pt idx="1126">
                  <c:v>17.55</c:v>
                </c:pt>
                <c:pt idx="1127">
                  <c:v>17.559999999999999</c:v>
                </c:pt>
                <c:pt idx="1128">
                  <c:v>17.5</c:v>
                </c:pt>
                <c:pt idx="1129">
                  <c:v>17.45</c:v>
                </c:pt>
                <c:pt idx="1130">
                  <c:v>17.479999999999986</c:v>
                </c:pt>
                <c:pt idx="1131">
                  <c:v>17.479999999999986</c:v>
                </c:pt>
                <c:pt idx="1132">
                  <c:v>17.45</c:v>
                </c:pt>
                <c:pt idx="1133">
                  <c:v>17.52</c:v>
                </c:pt>
                <c:pt idx="1134">
                  <c:v>17.66</c:v>
                </c:pt>
                <c:pt idx="1135">
                  <c:v>17.510000000000005</c:v>
                </c:pt>
                <c:pt idx="1136">
                  <c:v>17.14</c:v>
                </c:pt>
                <c:pt idx="1137">
                  <c:v>16.739999999999988</c:v>
                </c:pt>
                <c:pt idx="1138">
                  <c:v>16.93</c:v>
                </c:pt>
                <c:pt idx="1139">
                  <c:v>17.059999999999999</c:v>
                </c:pt>
                <c:pt idx="1140">
                  <c:v>16.91</c:v>
                </c:pt>
                <c:pt idx="1141">
                  <c:v>16.57</c:v>
                </c:pt>
                <c:pt idx="1142">
                  <c:v>16.649999999999999</c:v>
                </c:pt>
                <c:pt idx="1143">
                  <c:v>16.89</c:v>
                </c:pt>
                <c:pt idx="1144">
                  <c:v>16.959999999999987</c:v>
                </c:pt>
                <c:pt idx="1145">
                  <c:v>16.43</c:v>
                </c:pt>
                <c:pt idx="1146">
                  <c:v>16.38</c:v>
                </c:pt>
                <c:pt idx="1147">
                  <c:v>16.309999999999999</c:v>
                </c:pt>
                <c:pt idx="1148">
                  <c:v>17.05</c:v>
                </c:pt>
                <c:pt idx="1149">
                  <c:v>16.71</c:v>
                </c:pt>
                <c:pt idx="1150">
                  <c:v>16.809999999999999</c:v>
                </c:pt>
                <c:pt idx="1151">
                  <c:v>16.649999999999999</c:v>
                </c:pt>
                <c:pt idx="1152">
                  <c:v>16.690000000000001</c:v>
                </c:pt>
                <c:pt idx="1153">
                  <c:v>16.93</c:v>
                </c:pt>
                <c:pt idx="1154">
                  <c:v>17.239999999999988</c:v>
                </c:pt>
                <c:pt idx="1155">
                  <c:v>17.09</c:v>
                </c:pt>
                <c:pt idx="1156">
                  <c:v>16.89</c:v>
                </c:pt>
                <c:pt idx="1157">
                  <c:v>16.75</c:v>
                </c:pt>
                <c:pt idx="1158">
                  <c:v>16.79</c:v>
                </c:pt>
                <c:pt idx="1159">
                  <c:v>16.670000000000005</c:v>
                </c:pt>
                <c:pt idx="1160">
                  <c:v>16.66</c:v>
                </c:pt>
                <c:pt idx="1161">
                  <c:v>16.489999999999835</c:v>
                </c:pt>
                <c:pt idx="1162">
                  <c:v>16.399999999999999</c:v>
                </c:pt>
                <c:pt idx="1163">
                  <c:v>16.630000000000031</c:v>
                </c:pt>
                <c:pt idx="1164">
                  <c:v>16.559999999999999</c:v>
                </c:pt>
                <c:pt idx="1165">
                  <c:v>16.91</c:v>
                </c:pt>
                <c:pt idx="1166">
                  <c:v>17.02</c:v>
                </c:pt>
                <c:pt idx="1167">
                  <c:v>17.04</c:v>
                </c:pt>
                <c:pt idx="1168">
                  <c:v>16.959999999999987</c:v>
                </c:pt>
                <c:pt idx="1169">
                  <c:v>17.09</c:v>
                </c:pt>
                <c:pt idx="1170">
                  <c:v>16.959999999999987</c:v>
                </c:pt>
                <c:pt idx="1171">
                  <c:v>16.959999999999987</c:v>
                </c:pt>
                <c:pt idx="1172">
                  <c:v>17.09</c:v>
                </c:pt>
                <c:pt idx="1173">
                  <c:v>17.23</c:v>
                </c:pt>
                <c:pt idx="1174">
                  <c:v>17.12</c:v>
                </c:pt>
                <c:pt idx="1175">
                  <c:v>17.04</c:v>
                </c:pt>
                <c:pt idx="1176">
                  <c:v>17.16</c:v>
                </c:pt>
                <c:pt idx="1177">
                  <c:v>17.459999999999987</c:v>
                </c:pt>
                <c:pt idx="1178">
                  <c:v>17.079999999999988</c:v>
                </c:pt>
                <c:pt idx="1179">
                  <c:v>16.73</c:v>
                </c:pt>
                <c:pt idx="1180">
                  <c:v>16.68</c:v>
                </c:pt>
                <c:pt idx="1181">
                  <c:v>16.53</c:v>
                </c:pt>
                <c:pt idx="1182">
                  <c:v>16.52</c:v>
                </c:pt>
                <c:pt idx="1183">
                  <c:v>15.99</c:v>
                </c:pt>
                <c:pt idx="1184">
                  <c:v>16.02</c:v>
                </c:pt>
                <c:pt idx="1185">
                  <c:v>16</c:v>
                </c:pt>
                <c:pt idx="1186">
                  <c:v>15.71</c:v>
                </c:pt>
                <c:pt idx="1187">
                  <c:v>15.82</c:v>
                </c:pt>
                <c:pt idx="1188">
                  <c:v>15.71</c:v>
                </c:pt>
                <c:pt idx="1189">
                  <c:v>15.6</c:v>
                </c:pt>
                <c:pt idx="1190">
                  <c:v>15.93</c:v>
                </c:pt>
                <c:pt idx="1191">
                  <c:v>16.130000000000031</c:v>
                </c:pt>
                <c:pt idx="1192">
                  <c:v>16.62</c:v>
                </c:pt>
                <c:pt idx="1193">
                  <c:v>16.66</c:v>
                </c:pt>
                <c:pt idx="1194">
                  <c:v>16.279999999999987</c:v>
                </c:pt>
                <c:pt idx="1195">
                  <c:v>16.239999999999988</c:v>
                </c:pt>
                <c:pt idx="1196">
                  <c:v>16.29</c:v>
                </c:pt>
                <c:pt idx="1197">
                  <c:v>16.55</c:v>
                </c:pt>
                <c:pt idx="1198">
                  <c:v>16.66</c:v>
                </c:pt>
                <c:pt idx="1199">
                  <c:v>17.350000000000001</c:v>
                </c:pt>
                <c:pt idx="1200">
                  <c:v>17.43</c:v>
                </c:pt>
                <c:pt idx="1201">
                  <c:v>17.3</c:v>
                </c:pt>
                <c:pt idx="1202">
                  <c:v>17.079999999999988</c:v>
                </c:pt>
                <c:pt idx="1203">
                  <c:v>17.010000000000005</c:v>
                </c:pt>
                <c:pt idx="1204">
                  <c:v>17.07</c:v>
                </c:pt>
                <c:pt idx="1205">
                  <c:v>17.16</c:v>
                </c:pt>
                <c:pt idx="1206">
                  <c:v>17.190000000000001</c:v>
                </c:pt>
                <c:pt idx="1207">
                  <c:v>17.37</c:v>
                </c:pt>
                <c:pt idx="1208">
                  <c:v>17.29</c:v>
                </c:pt>
                <c:pt idx="1209">
                  <c:v>17.12</c:v>
                </c:pt>
                <c:pt idx="1210">
                  <c:v>16.979999999999986</c:v>
                </c:pt>
                <c:pt idx="1211">
                  <c:v>16.93</c:v>
                </c:pt>
                <c:pt idx="1212">
                  <c:v>16.82</c:v>
                </c:pt>
                <c:pt idx="1213">
                  <c:v>16.95</c:v>
                </c:pt>
                <c:pt idx="1214">
                  <c:v>17.079999999999988</c:v>
                </c:pt>
                <c:pt idx="1215">
                  <c:v>17.110000000000031</c:v>
                </c:pt>
                <c:pt idx="1216">
                  <c:v>16.850000000000001</c:v>
                </c:pt>
                <c:pt idx="1217">
                  <c:v>16.37</c:v>
                </c:pt>
                <c:pt idx="1218">
                  <c:v>16.32</c:v>
                </c:pt>
                <c:pt idx="1219">
                  <c:v>16.420000000000002</c:v>
                </c:pt>
                <c:pt idx="1220">
                  <c:v>16.22</c:v>
                </c:pt>
                <c:pt idx="1221">
                  <c:v>15.8</c:v>
                </c:pt>
                <c:pt idx="1222">
                  <c:v>16.21</c:v>
                </c:pt>
                <c:pt idx="1223">
                  <c:v>15.91</c:v>
                </c:pt>
                <c:pt idx="1224">
                  <c:v>16.22</c:v>
                </c:pt>
                <c:pt idx="1225">
                  <c:v>16.130000000000031</c:v>
                </c:pt>
                <c:pt idx="1226">
                  <c:v>15.860000000000024</c:v>
                </c:pt>
                <c:pt idx="1227">
                  <c:v>15.58</c:v>
                </c:pt>
                <c:pt idx="1228">
                  <c:v>15.43</c:v>
                </c:pt>
                <c:pt idx="1229">
                  <c:v>15.32</c:v>
                </c:pt>
                <c:pt idx="1230">
                  <c:v>15.63</c:v>
                </c:pt>
                <c:pt idx="1231">
                  <c:v>15.49</c:v>
                </c:pt>
                <c:pt idx="1232">
                  <c:v>15.43</c:v>
                </c:pt>
                <c:pt idx="1233">
                  <c:v>15.860000000000024</c:v>
                </c:pt>
                <c:pt idx="1234">
                  <c:v>16.110000000000031</c:v>
                </c:pt>
                <c:pt idx="1235">
                  <c:v>15.76</c:v>
                </c:pt>
                <c:pt idx="1236">
                  <c:v>15.79</c:v>
                </c:pt>
                <c:pt idx="1237">
                  <c:v>15.870000000000006</c:v>
                </c:pt>
                <c:pt idx="1238">
                  <c:v>15.4</c:v>
                </c:pt>
                <c:pt idx="1239">
                  <c:v>15.14</c:v>
                </c:pt>
                <c:pt idx="1240">
                  <c:v>14.56</c:v>
                </c:pt>
                <c:pt idx="1241">
                  <c:v>14.48</c:v>
                </c:pt>
                <c:pt idx="1242">
                  <c:v>14.22</c:v>
                </c:pt>
                <c:pt idx="1243">
                  <c:v>14.52</c:v>
                </c:pt>
                <c:pt idx="1244">
                  <c:v>14.55</c:v>
                </c:pt>
                <c:pt idx="1245">
                  <c:v>13.950000000000006</c:v>
                </c:pt>
                <c:pt idx="1246">
                  <c:v>14.08</c:v>
                </c:pt>
                <c:pt idx="1247">
                  <c:v>13.64</c:v>
                </c:pt>
                <c:pt idx="1248">
                  <c:v>13.56</c:v>
                </c:pt>
                <c:pt idx="1249">
                  <c:v>13.5</c:v>
                </c:pt>
                <c:pt idx="1250">
                  <c:v>13.65</c:v>
                </c:pt>
                <c:pt idx="1251">
                  <c:v>14.03</c:v>
                </c:pt>
                <c:pt idx="1252">
                  <c:v>13.57</c:v>
                </c:pt>
                <c:pt idx="1253">
                  <c:v>13.66</c:v>
                </c:pt>
                <c:pt idx="1254">
                  <c:v>13.53</c:v>
                </c:pt>
                <c:pt idx="1255">
                  <c:v>13.44</c:v>
                </c:pt>
                <c:pt idx="1256">
                  <c:v>13.56</c:v>
                </c:pt>
                <c:pt idx="1257">
                  <c:v>13.5</c:v>
                </c:pt>
                <c:pt idx="1258">
                  <c:v>13.47</c:v>
                </c:pt>
                <c:pt idx="1259">
                  <c:v>13.74</c:v>
                </c:pt>
                <c:pt idx="1260">
                  <c:v>13.62</c:v>
                </c:pt>
                <c:pt idx="1261">
                  <c:v>13.64</c:v>
                </c:pt>
                <c:pt idx="1262">
                  <c:v>13.5</c:v>
                </c:pt>
                <c:pt idx="1263">
                  <c:v>13.24</c:v>
                </c:pt>
                <c:pt idx="1264">
                  <c:v>13.2</c:v>
                </c:pt>
                <c:pt idx="1265">
                  <c:v>13.61</c:v>
                </c:pt>
                <c:pt idx="1266">
                  <c:v>14.26</c:v>
                </c:pt>
                <c:pt idx="1267">
                  <c:v>14.360000000000024</c:v>
                </c:pt>
                <c:pt idx="1268">
                  <c:v>14.23</c:v>
                </c:pt>
                <c:pt idx="1269">
                  <c:v>13.74</c:v>
                </c:pt>
                <c:pt idx="1270">
                  <c:v>13.83</c:v>
                </c:pt>
                <c:pt idx="1271">
                  <c:v>13.52</c:v>
                </c:pt>
                <c:pt idx="1272">
                  <c:v>13.68</c:v>
                </c:pt>
                <c:pt idx="1273">
                  <c:v>13.94</c:v>
                </c:pt>
                <c:pt idx="1274">
                  <c:v>14.09</c:v>
                </c:pt>
                <c:pt idx="1275">
                  <c:v>13.89</c:v>
                </c:pt>
                <c:pt idx="1276">
                  <c:v>14.02</c:v>
                </c:pt>
                <c:pt idx="1277">
                  <c:v>13.76</c:v>
                </c:pt>
                <c:pt idx="1278">
                  <c:v>13.870000000000006</c:v>
                </c:pt>
                <c:pt idx="1279">
                  <c:v>14.09</c:v>
                </c:pt>
                <c:pt idx="1280">
                  <c:v>14.14</c:v>
                </c:pt>
                <c:pt idx="1281">
                  <c:v>14.38</c:v>
                </c:pt>
                <c:pt idx="1282">
                  <c:v>14.3</c:v>
                </c:pt>
                <c:pt idx="1283">
                  <c:v>14.31</c:v>
                </c:pt>
                <c:pt idx="1284">
                  <c:v>14.22</c:v>
                </c:pt>
                <c:pt idx="1285">
                  <c:v>14.72</c:v>
                </c:pt>
                <c:pt idx="1286">
                  <c:v>14.78</c:v>
                </c:pt>
                <c:pt idx="1287">
                  <c:v>14.68</c:v>
                </c:pt>
                <c:pt idx="1288">
                  <c:v>14.41</c:v>
                </c:pt>
                <c:pt idx="1289">
                  <c:v>14.1</c:v>
                </c:pt>
                <c:pt idx="1290">
                  <c:v>14.04</c:v>
                </c:pt>
                <c:pt idx="1291">
                  <c:v>13.47</c:v>
                </c:pt>
                <c:pt idx="1292">
                  <c:v>13.59</c:v>
                </c:pt>
                <c:pt idx="1293">
                  <c:v>13.63</c:v>
                </c:pt>
                <c:pt idx="1294">
                  <c:v>13.360000000000024</c:v>
                </c:pt>
                <c:pt idx="1295">
                  <c:v>13.27</c:v>
                </c:pt>
                <c:pt idx="1296">
                  <c:v>12.92</c:v>
                </c:pt>
                <c:pt idx="1297">
                  <c:v>13.08</c:v>
                </c:pt>
                <c:pt idx="1298">
                  <c:v>13.12</c:v>
                </c:pt>
                <c:pt idx="1299">
                  <c:v>13.16</c:v>
                </c:pt>
                <c:pt idx="1300">
                  <c:v>13.24</c:v>
                </c:pt>
                <c:pt idx="1301">
                  <c:v>13.33</c:v>
                </c:pt>
                <c:pt idx="1302">
                  <c:v>13.59</c:v>
                </c:pt>
                <c:pt idx="1303">
                  <c:v>13.47</c:v>
                </c:pt>
                <c:pt idx="1304">
                  <c:v>13.350000000000026</c:v>
                </c:pt>
                <c:pt idx="1305">
                  <c:v>13.57</c:v>
                </c:pt>
                <c:pt idx="1306">
                  <c:v>13.6</c:v>
                </c:pt>
                <c:pt idx="1307">
                  <c:v>13.57</c:v>
                </c:pt>
                <c:pt idx="1308">
                  <c:v>13.450000000000006</c:v>
                </c:pt>
                <c:pt idx="1309">
                  <c:v>13.04</c:v>
                </c:pt>
                <c:pt idx="1310">
                  <c:v>13.07</c:v>
                </c:pt>
                <c:pt idx="1311">
                  <c:v>13.2</c:v>
                </c:pt>
                <c:pt idx="1312">
                  <c:v>13.19</c:v>
                </c:pt>
                <c:pt idx="1313">
                  <c:v>13.65</c:v>
                </c:pt>
                <c:pt idx="1314">
                  <c:v>13.76</c:v>
                </c:pt>
                <c:pt idx="1315">
                  <c:v>14.05</c:v>
                </c:pt>
                <c:pt idx="1316">
                  <c:v>14.12</c:v>
                </c:pt>
                <c:pt idx="1317">
                  <c:v>13.54</c:v>
                </c:pt>
                <c:pt idx="1318">
                  <c:v>13.63</c:v>
                </c:pt>
                <c:pt idx="1319">
                  <c:v>13.98</c:v>
                </c:pt>
                <c:pt idx="1320">
                  <c:v>13.92</c:v>
                </c:pt>
                <c:pt idx="1321">
                  <c:v>13.8</c:v>
                </c:pt>
                <c:pt idx="1322">
                  <c:v>13.89</c:v>
                </c:pt>
                <c:pt idx="1323">
                  <c:v>14.11</c:v>
                </c:pt>
                <c:pt idx="1324">
                  <c:v>13.02</c:v>
                </c:pt>
                <c:pt idx="1325">
                  <c:v>13.1</c:v>
                </c:pt>
                <c:pt idx="1326">
                  <c:v>13.25</c:v>
                </c:pt>
                <c:pt idx="1327">
                  <c:v>13.25</c:v>
                </c:pt>
                <c:pt idx="1328">
                  <c:v>14.4</c:v>
                </c:pt>
                <c:pt idx="1329">
                  <c:v>14.450000000000006</c:v>
                </c:pt>
                <c:pt idx="1330">
                  <c:v>14.39</c:v>
                </c:pt>
                <c:pt idx="1331">
                  <c:v>14.360000000000024</c:v>
                </c:pt>
                <c:pt idx="1332">
                  <c:v>14.65</c:v>
                </c:pt>
                <c:pt idx="1333">
                  <c:v>14.56</c:v>
                </c:pt>
                <c:pt idx="1334">
                  <c:v>14.7</c:v>
                </c:pt>
                <c:pt idx="1335">
                  <c:v>15.01</c:v>
                </c:pt>
                <c:pt idx="1336">
                  <c:v>15.12</c:v>
                </c:pt>
                <c:pt idx="1337">
                  <c:v>15.09</c:v>
                </c:pt>
                <c:pt idx="1338">
                  <c:v>14.82</c:v>
                </c:pt>
                <c:pt idx="1339">
                  <c:v>14.94</c:v>
                </c:pt>
                <c:pt idx="1340">
                  <c:v>15.23</c:v>
                </c:pt>
                <c:pt idx="1341">
                  <c:v>15.74</c:v>
                </c:pt>
                <c:pt idx="1342">
                  <c:v>15.83</c:v>
                </c:pt>
                <c:pt idx="1343">
                  <c:v>15.54</c:v>
                </c:pt>
                <c:pt idx="1344">
                  <c:v>15.34</c:v>
                </c:pt>
                <c:pt idx="1345">
                  <c:v>15.23</c:v>
                </c:pt>
                <c:pt idx="1346">
                  <c:v>15.69</c:v>
                </c:pt>
                <c:pt idx="1347">
                  <c:v>15.54</c:v>
                </c:pt>
                <c:pt idx="1348">
                  <c:v>15.48</c:v>
                </c:pt>
                <c:pt idx="1349">
                  <c:v>15.8</c:v>
                </c:pt>
                <c:pt idx="1350">
                  <c:v>16.279999999999987</c:v>
                </c:pt>
                <c:pt idx="1351">
                  <c:v>16.22</c:v>
                </c:pt>
                <c:pt idx="1352">
                  <c:v>16.02</c:v>
                </c:pt>
                <c:pt idx="1353">
                  <c:v>16.09</c:v>
                </c:pt>
                <c:pt idx="1354">
                  <c:v>16.439999999999987</c:v>
                </c:pt>
                <c:pt idx="1355">
                  <c:v>16.59</c:v>
                </c:pt>
                <c:pt idx="1356">
                  <c:v>16.36</c:v>
                </c:pt>
                <c:pt idx="1357">
                  <c:v>15.82</c:v>
                </c:pt>
                <c:pt idx="1358">
                  <c:v>16.09</c:v>
                </c:pt>
                <c:pt idx="1359">
                  <c:v>16.34</c:v>
                </c:pt>
                <c:pt idx="1360">
                  <c:v>16.55</c:v>
                </c:pt>
                <c:pt idx="1361">
                  <c:v>16.41</c:v>
                </c:pt>
                <c:pt idx="1362">
                  <c:v>16.32</c:v>
                </c:pt>
                <c:pt idx="1363">
                  <c:v>16.12</c:v>
                </c:pt>
                <c:pt idx="1364">
                  <c:v>16.12</c:v>
                </c:pt>
                <c:pt idx="1365">
                  <c:v>16.39</c:v>
                </c:pt>
                <c:pt idx="1366">
                  <c:v>16.45</c:v>
                </c:pt>
                <c:pt idx="1367">
                  <c:v>16.34</c:v>
                </c:pt>
                <c:pt idx="1368">
                  <c:v>16.420000000000002</c:v>
                </c:pt>
                <c:pt idx="1369">
                  <c:v>16.37</c:v>
                </c:pt>
                <c:pt idx="1370">
                  <c:v>16.27</c:v>
                </c:pt>
                <c:pt idx="1371">
                  <c:v>15.94</c:v>
                </c:pt>
                <c:pt idx="1372">
                  <c:v>16.239999999999988</c:v>
                </c:pt>
                <c:pt idx="1373">
                  <c:v>16.309999999999999</c:v>
                </c:pt>
                <c:pt idx="1374">
                  <c:v>16.39</c:v>
                </c:pt>
                <c:pt idx="1375">
                  <c:v>16.41</c:v>
                </c:pt>
                <c:pt idx="1376">
                  <c:v>16.350000000000001</c:v>
                </c:pt>
                <c:pt idx="1377">
                  <c:v>16.66</c:v>
                </c:pt>
                <c:pt idx="1378">
                  <c:v>16.920000000000002</c:v>
                </c:pt>
                <c:pt idx="1379">
                  <c:v>17.41</c:v>
                </c:pt>
                <c:pt idx="1380">
                  <c:v>17.459999999999987</c:v>
                </c:pt>
                <c:pt idx="1381">
                  <c:v>17.3</c:v>
                </c:pt>
                <c:pt idx="1382">
                  <c:v>17.190000000000001</c:v>
                </c:pt>
                <c:pt idx="1383">
                  <c:v>17.36</c:v>
                </c:pt>
                <c:pt idx="1384">
                  <c:v>17.38</c:v>
                </c:pt>
                <c:pt idx="1385">
                  <c:v>17.170000000000005</c:v>
                </c:pt>
                <c:pt idx="1386">
                  <c:v>17.309999999999999</c:v>
                </c:pt>
                <c:pt idx="1387">
                  <c:v>17.010000000000005</c:v>
                </c:pt>
                <c:pt idx="1388">
                  <c:v>17.52</c:v>
                </c:pt>
                <c:pt idx="1389">
                  <c:v>17.57</c:v>
                </c:pt>
                <c:pt idx="1390">
                  <c:v>17.47</c:v>
                </c:pt>
                <c:pt idx="1391">
                  <c:v>17.38</c:v>
                </c:pt>
                <c:pt idx="1392">
                  <c:v>17.059999999999999</c:v>
                </c:pt>
                <c:pt idx="1393">
                  <c:v>17.079999999999988</c:v>
                </c:pt>
                <c:pt idx="1394">
                  <c:v>17.37</c:v>
                </c:pt>
                <c:pt idx="1395">
                  <c:v>17.959999999999987</c:v>
                </c:pt>
                <c:pt idx="1396">
                  <c:v>18.260000000000002</c:v>
                </c:pt>
                <c:pt idx="1397">
                  <c:v>18.329999999999988</c:v>
                </c:pt>
                <c:pt idx="1398">
                  <c:v>18.59</c:v>
                </c:pt>
                <c:pt idx="1399">
                  <c:v>17.77</c:v>
                </c:pt>
                <c:pt idx="1400">
                  <c:v>17.38</c:v>
                </c:pt>
                <c:pt idx="1401">
                  <c:v>17.489999999999835</c:v>
                </c:pt>
                <c:pt idx="1402">
                  <c:v>17.459999999999987</c:v>
                </c:pt>
                <c:pt idx="1403">
                  <c:v>17.68</c:v>
                </c:pt>
                <c:pt idx="1404">
                  <c:v>17.84</c:v>
                </c:pt>
                <c:pt idx="1405">
                  <c:v>17.57</c:v>
                </c:pt>
                <c:pt idx="1406">
                  <c:v>17.649999999999999</c:v>
                </c:pt>
                <c:pt idx="1407">
                  <c:v>17.89</c:v>
                </c:pt>
                <c:pt idx="1408">
                  <c:v>18.18</c:v>
                </c:pt>
                <c:pt idx="1409">
                  <c:v>18.59</c:v>
                </c:pt>
                <c:pt idx="1410">
                  <c:v>18.899999999999999</c:v>
                </c:pt>
                <c:pt idx="1411">
                  <c:v>18.510000000000005</c:v>
                </c:pt>
                <c:pt idx="1412">
                  <c:v>18.439999999999987</c:v>
                </c:pt>
                <c:pt idx="1413">
                  <c:v>18.420000000000002</c:v>
                </c:pt>
                <c:pt idx="1414">
                  <c:v>17.86</c:v>
                </c:pt>
                <c:pt idx="1415">
                  <c:v>17.87</c:v>
                </c:pt>
                <c:pt idx="1416">
                  <c:v>17.850000000000001</c:v>
                </c:pt>
                <c:pt idx="1417">
                  <c:v>17.670000000000005</c:v>
                </c:pt>
                <c:pt idx="1418">
                  <c:v>17.489999999999835</c:v>
                </c:pt>
                <c:pt idx="1419">
                  <c:v>16.95</c:v>
                </c:pt>
                <c:pt idx="1420">
                  <c:v>16.87</c:v>
                </c:pt>
                <c:pt idx="1421">
                  <c:v>16.82</c:v>
                </c:pt>
                <c:pt idx="1422">
                  <c:v>17.04</c:v>
                </c:pt>
                <c:pt idx="1423">
                  <c:v>16.55</c:v>
                </c:pt>
                <c:pt idx="1424">
                  <c:v>16.3</c:v>
                </c:pt>
                <c:pt idx="1425">
                  <c:v>15.76</c:v>
                </c:pt>
                <c:pt idx="1426">
                  <c:v>15.950000000000006</c:v>
                </c:pt>
                <c:pt idx="1427">
                  <c:v>16.350000000000001</c:v>
                </c:pt>
                <c:pt idx="1428">
                  <c:v>16.36</c:v>
                </c:pt>
                <c:pt idx="1429">
                  <c:v>16.04</c:v>
                </c:pt>
                <c:pt idx="1430">
                  <c:v>16.239999999999988</c:v>
                </c:pt>
                <c:pt idx="1431">
                  <c:v>16.36</c:v>
                </c:pt>
                <c:pt idx="1432">
                  <c:v>16.27</c:v>
                </c:pt>
                <c:pt idx="1433">
                  <c:v>16.32</c:v>
                </c:pt>
                <c:pt idx="1434">
                  <c:v>15.950000000000006</c:v>
                </c:pt>
                <c:pt idx="1435">
                  <c:v>16.329999999999988</c:v>
                </c:pt>
                <c:pt idx="1436">
                  <c:v>16.53</c:v>
                </c:pt>
                <c:pt idx="1437">
                  <c:v>16.329999999999988</c:v>
                </c:pt>
                <c:pt idx="1438">
                  <c:v>16.22</c:v>
                </c:pt>
                <c:pt idx="1439">
                  <c:v>16.12</c:v>
                </c:pt>
                <c:pt idx="1440">
                  <c:v>15.850000000000026</c:v>
                </c:pt>
                <c:pt idx="1441">
                  <c:v>15.42</c:v>
                </c:pt>
                <c:pt idx="1442">
                  <c:v>15.53</c:v>
                </c:pt>
                <c:pt idx="1443">
                  <c:v>15.79</c:v>
                </c:pt>
                <c:pt idx="1444">
                  <c:v>16.22</c:v>
                </c:pt>
                <c:pt idx="1445">
                  <c:v>16.130000000000031</c:v>
                </c:pt>
                <c:pt idx="1446">
                  <c:v>16.010000000000005</c:v>
                </c:pt>
                <c:pt idx="1447">
                  <c:v>16.479999999999986</c:v>
                </c:pt>
                <c:pt idx="1448">
                  <c:v>16.66</c:v>
                </c:pt>
                <c:pt idx="1449">
                  <c:v>16.510000000000005</c:v>
                </c:pt>
                <c:pt idx="1450">
                  <c:v>16.37</c:v>
                </c:pt>
                <c:pt idx="1451">
                  <c:v>16.53</c:v>
                </c:pt>
                <c:pt idx="1452">
                  <c:v>16.739999999999988</c:v>
                </c:pt>
                <c:pt idx="1453">
                  <c:v>17.149999999999999</c:v>
                </c:pt>
                <c:pt idx="1454">
                  <c:v>16.959999999999987</c:v>
                </c:pt>
                <c:pt idx="1455">
                  <c:v>16.84</c:v>
                </c:pt>
                <c:pt idx="1456">
                  <c:v>16.77</c:v>
                </c:pt>
                <c:pt idx="1457">
                  <c:v>16.97</c:v>
                </c:pt>
                <c:pt idx="1458">
                  <c:v>16.93</c:v>
                </c:pt>
                <c:pt idx="1459">
                  <c:v>16.64</c:v>
                </c:pt>
                <c:pt idx="1460">
                  <c:v>16.439999999999987</c:v>
                </c:pt>
                <c:pt idx="1461">
                  <c:v>15.84</c:v>
                </c:pt>
                <c:pt idx="1462">
                  <c:v>15.850000000000026</c:v>
                </c:pt>
                <c:pt idx="1463">
                  <c:v>15.81</c:v>
                </c:pt>
                <c:pt idx="1464">
                  <c:v>15.9</c:v>
                </c:pt>
                <c:pt idx="1465">
                  <c:v>16.16</c:v>
                </c:pt>
                <c:pt idx="1466">
                  <c:v>16.36</c:v>
                </c:pt>
                <c:pt idx="1467">
                  <c:v>16.420000000000002</c:v>
                </c:pt>
                <c:pt idx="1468">
                  <c:v>16.260000000000002</c:v>
                </c:pt>
                <c:pt idx="1469">
                  <c:v>16.399999999999999</c:v>
                </c:pt>
                <c:pt idx="1470">
                  <c:v>16.54</c:v>
                </c:pt>
                <c:pt idx="1471">
                  <c:v>16.87</c:v>
                </c:pt>
                <c:pt idx="1472">
                  <c:v>16.95</c:v>
                </c:pt>
                <c:pt idx="1473">
                  <c:v>17.010000000000005</c:v>
                </c:pt>
                <c:pt idx="1474">
                  <c:v>16.920000000000002</c:v>
                </c:pt>
                <c:pt idx="1475">
                  <c:v>17.329999999999988</c:v>
                </c:pt>
                <c:pt idx="1476">
                  <c:v>17.59</c:v>
                </c:pt>
                <c:pt idx="1477">
                  <c:v>17.670000000000005</c:v>
                </c:pt>
                <c:pt idx="1478">
                  <c:v>17.739999999999988</c:v>
                </c:pt>
                <c:pt idx="1479">
                  <c:v>17.38</c:v>
                </c:pt>
                <c:pt idx="1480">
                  <c:v>17.479999999999986</c:v>
                </c:pt>
                <c:pt idx="1481">
                  <c:v>17.190000000000001</c:v>
                </c:pt>
                <c:pt idx="1482">
                  <c:v>17.260000000000002</c:v>
                </c:pt>
                <c:pt idx="1483">
                  <c:v>17.459999999999987</c:v>
                </c:pt>
                <c:pt idx="1484">
                  <c:v>17.29</c:v>
                </c:pt>
                <c:pt idx="1485">
                  <c:v>17.36</c:v>
                </c:pt>
                <c:pt idx="1486">
                  <c:v>16.45</c:v>
                </c:pt>
                <c:pt idx="1487">
                  <c:v>16.630000000000031</c:v>
                </c:pt>
                <c:pt idx="1488">
                  <c:v>16.72</c:v>
                </c:pt>
                <c:pt idx="1489">
                  <c:v>16.95</c:v>
                </c:pt>
                <c:pt idx="1490">
                  <c:v>17.100000000000001</c:v>
                </c:pt>
                <c:pt idx="1491">
                  <c:v>17.14</c:v>
                </c:pt>
                <c:pt idx="1492">
                  <c:v>17.149999999999999</c:v>
                </c:pt>
                <c:pt idx="1493">
                  <c:v>17.16</c:v>
                </c:pt>
                <c:pt idx="1494">
                  <c:v>17.16</c:v>
                </c:pt>
                <c:pt idx="1495">
                  <c:v>17.110000000000031</c:v>
                </c:pt>
                <c:pt idx="1496">
                  <c:v>17.110000000000031</c:v>
                </c:pt>
                <c:pt idx="1497">
                  <c:v>16.87</c:v>
                </c:pt>
                <c:pt idx="1498">
                  <c:v>16.190000000000001</c:v>
                </c:pt>
                <c:pt idx="1499">
                  <c:v>16.14</c:v>
                </c:pt>
                <c:pt idx="1500">
                  <c:v>16.16</c:v>
                </c:pt>
                <c:pt idx="1501">
                  <c:v>16.059999999999999</c:v>
                </c:pt>
                <c:pt idx="1502">
                  <c:v>16.29</c:v>
                </c:pt>
                <c:pt idx="1503">
                  <c:v>16.260000000000002</c:v>
                </c:pt>
                <c:pt idx="1504">
                  <c:v>15.94</c:v>
                </c:pt>
                <c:pt idx="1505">
                  <c:v>15.96</c:v>
                </c:pt>
                <c:pt idx="1506">
                  <c:v>15.97</c:v>
                </c:pt>
                <c:pt idx="1507">
                  <c:v>15.870000000000006</c:v>
                </c:pt>
                <c:pt idx="1508">
                  <c:v>15.88</c:v>
                </c:pt>
                <c:pt idx="1509">
                  <c:v>15.860000000000024</c:v>
                </c:pt>
                <c:pt idx="1510">
                  <c:v>15.99</c:v>
                </c:pt>
                <c:pt idx="1511">
                  <c:v>15.92</c:v>
                </c:pt>
                <c:pt idx="1512">
                  <c:v>15.950000000000006</c:v>
                </c:pt>
                <c:pt idx="1513">
                  <c:v>15.92</c:v>
                </c:pt>
                <c:pt idx="1514">
                  <c:v>16.420000000000002</c:v>
                </c:pt>
                <c:pt idx="1515">
                  <c:v>16.420000000000002</c:v>
                </c:pt>
                <c:pt idx="1516">
                  <c:v>16.5</c:v>
                </c:pt>
                <c:pt idx="1517">
                  <c:v>16.09</c:v>
                </c:pt>
                <c:pt idx="1518">
                  <c:v>16.190000000000001</c:v>
                </c:pt>
                <c:pt idx="1519">
                  <c:v>16.459999999999987</c:v>
                </c:pt>
                <c:pt idx="1520">
                  <c:v>16.5</c:v>
                </c:pt>
                <c:pt idx="1521">
                  <c:v>16.279999999999987</c:v>
                </c:pt>
                <c:pt idx="1522">
                  <c:v>16.190000000000001</c:v>
                </c:pt>
                <c:pt idx="1523">
                  <c:v>16.630000000000031</c:v>
                </c:pt>
                <c:pt idx="1524">
                  <c:v>16.630000000000031</c:v>
                </c:pt>
                <c:pt idx="1525">
                  <c:v>16.38</c:v>
                </c:pt>
                <c:pt idx="1526">
                  <c:v>16.37</c:v>
                </c:pt>
                <c:pt idx="1527">
                  <c:v>16.82</c:v>
                </c:pt>
                <c:pt idx="1528">
                  <c:v>16.93</c:v>
                </c:pt>
                <c:pt idx="1529">
                  <c:v>16.8</c:v>
                </c:pt>
                <c:pt idx="1530">
                  <c:v>16.87</c:v>
                </c:pt>
                <c:pt idx="1531">
                  <c:v>16.64</c:v>
                </c:pt>
                <c:pt idx="1532">
                  <c:v>16.86</c:v>
                </c:pt>
                <c:pt idx="1533">
                  <c:v>16.79</c:v>
                </c:pt>
                <c:pt idx="1534">
                  <c:v>16.670000000000005</c:v>
                </c:pt>
                <c:pt idx="1535">
                  <c:v>16.39</c:v>
                </c:pt>
                <c:pt idx="1536">
                  <c:v>16.57</c:v>
                </c:pt>
                <c:pt idx="1537">
                  <c:v>16.8</c:v>
                </c:pt>
                <c:pt idx="1538">
                  <c:v>16.88</c:v>
                </c:pt>
                <c:pt idx="1539">
                  <c:v>16.89</c:v>
                </c:pt>
                <c:pt idx="1540">
                  <c:v>17.2</c:v>
                </c:pt>
                <c:pt idx="1541">
                  <c:v>17.22</c:v>
                </c:pt>
                <c:pt idx="1542">
                  <c:v>17.07</c:v>
                </c:pt>
                <c:pt idx="1543">
                  <c:v>17.07</c:v>
                </c:pt>
                <c:pt idx="1544">
                  <c:v>17.110000000000031</c:v>
                </c:pt>
                <c:pt idx="1545">
                  <c:v>17.329999999999988</c:v>
                </c:pt>
                <c:pt idx="1546">
                  <c:v>17.420000000000002</c:v>
                </c:pt>
                <c:pt idx="1547">
                  <c:v>16.75</c:v>
                </c:pt>
                <c:pt idx="1548">
                  <c:v>16.760000000000002</c:v>
                </c:pt>
                <c:pt idx="1549">
                  <c:v>16.920000000000002</c:v>
                </c:pt>
                <c:pt idx="1550">
                  <c:v>17.14</c:v>
                </c:pt>
                <c:pt idx="1551">
                  <c:v>16.97</c:v>
                </c:pt>
                <c:pt idx="1552">
                  <c:v>16.95</c:v>
                </c:pt>
                <c:pt idx="1553">
                  <c:v>16.97</c:v>
                </c:pt>
                <c:pt idx="1554">
                  <c:v>16.84</c:v>
                </c:pt>
                <c:pt idx="1555">
                  <c:v>17.079999999999988</c:v>
                </c:pt>
                <c:pt idx="1556">
                  <c:v>17.059999999999999</c:v>
                </c:pt>
                <c:pt idx="1557">
                  <c:v>16.87</c:v>
                </c:pt>
                <c:pt idx="1558">
                  <c:v>16.610000000000031</c:v>
                </c:pt>
                <c:pt idx="1559">
                  <c:v>16.630000000000031</c:v>
                </c:pt>
                <c:pt idx="1560">
                  <c:v>16.87</c:v>
                </c:pt>
                <c:pt idx="1561">
                  <c:v>16.86</c:v>
                </c:pt>
                <c:pt idx="1562">
                  <c:v>16.939999999999987</c:v>
                </c:pt>
                <c:pt idx="1563">
                  <c:v>16.779999999999987</c:v>
                </c:pt>
                <c:pt idx="1564">
                  <c:v>16.579999999999988</c:v>
                </c:pt>
                <c:pt idx="1565">
                  <c:v>16.459999999999987</c:v>
                </c:pt>
                <c:pt idx="1566">
                  <c:v>16.600000000000001</c:v>
                </c:pt>
                <c:pt idx="1567">
                  <c:v>16.459999999999987</c:v>
                </c:pt>
                <c:pt idx="1568">
                  <c:v>16.57</c:v>
                </c:pt>
                <c:pt idx="1569">
                  <c:v>16.649999999999999</c:v>
                </c:pt>
                <c:pt idx="1570">
                  <c:v>16.630000000000031</c:v>
                </c:pt>
                <c:pt idx="1571">
                  <c:v>16.84</c:v>
                </c:pt>
                <c:pt idx="1572">
                  <c:v>16.760000000000002</c:v>
                </c:pt>
                <c:pt idx="1573">
                  <c:v>17.22</c:v>
                </c:pt>
                <c:pt idx="1574">
                  <c:v>17.260000000000002</c:v>
                </c:pt>
                <c:pt idx="1575">
                  <c:v>17.12</c:v>
                </c:pt>
                <c:pt idx="1576">
                  <c:v>17.309999999999999</c:v>
                </c:pt>
                <c:pt idx="1577">
                  <c:v>17.239999999999988</c:v>
                </c:pt>
                <c:pt idx="1578">
                  <c:v>17.459999999999987</c:v>
                </c:pt>
                <c:pt idx="1579">
                  <c:v>17.39</c:v>
                </c:pt>
                <c:pt idx="1580">
                  <c:v>17.5</c:v>
                </c:pt>
                <c:pt idx="1581">
                  <c:v>17.39</c:v>
                </c:pt>
                <c:pt idx="1582">
                  <c:v>17.559999999999999</c:v>
                </c:pt>
                <c:pt idx="1583">
                  <c:v>17.97</c:v>
                </c:pt>
                <c:pt idx="1584">
                  <c:v>18.25</c:v>
                </c:pt>
                <c:pt idx="1585">
                  <c:v>18.23</c:v>
                </c:pt>
                <c:pt idx="1586">
                  <c:v>18.260000000000002</c:v>
                </c:pt>
                <c:pt idx="1587">
                  <c:v>18.630000000000031</c:v>
                </c:pt>
                <c:pt idx="1588">
                  <c:v>18.899999999999999</c:v>
                </c:pt>
                <c:pt idx="1589">
                  <c:v>17.62</c:v>
                </c:pt>
                <c:pt idx="1590">
                  <c:v>18.36</c:v>
                </c:pt>
                <c:pt idx="1591">
                  <c:v>18.5</c:v>
                </c:pt>
                <c:pt idx="1592">
                  <c:v>18.53</c:v>
                </c:pt>
                <c:pt idx="1593">
                  <c:v>18.79</c:v>
                </c:pt>
                <c:pt idx="1594">
                  <c:v>18.55</c:v>
                </c:pt>
                <c:pt idx="1595">
                  <c:v>18.739999999999988</c:v>
                </c:pt>
                <c:pt idx="1596">
                  <c:v>18.71</c:v>
                </c:pt>
                <c:pt idx="1597">
                  <c:v>19.07</c:v>
                </c:pt>
                <c:pt idx="1598">
                  <c:v>19.059999999999999</c:v>
                </c:pt>
                <c:pt idx="1599">
                  <c:v>19.170000000000005</c:v>
                </c:pt>
                <c:pt idx="1600">
                  <c:v>18.670000000000005</c:v>
                </c:pt>
                <c:pt idx="1601">
                  <c:v>18.57</c:v>
                </c:pt>
                <c:pt idx="1602">
                  <c:v>18.920000000000002</c:v>
                </c:pt>
                <c:pt idx="1603">
                  <c:v>19</c:v>
                </c:pt>
                <c:pt idx="1604">
                  <c:v>18.329999999999988</c:v>
                </c:pt>
                <c:pt idx="1605">
                  <c:v>18.439999999999987</c:v>
                </c:pt>
                <c:pt idx="1606">
                  <c:v>18.309999999999999</c:v>
                </c:pt>
                <c:pt idx="1607">
                  <c:v>18.52</c:v>
                </c:pt>
                <c:pt idx="1608">
                  <c:v>18.75</c:v>
                </c:pt>
                <c:pt idx="1609">
                  <c:v>18.77</c:v>
                </c:pt>
                <c:pt idx="1610">
                  <c:v>18.37</c:v>
                </c:pt>
                <c:pt idx="1611">
                  <c:v>18.29</c:v>
                </c:pt>
                <c:pt idx="1612">
                  <c:v>18.39</c:v>
                </c:pt>
                <c:pt idx="1613">
                  <c:v>18.479999999999986</c:v>
                </c:pt>
                <c:pt idx="1614">
                  <c:v>18.39</c:v>
                </c:pt>
                <c:pt idx="1615">
                  <c:v>18.130000000000031</c:v>
                </c:pt>
                <c:pt idx="1616">
                  <c:v>18</c:v>
                </c:pt>
                <c:pt idx="1617">
                  <c:v>17.36</c:v>
                </c:pt>
                <c:pt idx="1618">
                  <c:v>17.600000000000001</c:v>
                </c:pt>
                <c:pt idx="1619">
                  <c:v>17.7</c:v>
                </c:pt>
                <c:pt idx="1620">
                  <c:v>17.690000000000001</c:v>
                </c:pt>
                <c:pt idx="1621">
                  <c:v>17.939999999999987</c:v>
                </c:pt>
                <c:pt idx="1622">
                  <c:v>18.100000000000001</c:v>
                </c:pt>
                <c:pt idx="1623">
                  <c:v>17.89</c:v>
                </c:pt>
                <c:pt idx="1624">
                  <c:v>17.979999999999986</c:v>
                </c:pt>
                <c:pt idx="1625">
                  <c:v>17.760000000000002</c:v>
                </c:pt>
                <c:pt idx="1626">
                  <c:v>17.690000000000001</c:v>
                </c:pt>
                <c:pt idx="1627">
                  <c:v>17.66</c:v>
                </c:pt>
                <c:pt idx="1628">
                  <c:v>17.7</c:v>
                </c:pt>
                <c:pt idx="1629">
                  <c:v>17.87</c:v>
                </c:pt>
                <c:pt idx="1630">
                  <c:v>17.899999999999999</c:v>
                </c:pt>
                <c:pt idx="1631">
                  <c:v>17.34</c:v>
                </c:pt>
                <c:pt idx="1632">
                  <c:v>16.71</c:v>
                </c:pt>
                <c:pt idx="1633">
                  <c:v>16.690000000000001</c:v>
                </c:pt>
                <c:pt idx="1634">
                  <c:v>16.21</c:v>
                </c:pt>
                <c:pt idx="1635">
                  <c:v>16.39</c:v>
                </c:pt>
                <c:pt idx="1636">
                  <c:v>16.45</c:v>
                </c:pt>
                <c:pt idx="1637">
                  <c:v>16.43</c:v>
                </c:pt>
                <c:pt idx="1638">
                  <c:v>16.630000000000031</c:v>
                </c:pt>
                <c:pt idx="1639">
                  <c:v>16.829999999999988</c:v>
                </c:pt>
                <c:pt idx="1640">
                  <c:v>16.43</c:v>
                </c:pt>
                <c:pt idx="1641">
                  <c:v>16.38</c:v>
                </c:pt>
                <c:pt idx="1642">
                  <c:v>16.27</c:v>
                </c:pt>
                <c:pt idx="1643">
                  <c:v>16.02</c:v>
                </c:pt>
                <c:pt idx="1644">
                  <c:v>16.09</c:v>
                </c:pt>
                <c:pt idx="1645">
                  <c:v>16.2</c:v>
                </c:pt>
                <c:pt idx="1646">
                  <c:v>16.05</c:v>
                </c:pt>
                <c:pt idx="1647">
                  <c:v>16.110000000000031</c:v>
                </c:pt>
                <c:pt idx="1648">
                  <c:v>16.059999999999999</c:v>
                </c:pt>
                <c:pt idx="1649">
                  <c:v>16.23</c:v>
                </c:pt>
                <c:pt idx="1650">
                  <c:v>16.05</c:v>
                </c:pt>
                <c:pt idx="1651">
                  <c:v>16.059999999999999</c:v>
                </c:pt>
                <c:pt idx="1652">
                  <c:v>15.83</c:v>
                </c:pt>
                <c:pt idx="1653">
                  <c:v>15.91</c:v>
                </c:pt>
                <c:pt idx="1654">
                  <c:v>15.83</c:v>
                </c:pt>
                <c:pt idx="1655">
                  <c:v>15.6</c:v>
                </c:pt>
                <c:pt idx="1656">
                  <c:v>15.59</c:v>
                </c:pt>
                <c:pt idx="1657">
                  <c:v>15.65</c:v>
                </c:pt>
                <c:pt idx="1658">
                  <c:v>15.73</c:v>
                </c:pt>
                <c:pt idx="1659">
                  <c:v>16.110000000000031</c:v>
                </c:pt>
                <c:pt idx="1660">
                  <c:v>16.110000000000031</c:v>
                </c:pt>
                <c:pt idx="1661">
                  <c:v>16.010000000000005</c:v>
                </c:pt>
                <c:pt idx="1662">
                  <c:v>16.010000000000005</c:v>
                </c:pt>
                <c:pt idx="1663">
                  <c:v>16.149999999999999</c:v>
                </c:pt>
                <c:pt idx="1664">
                  <c:v>16.21</c:v>
                </c:pt>
                <c:pt idx="1665">
                  <c:v>16.23</c:v>
                </c:pt>
                <c:pt idx="1666">
                  <c:v>16.23</c:v>
                </c:pt>
                <c:pt idx="1667">
                  <c:v>16.170000000000005</c:v>
                </c:pt>
                <c:pt idx="1668">
                  <c:v>16.190000000000001</c:v>
                </c:pt>
                <c:pt idx="1669">
                  <c:v>16.29</c:v>
                </c:pt>
                <c:pt idx="1670">
                  <c:v>16.309999999999999</c:v>
                </c:pt>
                <c:pt idx="1671">
                  <c:v>16.260000000000002</c:v>
                </c:pt>
                <c:pt idx="1672">
                  <c:v>15.96</c:v>
                </c:pt>
                <c:pt idx="1673">
                  <c:v>15.850000000000026</c:v>
                </c:pt>
                <c:pt idx="1674">
                  <c:v>15.84</c:v>
                </c:pt>
                <c:pt idx="1675">
                  <c:v>15.96</c:v>
                </c:pt>
                <c:pt idx="1676">
                  <c:v>16.04</c:v>
                </c:pt>
                <c:pt idx="1677">
                  <c:v>16.260000000000002</c:v>
                </c:pt>
                <c:pt idx="1678">
                  <c:v>16.29</c:v>
                </c:pt>
                <c:pt idx="1679">
                  <c:v>16.260000000000002</c:v>
                </c:pt>
                <c:pt idx="1680">
                  <c:v>16.2</c:v>
                </c:pt>
                <c:pt idx="1681">
                  <c:v>16.170000000000005</c:v>
                </c:pt>
                <c:pt idx="1682">
                  <c:v>16.190000000000001</c:v>
                </c:pt>
                <c:pt idx="1683">
                  <c:v>16.2</c:v>
                </c:pt>
                <c:pt idx="1684">
                  <c:v>16.25</c:v>
                </c:pt>
                <c:pt idx="1685">
                  <c:v>16.43</c:v>
                </c:pt>
                <c:pt idx="1686">
                  <c:v>16.610000000000031</c:v>
                </c:pt>
                <c:pt idx="1687">
                  <c:v>16.850000000000001</c:v>
                </c:pt>
                <c:pt idx="1688">
                  <c:v>16.66</c:v>
                </c:pt>
                <c:pt idx="1689">
                  <c:v>16.62</c:v>
                </c:pt>
                <c:pt idx="1690">
                  <c:v>16.670000000000005</c:v>
                </c:pt>
                <c:pt idx="1691">
                  <c:v>16.739999999999988</c:v>
                </c:pt>
                <c:pt idx="1692">
                  <c:v>16.87</c:v>
                </c:pt>
                <c:pt idx="1693">
                  <c:v>16.779999999999987</c:v>
                </c:pt>
                <c:pt idx="1694">
                  <c:v>16.91</c:v>
                </c:pt>
                <c:pt idx="1695">
                  <c:v>16.8</c:v>
                </c:pt>
                <c:pt idx="1696">
                  <c:v>16.84</c:v>
                </c:pt>
                <c:pt idx="1697">
                  <c:v>16.79</c:v>
                </c:pt>
                <c:pt idx="1698">
                  <c:v>16.39</c:v>
                </c:pt>
                <c:pt idx="1699">
                  <c:v>16.12</c:v>
                </c:pt>
                <c:pt idx="1700">
                  <c:v>15.96</c:v>
                </c:pt>
                <c:pt idx="1701">
                  <c:v>16.079999999999988</c:v>
                </c:pt>
                <c:pt idx="1702">
                  <c:v>16</c:v>
                </c:pt>
                <c:pt idx="1703">
                  <c:v>16.170000000000005</c:v>
                </c:pt>
                <c:pt idx="1704">
                  <c:v>16.329999999999988</c:v>
                </c:pt>
                <c:pt idx="1705">
                  <c:v>16.12</c:v>
                </c:pt>
                <c:pt idx="1706">
                  <c:v>16.23</c:v>
                </c:pt>
                <c:pt idx="1707">
                  <c:v>16.16</c:v>
                </c:pt>
                <c:pt idx="1708">
                  <c:v>15.98</c:v>
                </c:pt>
                <c:pt idx="1709">
                  <c:v>15.61</c:v>
                </c:pt>
                <c:pt idx="1710">
                  <c:v>15.76</c:v>
                </c:pt>
                <c:pt idx="1711">
                  <c:v>15.96</c:v>
                </c:pt>
                <c:pt idx="1712">
                  <c:v>16.03</c:v>
                </c:pt>
                <c:pt idx="1713">
                  <c:v>15.94</c:v>
                </c:pt>
                <c:pt idx="1714">
                  <c:v>15.83</c:v>
                </c:pt>
                <c:pt idx="1715">
                  <c:v>16.23</c:v>
                </c:pt>
                <c:pt idx="1716">
                  <c:v>16.309999999999999</c:v>
                </c:pt>
                <c:pt idx="1717">
                  <c:v>16.110000000000031</c:v>
                </c:pt>
                <c:pt idx="1718">
                  <c:v>16.05</c:v>
                </c:pt>
                <c:pt idx="1719">
                  <c:v>15.84</c:v>
                </c:pt>
                <c:pt idx="1720">
                  <c:v>15.88</c:v>
                </c:pt>
                <c:pt idx="1721">
                  <c:v>15.94</c:v>
                </c:pt>
                <c:pt idx="1722">
                  <c:v>16.05</c:v>
                </c:pt>
                <c:pt idx="1723">
                  <c:v>16.03</c:v>
                </c:pt>
                <c:pt idx="1724">
                  <c:v>16.25</c:v>
                </c:pt>
                <c:pt idx="1725">
                  <c:v>16.279999999999987</c:v>
                </c:pt>
                <c:pt idx="1726">
                  <c:v>16.27</c:v>
                </c:pt>
                <c:pt idx="1727">
                  <c:v>16.329999999999988</c:v>
                </c:pt>
                <c:pt idx="1728">
                  <c:v>16.39</c:v>
                </c:pt>
                <c:pt idx="1729">
                  <c:v>16.64</c:v>
                </c:pt>
                <c:pt idx="1730">
                  <c:v>16.630000000000031</c:v>
                </c:pt>
                <c:pt idx="1731">
                  <c:v>16.47</c:v>
                </c:pt>
                <c:pt idx="1732">
                  <c:v>16.399999999999999</c:v>
                </c:pt>
                <c:pt idx="1733">
                  <c:v>16.62</c:v>
                </c:pt>
                <c:pt idx="1734">
                  <c:v>16.649999999999999</c:v>
                </c:pt>
                <c:pt idx="1735">
                  <c:v>16.579999999999988</c:v>
                </c:pt>
                <c:pt idx="1736">
                  <c:v>16.600000000000001</c:v>
                </c:pt>
                <c:pt idx="1737">
                  <c:v>16.62</c:v>
                </c:pt>
                <c:pt idx="1738">
                  <c:v>16.73</c:v>
                </c:pt>
                <c:pt idx="1739">
                  <c:v>16.68</c:v>
                </c:pt>
                <c:pt idx="1740">
                  <c:v>16.93</c:v>
                </c:pt>
                <c:pt idx="1741">
                  <c:v>16.809999999999999</c:v>
                </c:pt>
                <c:pt idx="1742">
                  <c:v>16.75</c:v>
                </c:pt>
                <c:pt idx="1743">
                  <c:v>16.75</c:v>
                </c:pt>
                <c:pt idx="1744">
                  <c:v>16.739999999999988</c:v>
                </c:pt>
                <c:pt idx="1745">
                  <c:v>16.79</c:v>
                </c:pt>
                <c:pt idx="1746">
                  <c:v>17.18</c:v>
                </c:pt>
                <c:pt idx="1747">
                  <c:v>17.14</c:v>
                </c:pt>
                <c:pt idx="1748">
                  <c:v>17.079999999999988</c:v>
                </c:pt>
                <c:pt idx="1749">
                  <c:v>17.04</c:v>
                </c:pt>
                <c:pt idx="1750">
                  <c:v>17.25</c:v>
                </c:pt>
                <c:pt idx="1751">
                  <c:v>17.45</c:v>
                </c:pt>
                <c:pt idx="1752">
                  <c:v>17.52</c:v>
                </c:pt>
                <c:pt idx="1753">
                  <c:v>17.59</c:v>
                </c:pt>
                <c:pt idx="1754">
                  <c:v>17.57</c:v>
                </c:pt>
                <c:pt idx="1755">
                  <c:v>17.760000000000002</c:v>
                </c:pt>
                <c:pt idx="1756">
                  <c:v>17.52</c:v>
                </c:pt>
                <c:pt idx="1757">
                  <c:v>17.630000000000031</c:v>
                </c:pt>
                <c:pt idx="1758">
                  <c:v>17.939999999999987</c:v>
                </c:pt>
                <c:pt idx="1759">
                  <c:v>18.059999999999999</c:v>
                </c:pt>
                <c:pt idx="1760">
                  <c:v>17.829999999999988</c:v>
                </c:pt>
                <c:pt idx="1761">
                  <c:v>17.88</c:v>
                </c:pt>
                <c:pt idx="1762">
                  <c:v>17.739999999999988</c:v>
                </c:pt>
                <c:pt idx="1763">
                  <c:v>17.850000000000001</c:v>
                </c:pt>
                <c:pt idx="1764">
                  <c:v>17.8</c:v>
                </c:pt>
                <c:pt idx="1765">
                  <c:v>17.82</c:v>
                </c:pt>
                <c:pt idx="1766">
                  <c:v>18.350000000000001</c:v>
                </c:pt>
                <c:pt idx="1767">
                  <c:v>18.260000000000002</c:v>
                </c:pt>
                <c:pt idx="1768">
                  <c:v>18.329999999999988</c:v>
                </c:pt>
                <c:pt idx="1769">
                  <c:v>18.62</c:v>
                </c:pt>
                <c:pt idx="1770">
                  <c:v>18.630000000000031</c:v>
                </c:pt>
                <c:pt idx="1771">
                  <c:v>18.68</c:v>
                </c:pt>
                <c:pt idx="1772">
                  <c:v>19.05</c:v>
                </c:pt>
                <c:pt idx="1773">
                  <c:v>19.22</c:v>
                </c:pt>
                <c:pt idx="1774">
                  <c:v>18.66</c:v>
                </c:pt>
                <c:pt idx="1775">
                  <c:v>18.5</c:v>
                </c:pt>
                <c:pt idx="1776">
                  <c:v>17.89</c:v>
                </c:pt>
                <c:pt idx="1777">
                  <c:v>17.41</c:v>
                </c:pt>
                <c:pt idx="1778">
                  <c:v>17.559999999999999</c:v>
                </c:pt>
                <c:pt idx="1779">
                  <c:v>17.760000000000002</c:v>
                </c:pt>
                <c:pt idx="1780">
                  <c:v>17.09</c:v>
                </c:pt>
                <c:pt idx="1781">
                  <c:v>17.32</c:v>
                </c:pt>
                <c:pt idx="1782">
                  <c:v>17.12</c:v>
                </c:pt>
                <c:pt idx="1783">
                  <c:v>16.989999999999835</c:v>
                </c:pt>
                <c:pt idx="1784">
                  <c:v>16.87</c:v>
                </c:pt>
                <c:pt idx="1785">
                  <c:v>16.989999999999835</c:v>
                </c:pt>
                <c:pt idx="1786">
                  <c:v>16.479999999999986</c:v>
                </c:pt>
                <c:pt idx="1787">
                  <c:v>16.489999999999835</c:v>
                </c:pt>
                <c:pt idx="1788">
                  <c:v>16.22</c:v>
                </c:pt>
                <c:pt idx="1789">
                  <c:v>16.37</c:v>
                </c:pt>
                <c:pt idx="1790">
                  <c:v>16.52</c:v>
                </c:pt>
                <c:pt idx="1791">
                  <c:v>16.52</c:v>
                </c:pt>
                <c:pt idx="1792">
                  <c:v>16.71</c:v>
                </c:pt>
                <c:pt idx="1793">
                  <c:v>16.54</c:v>
                </c:pt>
                <c:pt idx="1794">
                  <c:v>16.610000000000031</c:v>
                </c:pt>
                <c:pt idx="1795">
                  <c:v>16.59</c:v>
                </c:pt>
                <c:pt idx="1796">
                  <c:v>16.739999999999988</c:v>
                </c:pt>
                <c:pt idx="1797">
                  <c:v>16.779999999999987</c:v>
                </c:pt>
                <c:pt idx="1798">
                  <c:v>16.93</c:v>
                </c:pt>
                <c:pt idx="1799">
                  <c:v>17.79</c:v>
                </c:pt>
                <c:pt idx="1800">
                  <c:v>17.93</c:v>
                </c:pt>
                <c:pt idx="1801">
                  <c:v>17.149999999999999</c:v>
                </c:pt>
                <c:pt idx="1802">
                  <c:v>17.100000000000001</c:v>
                </c:pt>
                <c:pt idx="1803">
                  <c:v>17.22</c:v>
                </c:pt>
                <c:pt idx="1804">
                  <c:v>17.55</c:v>
                </c:pt>
                <c:pt idx="1805">
                  <c:v>18.22</c:v>
                </c:pt>
                <c:pt idx="1806">
                  <c:v>18.279999999999987</c:v>
                </c:pt>
                <c:pt idx="1807">
                  <c:v>17.55</c:v>
                </c:pt>
                <c:pt idx="1808">
                  <c:v>17.8</c:v>
                </c:pt>
                <c:pt idx="1809">
                  <c:v>17.97</c:v>
                </c:pt>
                <c:pt idx="1810">
                  <c:v>17.71</c:v>
                </c:pt>
                <c:pt idx="1811">
                  <c:v>17.760000000000002</c:v>
                </c:pt>
                <c:pt idx="1812">
                  <c:v>17.760000000000002</c:v>
                </c:pt>
                <c:pt idx="1813">
                  <c:v>17.5</c:v>
                </c:pt>
                <c:pt idx="1814">
                  <c:v>17.920000000000002</c:v>
                </c:pt>
                <c:pt idx="1815">
                  <c:v>18.38</c:v>
                </c:pt>
                <c:pt idx="1816">
                  <c:v>18.39</c:v>
                </c:pt>
                <c:pt idx="1817">
                  <c:v>18.190000000000001</c:v>
                </c:pt>
                <c:pt idx="1818">
                  <c:v>18.399999999999999</c:v>
                </c:pt>
                <c:pt idx="1819">
                  <c:v>18.86</c:v>
                </c:pt>
                <c:pt idx="1820">
                  <c:v>18.920000000000002</c:v>
                </c:pt>
                <c:pt idx="1821">
                  <c:v>19.05</c:v>
                </c:pt>
                <c:pt idx="1822">
                  <c:v>18.18</c:v>
                </c:pt>
                <c:pt idx="1823">
                  <c:v>18.850000000000001</c:v>
                </c:pt>
                <c:pt idx="1824">
                  <c:v>18.610000000000031</c:v>
                </c:pt>
                <c:pt idx="1825">
                  <c:v>18.68</c:v>
                </c:pt>
                <c:pt idx="1826">
                  <c:v>18.87</c:v>
                </c:pt>
                <c:pt idx="1827">
                  <c:v>19.62</c:v>
                </c:pt>
                <c:pt idx="1828">
                  <c:v>20.18</c:v>
                </c:pt>
                <c:pt idx="1829">
                  <c:v>19.939999999999987</c:v>
                </c:pt>
                <c:pt idx="1830">
                  <c:v>19.690000000000001</c:v>
                </c:pt>
                <c:pt idx="1831">
                  <c:v>19.21</c:v>
                </c:pt>
                <c:pt idx="1832">
                  <c:v>19.41</c:v>
                </c:pt>
                <c:pt idx="1833">
                  <c:v>19.739999999999988</c:v>
                </c:pt>
                <c:pt idx="1834">
                  <c:v>20.190000000000001</c:v>
                </c:pt>
                <c:pt idx="1835">
                  <c:v>19.979999999999986</c:v>
                </c:pt>
                <c:pt idx="1836">
                  <c:v>20.25</c:v>
                </c:pt>
                <c:pt idx="1837">
                  <c:v>20.7</c:v>
                </c:pt>
                <c:pt idx="1838">
                  <c:v>22.03</c:v>
                </c:pt>
                <c:pt idx="1839">
                  <c:v>23.06</c:v>
                </c:pt>
                <c:pt idx="1840">
                  <c:v>21.75</c:v>
                </c:pt>
                <c:pt idx="1841">
                  <c:v>21.830000000000005</c:v>
                </c:pt>
                <c:pt idx="1842">
                  <c:v>19.510000000000005</c:v>
                </c:pt>
                <c:pt idx="1843">
                  <c:v>19.12</c:v>
                </c:pt>
                <c:pt idx="1844">
                  <c:v>18.399999999999999</c:v>
                </c:pt>
                <c:pt idx="1845">
                  <c:v>18.53</c:v>
                </c:pt>
                <c:pt idx="1846">
                  <c:v>19.03</c:v>
                </c:pt>
                <c:pt idx="1847">
                  <c:v>20.23</c:v>
                </c:pt>
                <c:pt idx="1848">
                  <c:v>19.88</c:v>
                </c:pt>
                <c:pt idx="1849">
                  <c:v>19.84</c:v>
                </c:pt>
                <c:pt idx="1850">
                  <c:v>19.8</c:v>
                </c:pt>
                <c:pt idx="1851">
                  <c:v>19.850000000000001</c:v>
                </c:pt>
                <c:pt idx="1852">
                  <c:v>19.02</c:v>
                </c:pt>
                <c:pt idx="1853">
                  <c:v>18.8</c:v>
                </c:pt>
                <c:pt idx="1854">
                  <c:v>18.79</c:v>
                </c:pt>
                <c:pt idx="1855">
                  <c:v>19.170000000000005</c:v>
                </c:pt>
                <c:pt idx="1856">
                  <c:v>19.36</c:v>
                </c:pt>
                <c:pt idx="1857">
                  <c:v>19.3</c:v>
                </c:pt>
                <c:pt idx="1858">
                  <c:v>18.8</c:v>
                </c:pt>
                <c:pt idx="1859">
                  <c:v>19.05</c:v>
                </c:pt>
                <c:pt idx="1860">
                  <c:v>19.329999999999988</c:v>
                </c:pt>
                <c:pt idx="1861">
                  <c:v>19.350000000000001</c:v>
                </c:pt>
                <c:pt idx="1862">
                  <c:v>19.3</c:v>
                </c:pt>
                <c:pt idx="1863">
                  <c:v>18.690000000000001</c:v>
                </c:pt>
                <c:pt idx="1864">
                  <c:v>17.54</c:v>
                </c:pt>
                <c:pt idx="1865">
                  <c:v>18.610000000000031</c:v>
                </c:pt>
                <c:pt idx="1866">
                  <c:v>18.420000000000002</c:v>
                </c:pt>
                <c:pt idx="1867">
                  <c:v>19.059999999999999</c:v>
                </c:pt>
                <c:pt idx="1868">
                  <c:v>18.89</c:v>
                </c:pt>
                <c:pt idx="1869">
                  <c:v>19.100000000000001</c:v>
                </c:pt>
                <c:pt idx="1870">
                  <c:v>18.939999999999987</c:v>
                </c:pt>
                <c:pt idx="1871">
                  <c:v>18.630000000000031</c:v>
                </c:pt>
                <c:pt idx="1872">
                  <c:v>17.89</c:v>
                </c:pt>
                <c:pt idx="1873">
                  <c:v>17.8</c:v>
                </c:pt>
                <c:pt idx="1874">
                  <c:v>17.920000000000002</c:v>
                </c:pt>
                <c:pt idx="1875">
                  <c:v>18.55</c:v>
                </c:pt>
                <c:pt idx="1876">
                  <c:v>17.86</c:v>
                </c:pt>
                <c:pt idx="1877">
                  <c:v>18.04</c:v>
                </c:pt>
                <c:pt idx="1878">
                  <c:v>18.279999999999987</c:v>
                </c:pt>
                <c:pt idx="1879">
                  <c:v>18.279999999999987</c:v>
                </c:pt>
                <c:pt idx="1880">
                  <c:v>18.03</c:v>
                </c:pt>
                <c:pt idx="1881">
                  <c:v>18.059999999999999</c:v>
                </c:pt>
                <c:pt idx="1882">
                  <c:v>18.010000000000005</c:v>
                </c:pt>
                <c:pt idx="1883">
                  <c:v>17.850000000000001</c:v>
                </c:pt>
                <c:pt idx="1884">
                  <c:v>18.649999999999999</c:v>
                </c:pt>
                <c:pt idx="1885">
                  <c:v>18.2</c:v>
                </c:pt>
                <c:pt idx="1886">
                  <c:v>18</c:v>
                </c:pt>
                <c:pt idx="1887">
                  <c:v>18.079999999999988</c:v>
                </c:pt>
                <c:pt idx="1888">
                  <c:v>18.059999999999999</c:v>
                </c:pt>
                <c:pt idx="1889">
                  <c:v>18.100000000000001</c:v>
                </c:pt>
                <c:pt idx="1890">
                  <c:v>18.09</c:v>
                </c:pt>
                <c:pt idx="1891">
                  <c:v>18.71</c:v>
                </c:pt>
                <c:pt idx="1892">
                  <c:v>18.87</c:v>
                </c:pt>
                <c:pt idx="1893">
                  <c:v>18.91</c:v>
                </c:pt>
                <c:pt idx="1894">
                  <c:v>19.47</c:v>
                </c:pt>
                <c:pt idx="1895">
                  <c:v>19.05</c:v>
                </c:pt>
                <c:pt idx="1896">
                  <c:v>19.309999999999999</c:v>
                </c:pt>
                <c:pt idx="1897">
                  <c:v>19.52</c:v>
                </c:pt>
                <c:pt idx="1898">
                  <c:v>19.739999999999988</c:v>
                </c:pt>
                <c:pt idx="1899">
                  <c:v>19.350000000000001</c:v>
                </c:pt>
                <c:pt idx="1900">
                  <c:v>19.53</c:v>
                </c:pt>
                <c:pt idx="1901">
                  <c:v>19.64</c:v>
                </c:pt>
                <c:pt idx="1902">
                  <c:v>20.04</c:v>
                </c:pt>
                <c:pt idx="1903">
                  <c:v>20.010000000000005</c:v>
                </c:pt>
                <c:pt idx="1904">
                  <c:v>20.45</c:v>
                </c:pt>
                <c:pt idx="1905">
                  <c:v>20.459999999999987</c:v>
                </c:pt>
                <c:pt idx="1906">
                  <c:v>19.399999999999999</c:v>
                </c:pt>
                <c:pt idx="1907">
                  <c:v>19.43</c:v>
                </c:pt>
                <c:pt idx="1908">
                  <c:v>19.22</c:v>
                </c:pt>
                <c:pt idx="1909">
                  <c:v>19.170000000000005</c:v>
                </c:pt>
                <c:pt idx="1910">
                  <c:v>19.41</c:v>
                </c:pt>
                <c:pt idx="1911">
                  <c:v>19.07</c:v>
                </c:pt>
                <c:pt idx="1912">
                  <c:v>19.22</c:v>
                </c:pt>
                <c:pt idx="1913">
                  <c:v>18.72</c:v>
                </c:pt>
                <c:pt idx="1914">
                  <c:v>18.89</c:v>
                </c:pt>
                <c:pt idx="1915">
                  <c:v>18.77</c:v>
                </c:pt>
                <c:pt idx="1916">
                  <c:v>18.899999999999999</c:v>
                </c:pt>
                <c:pt idx="1917">
                  <c:v>19.399999999999999</c:v>
                </c:pt>
                <c:pt idx="1918">
                  <c:v>19.59</c:v>
                </c:pt>
                <c:pt idx="1919">
                  <c:v>19.630000000000031</c:v>
                </c:pt>
                <c:pt idx="1920">
                  <c:v>19.62</c:v>
                </c:pt>
                <c:pt idx="1921">
                  <c:v>19.760000000000002</c:v>
                </c:pt>
                <c:pt idx="1922">
                  <c:v>19.97</c:v>
                </c:pt>
                <c:pt idx="1923">
                  <c:v>19.93</c:v>
                </c:pt>
                <c:pt idx="1924">
                  <c:v>20.66</c:v>
                </c:pt>
                <c:pt idx="1925">
                  <c:v>20.73</c:v>
                </c:pt>
                <c:pt idx="1926">
                  <c:v>20.68</c:v>
                </c:pt>
                <c:pt idx="1927">
                  <c:v>20.57</c:v>
                </c:pt>
                <c:pt idx="1928">
                  <c:v>20.53</c:v>
                </c:pt>
                <c:pt idx="1929">
                  <c:v>20.85</c:v>
                </c:pt>
                <c:pt idx="1930">
                  <c:v>20.47</c:v>
                </c:pt>
                <c:pt idx="1931">
                  <c:v>20.2</c:v>
                </c:pt>
                <c:pt idx="1932">
                  <c:v>20.72</c:v>
                </c:pt>
                <c:pt idx="1933">
                  <c:v>20.41</c:v>
                </c:pt>
                <c:pt idx="1934">
                  <c:v>20.03</c:v>
                </c:pt>
                <c:pt idx="1935">
                  <c:v>20.27</c:v>
                </c:pt>
                <c:pt idx="1936">
                  <c:v>20.27</c:v>
                </c:pt>
                <c:pt idx="1937">
                  <c:v>20.779999999999987</c:v>
                </c:pt>
                <c:pt idx="1938">
                  <c:v>21.99</c:v>
                </c:pt>
                <c:pt idx="1939">
                  <c:v>22.21</c:v>
                </c:pt>
                <c:pt idx="1940">
                  <c:v>22.110000000000031</c:v>
                </c:pt>
                <c:pt idx="1941">
                  <c:v>22.16</c:v>
                </c:pt>
                <c:pt idx="1942">
                  <c:v>22.54</c:v>
                </c:pt>
                <c:pt idx="1943">
                  <c:v>22.610000000000031</c:v>
                </c:pt>
                <c:pt idx="1944">
                  <c:v>22.88</c:v>
                </c:pt>
                <c:pt idx="1945">
                  <c:v>23.58</c:v>
                </c:pt>
                <c:pt idx="1946">
                  <c:v>23.87</c:v>
                </c:pt>
                <c:pt idx="1947">
                  <c:v>24.12</c:v>
                </c:pt>
                <c:pt idx="1948">
                  <c:v>21.6</c:v>
                </c:pt>
                <c:pt idx="1949">
                  <c:v>21.71</c:v>
                </c:pt>
                <c:pt idx="1950">
                  <c:v>22.310000000000031</c:v>
                </c:pt>
                <c:pt idx="1951">
                  <c:v>21.91</c:v>
                </c:pt>
                <c:pt idx="1952">
                  <c:v>21.99</c:v>
                </c:pt>
                <c:pt idx="1953">
                  <c:v>22.259999999999987</c:v>
                </c:pt>
                <c:pt idx="1954">
                  <c:v>22.959999999999987</c:v>
                </c:pt>
                <c:pt idx="1955">
                  <c:v>23.2</c:v>
                </c:pt>
                <c:pt idx="1956">
                  <c:v>22.93</c:v>
                </c:pt>
                <c:pt idx="1957">
                  <c:v>23.47</c:v>
                </c:pt>
                <c:pt idx="1958">
                  <c:v>23.21</c:v>
                </c:pt>
                <c:pt idx="1959">
                  <c:v>23.07</c:v>
                </c:pt>
                <c:pt idx="1960">
                  <c:v>23.1</c:v>
                </c:pt>
                <c:pt idx="1961">
                  <c:v>23.74</c:v>
                </c:pt>
                <c:pt idx="1962">
                  <c:v>23.85</c:v>
                </c:pt>
                <c:pt idx="1963">
                  <c:v>24.49</c:v>
                </c:pt>
                <c:pt idx="1964">
                  <c:v>24.58</c:v>
                </c:pt>
                <c:pt idx="1965">
                  <c:v>24.27</c:v>
                </c:pt>
                <c:pt idx="1966">
                  <c:v>23.59</c:v>
                </c:pt>
                <c:pt idx="1967">
                  <c:v>23.979999999999986</c:v>
                </c:pt>
                <c:pt idx="1968">
                  <c:v>24.86</c:v>
                </c:pt>
                <c:pt idx="1969">
                  <c:v>24.73</c:v>
                </c:pt>
                <c:pt idx="1970">
                  <c:v>24.830000000000005</c:v>
                </c:pt>
                <c:pt idx="1971">
                  <c:v>24.19</c:v>
                </c:pt>
                <c:pt idx="1972">
                  <c:v>24.53</c:v>
                </c:pt>
                <c:pt idx="1973">
                  <c:v>24.64</c:v>
                </c:pt>
                <c:pt idx="1974">
                  <c:v>24.66</c:v>
                </c:pt>
                <c:pt idx="1975">
                  <c:v>24.07</c:v>
                </c:pt>
                <c:pt idx="1976">
                  <c:v>23.75</c:v>
                </c:pt>
                <c:pt idx="1977">
                  <c:v>24.22</c:v>
                </c:pt>
                <c:pt idx="1978">
                  <c:v>24.18</c:v>
                </c:pt>
                <c:pt idx="1979">
                  <c:v>23.74</c:v>
                </c:pt>
                <c:pt idx="1980">
                  <c:v>23.57</c:v>
                </c:pt>
                <c:pt idx="1981">
                  <c:v>22.67</c:v>
                </c:pt>
                <c:pt idx="1982">
                  <c:v>22.5</c:v>
                </c:pt>
                <c:pt idx="1983">
                  <c:v>22.279999999999987</c:v>
                </c:pt>
                <c:pt idx="1984">
                  <c:v>22.19</c:v>
                </c:pt>
                <c:pt idx="1985">
                  <c:v>22.150000000000031</c:v>
                </c:pt>
                <c:pt idx="1986">
                  <c:v>22.21</c:v>
                </c:pt>
                <c:pt idx="1987">
                  <c:v>22.979999999999986</c:v>
                </c:pt>
                <c:pt idx="1988">
                  <c:v>23.01</c:v>
                </c:pt>
                <c:pt idx="1989">
                  <c:v>22.830000000000005</c:v>
                </c:pt>
                <c:pt idx="1990">
                  <c:v>23.89</c:v>
                </c:pt>
                <c:pt idx="1991">
                  <c:v>23.810000000000031</c:v>
                </c:pt>
                <c:pt idx="1992">
                  <c:v>23.3</c:v>
                </c:pt>
                <c:pt idx="1993">
                  <c:v>22.87</c:v>
                </c:pt>
                <c:pt idx="1994">
                  <c:v>23.38</c:v>
                </c:pt>
                <c:pt idx="1995">
                  <c:v>22.54</c:v>
                </c:pt>
                <c:pt idx="1996">
                  <c:v>23.130000000000031</c:v>
                </c:pt>
                <c:pt idx="1997">
                  <c:v>23.03</c:v>
                </c:pt>
                <c:pt idx="1998">
                  <c:v>22.62</c:v>
                </c:pt>
                <c:pt idx="1999">
                  <c:v>22.74</c:v>
                </c:pt>
                <c:pt idx="2000">
                  <c:v>22.72</c:v>
                </c:pt>
                <c:pt idx="2001">
                  <c:v>22.6</c:v>
                </c:pt>
                <c:pt idx="2002">
                  <c:v>22.77</c:v>
                </c:pt>
                <c:pt idx="2003">
                  <c:v>23.62</c:v>
                </c:pt>
                <c:pt idx="2004">
                  <c:v>23.77</c:v>
                </c:pt>
                <c:pt idx="2005">
                  <c:v>23.779999999999987</c:v>
                </c:pt>
                <c:pt idx="2006">
                  <c:v>24.630000000000031</c:v>
                </c:pt>
                <c:pt idx="2007">
                  <c:v>24.54</c:v>
                </c:pt>
                <c:pt idx="2008">
                  <c:v>24.1</c:v>
                </c:pt>
                <c:pt idx="2009">
                  <c:v>23.29</c:v>
                </c:pt>
                <c:pt idx="2010">
                  <c:v>22.150000000000031</c:v>
                </c:pt>
                <c:pt idx="2011">
                  <c:v>22.52</c:v>
                </c:pt>
                <c:pt idx="2012">
                  <c:v>23.53</c:v>
                </c:pt>
                <c:pt idx="2013">
                  <c:v>24.1</c:v>
                </c:pt>
                <c:pt idx="2014">
                  <c:v>23.7</c:v>
                </c:pt>
                <c:pt idx="2015">
                  <c:v>23.919999999999987</c:v>
                </c:pt>
                <c:pt idx="2016">
                  <c:v>23.979999999999986</c:v>
                </c:pt>
                <c:pt idx="2017">
                  <c:v>23.459999999999987</c:v>
                </c:pt>
                <c:pt idx="2018">
                  <c:v>23.19</c:v>
                </c:pt>
                <c:pt idx="2019">
                  <c:v>23.39</c:v>
                </c:pt>
                <c:pt idx="2020">
                  <c:v>23.419999999999987</c:v>
                </c:pt>
                <c:pt idx="2021">
                  <c:v>23.69</c:v>
                </c:pt>
                <c:pt idx="2022">
                  <c:v>23.810000000000031</c:v>
                </c:pt>
                <c:pt idx="2023">
                  <c:v>24.22</c:v>
                </c:pt>
                <c:pt idx="2024">
                  <c:v>24.12</c:v>
                </c:pt>
                <c:pt idx="2025">
                  <c:v>24.56</c:v>
                </c:pt>
                <c:pt idx="2026">
                  <c:v>24.59</c:v>
                </c:pt>
                <c:pt idx="2027">
                  <c:v>24.8</c:v>
                </c:pt>
                <c:pt idx="2028">
                  <c:v>24.57</c:v>
                </c:pt>
                <c:pt idx="2029">
                  <c:v>24.34</c:v>
                </c:pt>
                <c:pt idx="2030">
                  <c:v>23.479999999999986</c:v>
                </c:pt>
                <c:pt idx="2031">
                  <c:v>23.36</c:v>
                </c:pt>
                <c:pt idx="2032">
                  <c:v>23.84</c:v>
                </c:pt>
                <c:pt idx="2033">
                  <c:v>23.59</c:v>
                </c:pt>
                <c:pt idx="2034">
                  <c:v>22.54</c:v>
                </c:pt>
                <c:pt idx="2035">
                  <c:v>22.58</c:v>
                </c:pt>
                <c:pt idx="2036">
                  <c:v>22.36</c:v>
                </c:pt>
                <c:pt idx="2037">
                  <c:v>22.479999999999986</c:v>
                </c:pt>
                <c:pt idx="2038">
                  <c:v>22.419999999999987</c:v>
                </c:pt>
                <c:pt idx="2039">
                  <c:v>22.259999999999987</c:v>
                </c:pt>
                <c:pt idx="2040">
                  <c:v>22.05</c:v>
                </c:pt>
                <c:pt idx="2041">
                  <c:v>22.25</c:v>
                </c:pt>
                <c:pt idx="2042">
                  <c:v>22.77</c:v>
                </c:pt>
                <c:pt idx="2043">
                  <c:v>23.18</c:v>
                </c:pt>
                <c:pt idx="2044">
                  <c:v>22.52</c:v>
                </c:pt>
                <c:pt idx="2045">
                  <c:v>22.54</c:v>
                </c:pt>
                <c:pt idx="2046">
                  <c:v>22.43</c:v>
                </c:pt>
                <c:pt idx="2047">
                  <c:v>22.47</c:v>
                </c:pt>
                <c:pt idx="2048">
                  <c:v>21.69</c:v>
                </c:pt>
                <c:pt idx="2049">
                  <c:v>20.95</c:v>
                </c:pt>
                <c:pt idx="2050">
                  <c:v>21.130000000000031</c:v>
                </c:pt>
                <c:pt idx="2051">
                  <c:v>21.14</c:v>
                </c:pt>
                <c:pt idx="2052">
                  <c:v>20.52</c:v>
                </c:pt>
                <c:pt idx="2053">
                  <c:v>20.49</c:v>
                </c:pt>
                <c:pt idx="2054">
                  <c:v>20.49</c:v>
                </c:pt>
                <c:pt idx="2055">
                  <c:v>20.34</c:v>
                </c:pt>
                <c:pt idx="2056">
                  <c:v>20.39</c:v>
                </c:pt>
                <c:pt idx="2057">
                  <c:v>20.630000000000031</c:v>
                </c:pt>
                <c:pt idx="2058">
                  <c:v>20.079999999999988</c:v>
                </c:pt>
                <c:pt idx="2059">
                  <c:v>19.79</c:v>
                </c:pt>
                <c:pt idx="2060">
                  <c:v>19.12</c:v>
                </c:pt>
                <c:pt idx="2061">
                  <c:v>19.45</c:v>
                </c:pt>
                <c:pt idx="2062">
                  <c:v>19.579999999999988</c:v>
                </c:pt>
                <c:pt idx="2063">
                  <c:v>19.350000000000001</c:v>
                </c:pt>
                <c:pt idx="2064">
                  <c:v>18.850000000000001</c:v>
                </c:pt>
                <c:pt idx="2065">
                  <c:v>18.920000000000002</c:v>
                </c:pt>
                <c:pt idx="2066">
                  <c:v>19.5</c:v>
                </c:pt>
                <c:pt idx="2067">
                  <c:v>19.399999999999999</c:v>
                </c:pt>
                <c:pt idx="2068">
                  <c:v>19.7</c:v>
                </c:pt>
                <c:pt idx="2069">
                  <c:v>19.86</c:v>
                </c:pt>
                <c:pt idx="2070">
                  <c:v>19.279999999999987</c:v>
                </c:pt>
                <c:pt idx="2071">
                  <c:v>19.239999999999988</c:v>
                </c:pt>
                <c:pt idx="2072">
                  <c:v>19.610000000000031</c:v>
                </c:pt>
                <c:pt idx="2073">
                  <c:v>19.89</c:v>
                </c:pt>
                <c:pt idx="2074">
                  <c:v>20.14</c:v>
                </c:pt>
                <c:pt idx="2075">
                  <c:v>19.5</c:v>
                </c:pt>
                <c:pt idx="2076">
                  <c:v>20.25</c:v>
                </c:pt>
                <c:pt idx="2077">
                  <c:v>20.32</c:v>
                </c:pt>
                <c:pt idx="2078">
                  <c:v>20.18</c:v>
                </c:pt>
                <c:pt idx="2079">
                  <c:v>19.989999999999835</c:v>
                </c:pt>
                <c:pt idx="2080">
                  <c:v>19.59</c:v>
                </c:pt>
                <c:pt idx="2081">
                  <c:v>19.54</c:v>
                </c:pt>
                <c:pt idx="2082">
                  <c:v>19.29</c:v>
                </c:pt>
                <c:pt idx="2083">
                  <c:v>19.38</c:v>
                </c:pt>
                <c:pt idx="2084">
                  <c:v>19.110000000000031</c:v>
                </c:pt>
                <c:pt idx="2085">
                  <c:v>18.510000000000005</c:v>
                </c:pt>
                <c:pt idx="2086">
                  <c:v>18.18</c:v>
                </c:pt>
                <c:pt idx="2087">
                  <c:v>17.68</c:v>
                </c:pt>
                <c:pt idx="2088">
                  <c:v>17.760000000000002</c:v>
                </c:pt>
                <c:pt idx="2089">
                  <c:v>17.93</c:v>
                </c:pt>
                <c:pt idx="2090">
                  <c:v>17.75</c:v>
                </c:pt>
                <c:pt idx="2091">
                  <c:v>17.93</c:v>
                </c:pt>
                <c:pt idx="2092">
                  <c:v>17.88</c:v>
                </c:pt>
                <c:pt idx="2093">
                  <c:v>18.190000000000001</c:v>
                </c:pt>
                <c:pt idx="2094">
                  <c:v>17.959999999999987</c:v>
                </c:pt>
                <c:pt idx="2095">
                  <c:v>17.809999999999999</c:v>
                </c:pt>
                <c:pt idx="2096">
                  <c:v>17.690000000000001</c:v>
                </c:pt>
                <c:pt idx="2097">
                  <c:v>17.920000000000002</c:v>
                </c:pt>
                <c:pt idx="2098">
                  <c:v>18.34</c:v>
                </c:pt>
                <c:pt idx="2099">
                  <c:v>17.989999999999835</c:v>
                </c:pt>
                <c:pt idx="2100">
                  <c:v>18.059999999999999</c:v>
                </c:pt>
                <c:pt idx="2101">
                  <c:v>18.41</c:v>
                </c:pt>
                <c:pt idx="2102">
                  <c:v>18.27</c:v>
                </c:pt>
                <c:pt idx="2103">
                  <c:v>18.27</c:v>
                </c:pt>
                <c:pt idx="2104">
                  <c:v>18.610000000000031</c:v>
                </c:pt>
                <c:pt idx="2105">
                  <c:v>18.52</c:v>
                </c:pt>
                <c:pt idx="2106">
                  <c:v>18.29</c:v>
                </c:pt>
                <c:pt idx="2107">
                  <c:v>17.97</c:v>
                </c:pt>
                <c:pt idx="2108">
                  <c:v>18.07</c:v>
                </c:pt>
                <c:pt idx="2109">
                  <c:v>18.16</c:v>
                </c:pt>
                <c:pt idx="2110">
                  <c:v>18.690000000000001</c:v>
                </c:pt>
                <c:pt idx="2111">
                  <c:v>18.93</c:v>
                </c:pt>
                <c:pt idx="2112">
                  <c:v>19.72</c:v>
                </c:pt>
                <c:pt idx="2113">
                  <c:v>19.62</c:v>
                </c:pt>
                <c:pt idx="2114">
                  <c:v>19.510000000000005</c:v>
                </c:pt>
                <c:pt idx="2115">
                  <c:v>19.439999999999987</c:v>
                </c:pt>
                <c:pt idx="2116">
                  <c:v>20.350000000000001</c:v>
                </c:pt>
                <c:pt idx="2117">
                  <c:v>20.16</c:v>
                </c:pt>
                <c:pt idx="2118">
                  <c:v>20</c:v>
                </c:pt>
                <c:pt idx="2119">
                  <c:v>20.130000000000031</c:v>
                </c:pt>
                <c:pt idx="2120">
                  <c:v>20.18</c:v>
                </c:pt>
                <c:pt idx="2121">
                  <c:v>20</c:v>
                </c:pt>
                <c:pt idx="2122">
                  <c:v>19.22</c:v>
                </c:pt>
                <c:pt idx="2123">
                  <c:v>19.239999999999988</c:v>
                </c:pt>
                <c:pt idx="2124">
                  <c:v>19.479999999999986</c:v>
                </c:pt>
                <c:pt idx="2125">
                  <c:v>19.399999999999999</c:v>
                </c:pt>
                <c:pt idx="2126">
                  <c:v>19.52</c:v>
                </c:pt>
                <c:pt idx="2127">
                  <c:v>18.899999999999999</c:v>
                </c:pt>
                <c:pt idx="2128">
                  <c:v>18.72</c:v>
                </c:pt>
                <c:pt idx="2129">
                  <c:v>18.32</c:v>
                </c:pt>
                <c:pt idx="2130">
                  <c:v>17.7</c:v>
                </c:pt>
                <c:pt idx="2131">
                  <c:v>17.559999999999999</c:v>
                </c:pt>
                <c:pt idx="2132">
                  <c:v>17.5</c:v>
                </c:pt>
                <c:pt idx="2133">
                  <c:v>17.350000000000001</c:v>
                </c:pt>
                <c:pt idx="2134">
                  <c:v>17.439999999999987</c:v>
                </c:pt>
                <c:pt idx="2135">
                  <c:v>17.690000000000001</c:v>
                </c:pt>
                <c:pt idx="2136">
                  <c:v>17.86</c:v>
                </c:pt>
                <c:pt idx="2137">
                  <c:v>18.079999999999988</c:v>
                </c:pt>
                <c:pt idx="2138">
                  <c:v>17.77</c:v>
                </c:pt>
                <c:pt idx="2139">
                  <c:v>17.779999999999987</c:v>
                </c:pt>
                <c:pt idx="2140">
                  <c:v>17.670000000000005</c:v>
                </c:pt>
                <c:pt idx="2141">
                  <c:v>17.979999999999986</c:v>
                </c:pt>
                <c:pt idx="2142">
                  <c:v>17.87</c:v>
                </c:pt>
                <c:pt idx="2143">
                  <c:v>18.22</c:v>
                </c:pt>
                <c:pt idx="2144">
                  <c:v>17.850000000000001</c:v>
                </c:pt>
                <c:pt idx="2145">
                  <c:v>18.18</c:v>
                </c:pt>
                <c:pt idx="2146">
                  <c:v>18.510000000000005</c:v>
                </c:pt>
                <c:pt idx="2147">
                  <c:v>18.8</c:v>
                </c:pt>
                <c:pt idx="2148">
                  <c:v>18.920000000000002</c:v>
                </c:pt>
                <c:pt idx="2149">
                  <c:v>18.21</c:v>
                </c:pt>
                <c:pt idx="2150">
                  <c:v>18.059999999999999</c:v>
                </c:pt>
                <c:pt idx="2151">
                  <c:v>18.190000000000001</c:v>
                </c:pt>
                <c:pt idx="2152">
                  <c:v>18.38</c:v>
                </c:pt>
                <c:pt idx="2153">
                  <c:v>18.22</c:v>
                </c:pt>
                <c:pt idx="2154">
                  <c:v>17.959999999999987</c:v>
                </c:pt>
                <c:pt idx="2155">
                  <c:v>18.09</c:v>
                </c:pt>
                <c:pt idx="2156">
                  <c:v>17.82</c:v>
                </c:pt>
                <c:pt idx="2157">
                  <c:v>18.39</c:v>
                </c:pt>
                <c:pt idx="2158">
                  <c:v>18.399999999999999</c:v>
                </c:pt>
                <c:pt idx="2159">
                  <c:v>18.690000000000001</c:v>
                </c:pt>
                <c:pt idx="2160">
                  <c:v>18.12</c:v>
                </c:pt>
                <c:pt idx="2161">
                  <c:v>18.09</c:v>
                </c:pt>
                <c:pt idx="2162">
                  <c:v>18.22</c:v>
                </c:pt>
                <c:pt idx="2163">
                  <c:v>18.39</c:v>
                </c:pt>
                <c:pt idx="2164">
                  <c:v>18.439999999999987</c:v>
                </c:pt>
                <c:pt idx="2165">
                  <c:v>18.53</c:v>
                </c:pt>
                <c:pt idx="2166">
                  <c:v>18.41</c:v>
                </c:pt>
                <c:pt idx="2167">
                  <c:v>18.59</c:v>
                </c:pt>
                <c:pt idx="2168">
                  <c:v>18.97</c:v>
                </c:pt>
                <c:pt idx="2169">
                  <c:v>18.939999999999987</c:v>
                </c:pt>
                <c:pt idx="2170">
                  <c:v>18.95</c:v>
                </c:pt>
                <c:pt idx="2171">
                  <c:v>19.459999999999987</c:v>
                </c:pt>
                <c:pt idx="2172">
                  <c:v>19.52</c:v>
                </c:pt>
                <c:pt idx="2173">
                  <c:v>19.2</c:v>
                </c:pt>
                <c:pt idx="2174">
                  <c:v>18.899999999999999</c:v>
                </c:pt>
                <c:pt idx="2175">
                  <c:v>18.479999999999986</c:v>
                </c:pt>
                <c:pt idx="2176">
                  <c:v>18.579999999999988</c:v>
                </c:pt>
                <c:pt idx="2177">
                  <c:v>18.850000000000001</c:v>
                </c:pt>
                <c:pt idx="2178">
                  <c:v>18.989999999999835</c:v>
                </c:pt>
                <c:pt idx="2179">
                  <c:v>19.190000000000001</c:v>
                </c:pt>
                <c:pt idx="2180">
                  <c:v>18.989999999999835</c:v>
                </c:pt>
                <c:pt idx="2181">
                  <c:v>18.93</c:v>
                </c:pt>
                <c:pt idx="2182">
                  <c:v>19.07</c:v>
                </c:pt>
                <c:pt idx="2183">
                  <c:v>18.959999999999987</c:v>
                </c:pt>
                <c:pt idx="2184">
                  <c:v>18.510000000000005</c:v>
                </c:pt>
                <c:pt idx="2185">
                  <c:v>18.54</c:v>
                </c:pt>
                <c:pt idx="2186">
                  <c:v>18.2</c:v>
                </c:pt>
                <c:pt idx="2187">
                  <c:v>18.559999999999999</c:v>
                </c:pt>
                <c:pt idx="2188">
                  <c:v>18.399999999999999</c:v>
                </c:pt>
                <c:pt idx="2189">
                  <c:v>18.510000000000005</c:v>
                </c:pt>
                <c:pt idx="2190">
                  <c:v>18.43</c:v>
                </c:pt>
                <c:pt idx="2191">
                  <c:v>18.439999999999987</c:v>
                </c:pt>
                <c:pt idx="2192">
                  <c:v>18.37</c:v>
                </c:pt>
                <c:pt idx="2193">
                  <c:v>18.260000000000002</c:v>
                </c:pt>
                <c:pt idx="2194">
                  <c:v>18.47</c:v>
                </c:pt>
                <c:pt idx="2195">
                  <c:v>18.329999999999988</c:v>
                </c:pt>
                <c:pt idx="2196">
                  <c:v>18.279999999999987</c:v>
                </c:pt>
                <c:pt idx="2197">
                  <c:v>18.3</c:v>
                </c:pt>
                <c:pt idx="2198">
                  <c:v>18.3</c:v>
                </c:pt>
                <c:pt idx="2199">
                  <c:v>18.260000000000002</c:v>
                </c:pt>
                <c:pt idx="2200">
                  <c:v>18.23</c:v>
                </c:pt>
                <c:pt idx="2201">
                  <c:v>18.579999999999988</c:v>
                </c:pt>
                <c:pt idx="2202">
                  <c:v>18.41</c:v>
                </c:pt>
                <c:pt idx="2203">
                  <c:v>18.41</c:v>
                </c:pt>
                <c:pt idx="2204">
                  <c:v>18.399999999999999</c:v>
                </c:pt>
                <c:pt idx="2205">
                  <c:v>18.630000000000031</c:v>
                </c:pt>
                <c:pt idx="2206">
                  <c:v>18.64</c:v>
                </c:pt>
                <c:pt idx="2207">
                  <c:v>18.8</c:v>
                </c:pt>
                <c:pt idx="2208">
                  <c:v>19.14</c:v>
                </c:pt>
                <c:pt idx="2209">
                  <c:v>19.559999999999999</c:v>
                </c:pt>
                <c:pt idx="2210">
                  <c:v>19.95</c:v>
                </c:pt>
                <c:pt idx="2211">
                  <c:v>19.899999999999999</c:v>
                </c:pt>
                <c:pt idx="2212">
                  <c:v>19.82</c:v>
                </c:pt>
                <c:pt idx="2213">
                  <c:v>20.479999999999986</c:v>
                </c:pt>
                <c:pt idx="2214">
                  <c:v>21.610000000000031</c:v>
                </c:pt>
                <c:pt idx="2215">
                  <c:v>20.64</c:v>
                </c:pt>
                <c:pt idx="2216">
                  <c:v>20.69</c:v>
                </c:pt>
                <c:pt idx="2217">
                  <c:v>20.82</c:v>
                </c:pt>
                <c:pt idx="2218">
                  <c:v>20.79</c:v>
                </c:pt>
                <c:pt idx="2219">
                  <c:v>20.73</c:v>
                </c:pt>
                <c:pt idx="2220">
                  <c:v>20.14</c:v>
                </c:pt>
                <c:pt idx="2221">
                  <c:v>19.579999999999988</c:v>
                </c:pt>
                <c:pt idx="2222">
                  <c:v>19.510000000000005</c:v>
                </c:pt>
                <c:pt idx="2223">
                  <c:v>19.79</c:v>
                </c:pt>
                <c:pt idx="2224">
                  <c:v>19.75</c:v>
                </c:pt>
                <c:pt idx="2225">
                  <c:v>19.77</c:v>
                </c:pt>
                <c:pt idx="2226">
                  <c:v>19.75</c:v>
                </c:pt>
                <c:pt idx="2227">
                  <c:v>20.34</c:v>
                </c:pt>
                <c:pt idx="2228">
                  <c:v>20.02</c:v>
                </c:pt>
                <c:pt idx="2229">
                  <c:v>19.89</c:v>
                </c:pt>
                <c:pt idx="2230">
                  <c:v>19.989999999999835</c:v>
                </c:pt>
                <c:pt idx="2231">
                  <c:v>19.43</c:v>
                </c:pt>
                <c:pt idx="2232">
                  <c:v>19.64</c:v>
                </c:pt>
                <c:pt idx="2233">
                  <c:v>20.100000000000001</c:v>
                </c:pt>
                <c:pt idx="2234">
                  <c:v>20.02</c:v>
                </c:pt>
                <c:pt idx="2235">
                  <c:v>19.95</c:v>
                </c:pt>
                <c:pt idx="2236">
                  <c:v>19.610000000000031</c:v>
                </c:pt>
                <c:pt idx="2237">
                  <c:v>19.38</c:v>
                </c:pt>
                <c:pt idx="2238">
                  <c:v>19.47</c:v>
                </c:pt>
                <c:pt idx="2239">
                  <c:v>19.79</c:v>
                </c:pt>
                <c:pt idx="2240">
                  <c:v>19.45</c:v>
                </c:pt>
                <c:pt idx="2241">
                  <c:v>19.600000000000001</c:v>
                </c:pt>
                <c:pt idx="2242">
                  <c:v>19.52</c:v>
                </c:pt>
                <c:pt idx="2243">
                  <c:v>19.779999999999987</c:v>
                </c:pt>
                <c:pt idx="2244">
                  <c:v>20.05</c:v>
                </c:pt>
                <c:pt idx="2245">
                  <c:v>19.38</c:v>
                </c:pt>
                <c:pt idx="2246">
                  <c:v>19.22</c:v>
                </c:pt>
                <c:pt idx="2247">
                  <c:v>19.18</c:v>
                </c:pt>
                <c:pt idx="2248">
                  <c:v>18.68</c:v>
                </c:pt>
                <c:pt idx="2249">
                  <c:v>18.88</c:v>
                </c:pt>
                <c:pt idx="2250">
                  <c:v>19.09</c:v>
                </c:pt>
                <c:pt idx="2251">
                  <c:v>19.09</c:v>
                </c:pt>
                <c:pt idx="2252">
                  <c:v>18.559999999999999</c:v>
                </c:pt>
                <c:pt idx="2253">
                  <c:v>18.760000000000002</c:v>
                </c:pt>
                <c:pt idx="2254">
                  <c:v>18.939999999999987</c:v>
                </c:pt>
                <c:pt idx="2255">
                  <c:v>18.16</c:v>
                </c:pt>
                <c:pt idx="2256">
                  <c:v>18.190000000000001</c:v>
                </c:pt>
                <c:pt idx="2257">
                  <c:v>18.170000000000005</c:v>
                </c:pt>
                <c:pt idx="2258">
                  <c:v>18</c:v>
                </c:pt>
                <c:pt idx="2259">
                  <c:v>18.130000000000031</c:v>
                </c:pt>
                <c:pt idx="2260">
                  <c:v>18.149999999999999</c:v>
                </c:pt>
                <c:pt idx="2261">
                  <c:v>17.920000000000002</c:v>
                </c:pt>
                <c:pt idx="2262">
                  <c:v>17.420000000000002</c:v>
                </c:pt>
                <c:pt idx="2263">
                  <c:v>17.41</c:v>
                </c:pt>
                <c:pt idx="2264">
                  <c:v>17.309999999999999</c:v>
                </c:pt>
                <c:pt idx="2265">
                  <c:v>17.260000000000002</c:v>
                </c:pt>
                <c:pt idx="2266">
                  <c:v>17.22</c:v>
                </c:pt>
                <c:pt idx="2267">
                  <c:v>17.399999999999999</c:v>
                </c:pt>
                <c:pt idx="2268">
                  <c:v>17.8</c:v>
                </c:pt>
                <c:pt idx="2269">
                  <c:v>17.53</c:v>
                </c:pt>
                <c:pt idx="2270">
                  <c:v>17.279999999999987</c:v>
                </c:pt>
                <c:pt idx="2271">
                  <c:v>17.329999999999988</c:v>
                </c:pt>
                <c:pt idx="2272">
                  <c:v>17.329999999999988</c:v>
                </c:pt>
                <c:pt idx="2273">
                  <c:v>16.600000000000001</c:v>
                </c:pt>
                <c:pt idx="2274">
                  <c:v>16.670000000000005</c:v>
                </c:pt>
                <c:pt idx="2275">
                  <c:v>16.52</c:v>
                </c:pt>
                <c:pt idx="2276">
                  <c:v>16.420000000000002</c:v>
                </c:pt>
                <c:pt idx="2277">
                  <c:v>15.79</c:v>
                </c:pt>
                <c:pt idx="2278">
                  <c:v>15.67</c:v>
                </c:pt>
                <c:pt idx="2279">
                  <c:v>15.61</c:v>
                </c:pt>
                <c:pt idx="2280">
                  <c:v>15.72</c:v>
                </c:pt>
                <c:pt idx="2281">
                  <c:v>15.5</c:v>
                </c:pt>
                <c:pt idx="2282">
                  <c:v>15.33</c:v>
                </c:pt>
                <c:pt idx="2283">
                  <c:v>15.38</c:v>
                </c:pt>
                <c:pt idx="2284">
                  <c:v>15.350000000000026</c:v>
                </c:pt>
                <c:pt idx="2285">
                  <c:v>15.44</c:v>
                </c:pt>
                <c:pt idx="2286">
                  <c:v>15.47</c:v>
                </c:pt>
                <c:pt idx="2287">
                  <c:v>15.83</c:v>
                </c:pt>
                <c:pt idx="2288">
                  <c:v>15.4</c:v>
                </c:pt>
                <c:pt idx="2289">
                  <c:v>15.26</c:v>
                </c:pt>
                <c:pt idx="2290">
                  <c:v>15</c:v>
                </c:pt>
                <c:pt idx="2291">
                  <c:v>14.74</c:v>
                </c:pt>
                <c:pt idx="2292">
                  <c:v>15.77</c:v>
                </c:pt>
                <c:pt idx="2293">
                  <c:v>15.79</c:v>
                </c:pt>
                <c:pt idx="2294">
                  <c:v>16.079999999999988</c:v>
                </c:pt>
                <c:pt idx="2295">
                  <c:v>16.59</c:v>
                </c:pt>
                <c:pt idx="2296">
                  <c:v>15.96</c:v>
                </c:pt>
                <c:pt idx="2297">
                  <c:v>15.68</c:v>
                </c:pt>
                <c:pt idx="2298">
                  <c:v>15.17</c:v>
                </c:pt>
                <c:pt idx="2299">
                  <c:v>15.05</c:v>
                </c:pt>
                <c:pt idx="2300">
                  <c:v>15.22</c:v>
                </c:pt>
                <c:pt idx="2301">
                  <c:v>15.3</c:v>
                </c:pt>
                <c:pt idx="2302">
                  <c:v>15.24</c:v>
                </c:pt>
                <c:pt idx="2303">
                  <c:v>15.03</c:v>
                </c:pt>
                <c:pt idx="2304">
                  <c:v>14.59</c:v>
                </c:pt>
                <c:pt idx="2305">
                  <c:v>14.55</c:v>
                </c:pt>
                <c:pt idx="2306">
                  <c:v>14.850000000000026</c:v>
                </c:pt>
                <c:pt idx="2307">
                  <c:v>14.48</c:v>
                </c:pt>
                <c:pt idx="2308">
                  <c:v>14.41</c:v>
                </c:pt>
                <c:pt idx="2309">
                  <c:v>14.94</c:v>
                </c:pt>
                <c:pt idx="2310">
                  <c:v>14.850000000000026</c:v>
                </c:pt>
                <c:pt idx="2311">
                  <c:v>14.67</c:v>
                </c:pt>
                <c:pt idx="2312">
                  <c:v>13.83</c:v>
                </c:pt>
                <c:pt idx="2313">
                  <c:v>13.83</c:v>
                </c:pt>
                <c:pt idx="2314">
                  <c:v>13.91</c:v>
                </c:pt>
                <c:pt idx="2315">
                  <c:v>14.03</c:v>
                </c:pt>
                <c:pt idx="2316">
                  <c:v>14.17</c:v>
                </c:pt>
                <c:pt idx="2317">
                  <c:v>14.05</c:v>
                </c:pt>
                <c:pt idx="2318">
                  <c:v>13.92</c:v>
                </c:pt>
                <c:pt idx="2319">
                  <c:v>13.92</c:v>
                </c:pt>
                <c:pt idx="2320">
                  <c:v>14</c:v>
                </c:pt>
                <c:pt idx="2321">
                  <c:v>13.59</c:v>
                </c:pt>
                <c:pt idx="2322">
                  <c:v>12.98</c:v>
                </c:pt>
                <c:pt idx="2323">
                  <c:v>13</c:v>
                </c:pt>
                <c:pt idx="2324">
                  <c:v>12.96</c:v>
                </c:pt>
                <c:pt idx="2325">
                  <c:v>12.97</c:v>
                </c:pt>
                <c:pt idx="2326">
                  <c:v>12.76</c:v>
                </c:pt>
                <c:pt idx="2327">
                  <c:v>12.31</c:v>
                </c:pt>
                <c:pt idx="2328">
                  <c:v>12.26</c:v>
                </c:pt>
                <c:pt idx="2329">
                  <c:v>13.11</c:v>
                </c:pt>
                <c:pt idx="2330">
                  <c:v>13.11</c:v>
                </c:pt>
                <c:pt idx="2331">
                  <c:v>13.22</c:v>
                </c:pt>
                <c:pt idx="2332">
                  <c:v>15.04</c:v>
                </c:pt>
                <c:pt idx="2333">
                  <c:v>14.53</c:v>
                </c:pt>
                <c:pt idx="2334">
                  <c:v>15.14</c:v>
                </c:pt>
                <c:pt idx="2335">
                  <c:v>15.44</c:v>
                </c:pt>
                <c:pt idx="2336">
                  <c:v>15.4</c:v>
                </c:pt>
                <c:pt idx="2337">
                  <c:v>14.77</c:v>
                </c:pt>
                <c:pt idx="2338">
                  <c:v>14.26</c:v>
                </c:pt>
                <c:pt idx="2339">
                  <c:v>13.93</c:v>
                </c:pt>
                <c:pt idx="2340">
                  <c:v>14.17</c:v>
                </c:pt>
                <c:pt idx="2341">
                  <c:v>14.41</c:v>
                </c:pt>
                <c:pt idx="2342">
                  <c:v>13.870000000000006</c:v>
                </c:pt>
                <c:pt idx="2343">
                  <c:v>13.68</c:v>
                </c:pt>
                <c:pt idx="2344">
                  <c:v>13.98</c:v>
                </c:pt>
                <c:pt idx="2345">
                  <c:v>14</c:v>
                </c:pt>
                <c:pt idx="2346">
                  <c:v>13.450000000000006</c:v>
                </c:pt>
                <c:pt idx="2347">
                  <c:v>13.48</c:v>
                </c:pt>
                <c:pt idx="2348">
                  <c:v>14.64</c:v>
                </c:pt>
                <c:pt idx="2349">
                  <c:v>14.360000000000024</c:v>
                </c:pt>
                <c:pt idx="2350">
                  <c:v>14.39</c:v>
                </c:pt>
                <c:pt idx="2351">
                  <c:v>14.51</c:v>
                </c:pt>
                <c:pt idx="2352">
                  <c:v>14.1</c:v>
                </c:pt>
                <c:pt idx="2353">
                  <c:v>13.98</c:v>
                </c:pt>
                <c:pt idx="2354">
                  <c:v>13.9</c:v>
                </c:pt>
                <c:pt idx="2355">
                  <c:v>14.21</c:v>
                </c:pt>
                <c:pt idx="2356">
                  <c:v>14.6</c:v>
                </c:pt>
                <c:pt idx="2357">
                  <c:v>14.25</c:v>
                </c:pt>
                <c:pt idx="2358">
                  <c:v>14.46</c:v>
                </c:pt>
                <c:pt idx="2359">
                  <c:v>15.13</c:v>
                </c:pt>
                <c:pt idx="2360">
                  <c:v>14.64</c:v>
                </c:pt>
                <c:pt idx="2361">
                  <c:v>14.49</c:v>
                </c:pt>
                <c:pt idx="2362">
                  <c:v>14.47</c:v>
                </c:pt>
                <c:pt idx="2363">
                  <c:v>14.69</c:v>
                </c:pt>
                <c:pt idx="2364">
                  <c:v>14.84</c:v>
                </c:pt>
                <c:pt idx="2365">
                  <c:v>15.11</c:v>
                </c:pt>
                <c:pt idx="2366">
                  <c:v>14.68</c:v>
                </c:pt>
                <c:pt idx="2367">
                  <c:v>14.68</c:v>
                </c:pt>
                <c:pt idx="2368">
                  <c:v>14.4</c:v>
                </c:pt>
                <c:pt idx="2369">
                  <c:v>14.46</c:v>
                </c:pt>
                <c:pt idx="2370">
                  <c:v>14.38</c:v>
                </c:pt>
                <c:pt idx="2371">
                  <c:v>13.72</c:v>
                </c:pt>
                <c:pt idx="2372">
                  <c:v>13.98</c:v>
                </c:pt>
                <c:pt idx="2373">
                  <c:v>14.06</c:v>
                </c:pt>
                <c:pt idx="2374">
                  <c:v>14.14</c:v>
                </c:pt>
                <c:pt idx="2375">
                  <c:v>14.23</c:v>
                </c:pt>
                <c:pt idx="2376">
                  <c:v>14.13</c:v>
                </c:pt>
                <c:pt idx="2377">
                  <c:v>14.370000000000006</c:v>
                </c:pt>
                <c:pt idx="2378">
                  <c:v>14.23</c:v>
                </c:pt>
                <c:pt idx="2379">
                  <c:v>14.14</c:v>
                </c:pt>
                <c:pt idx="2380">
                  <c:v>14.04</c:v>
                </c:pt>
                <c:pt idx="2381">
                  <c:v>14.48</c:v>
                </c:pt>
                <c:pt idx="2382">
                  <c:v>14.6</c:v>
                </c:pt>
                <c:pt idx="2383">
                  <c:v>14.22</c:v>
                </c:pt>
                <c:pt idx="2384">
                  <c:v>13.49</c:v>
                </c:pt>
                <c:pt idx="2385">
                  <c:v>13.33</c:v>
                </c:pt>
                <c:pt idx="2386">
                  <c:v>12.870000000000006</c:v>
                </c:pt>
                <c:pt idx="2387">
                  <c:v>12.41</c:v>
                </c:pt>
                <c:pt idx="2388">
                  <c:v>12.17</c:v>
                </c:pt>
                <c:pt idx="2389">
                  <c:v>12.72</c:v>
                </c:pt>
                <c:pt idx="2390">
                  <c:v>13.06</c:v>
                </c:pt>
                <c:pt idx="2391">
                  <c:v>12.78</c:v>
                </c:pt>
                <c:pt idx="2392">
                  <c:v>12.850000000000026</c:v>
                </c:pt>
                <c:pt idx="2393">
                  <c:v>13.24</c:v>
                </c:pt>
                <c:pt idx="2394">
                  <c:v>13.92</c:v>
                </c:pt>
                <c:pt idx="2395">
                  <c:v>13.61</c:v>
                </c:pt>
                <c:pt idx="2396">
                  <c:v>13.11</c:v>
                </c:pt>
                <c:pt idx="2397">
                  <c:v>13.21</c:v>
                </c:pt>
                <c:pt idx="2398">
                  <c:v>13.19</c:v>
                </c:pt>
                <c:pt idx="2399">
                  <c:v>13.38</c:v>
                </c:pt>
                <c:pt idx="2400">
                  <c:v>13.42</c:v>
                </c:pt>
                <c:pt idx="2401">
                  <c:v>13.57</c:v>
                </c:pt>
                <c:pt idx="2402">
                  <c:v>13.55</c:v>
                </c:pt>
                <c:pt idx="2403">
                  <c:v>12.950000000000006</c:v>
                </c:pt>
                <c:pt idx="2404">
                  <c:v>12.75</c:v>
                </c:pt>
                <c:pt idx="2405">
                  <c:v>13.12</c:v>
                </c:pt>
                <c:pt idx="2406">
                  <c:v>13.03</c:v>
                </c:pt>
                <c:pt idx="2407">
                  <c:v>12.860000000000024</c:v>
                </c:pt>
                <c:pt idx="2408">
                  <c:v>12.71</c:v>
                </c:pt>
                <c:pt idx="2409">
                  <c:v>13.02</c:v>
                </c:pt>
                <c:pt idx="2410">
                  <c:v>12.93</c:v>
                </c:pt>
                <c:pt idx="2411">
                  <c:v>12.78</c:v>
                </c:pt>
                <c:pt idx="2412">
                  <c:v>12.8</c:v>
                </c:pt>
                <c:pt idx="2413">
                  <c:v>12.360000000000024</c:v>
                </c:pt>
                <c:pt idx="2414">
                  <c:v>12.9</c:v>
                </c:pt>
                <c:pt idx="2415">
                  <c:v>12.870000000000006</c:v>
                </c:pt>
                <c:pt idx="2416">
                  <c:v>12.7</c:v>
                </c:pt>
                <c:pt idx="2417">
                  <c:v>12.83</c:v>
                </c:pt>
                <c:pt idx="2418">
                  <c:v>13.12</c:v>
                </c:pt>
                <c:pt idx="2419">
                  <c:v>13.19</c:v>
                </c:pt>
                <c:pt idx="2420">
                  <c:v>13.06</c:v>
                </c:pt>
                <c:pt idx="2421">
                  <c:v>13.08</c:v>
                </c:pt>
                <c:pt idx="2422">
                  <c:v>13.09</c:v>
                </c:pt>
                <c:pt idx="2423">
                  <c:v>12.56</c:v>
                </c:pt>
                <c:pt idx="2424">
                  <c:v>12.7</c:v>
                </c:pt>
                <c:pt idx="2425">
                  <c:v>12.57</c:v>
                </c:pt>
                <c:pt idx="2426">
                  <c:v>12.61</c:v>
                </c:pt>
                <c:pt idx="2427">
                  <c:v>12.59</c:v>
                </c:pt>
                <c:pt idx="2428">
                  <c:v>11.91</c:v>
                </c:pt>
                <c:pt idx="2429">
                  <c:v>11.64</c:v>
                </c:pt>
                <c:pt idx="2430">
                  <c:v>11.77</c:v>
                </c:pt>
                <c:pt idx="2431">
                  <c:v>12.09</c:v>
                </c:pt>
                <c:pt idx="2432">
                  <c:v>12.05</c:v>
                </c:pt>
                <c:pt idx="2433">
                  <c:v>12.28</c:v>
                </c:pt>
                <c:pt idx="2434">
                  <c:v>12.09</c:v>
                </c:pt>
                <c:pt idx="2435">
                  <c:v>12.29</c:v>
                </c:pt>
                <c:pt idx="2436">
                  <c:v>12.64</c:v>
                </c:pt>
                <c:pt idx="2437">
                  <c:v>12.27</c:v>
                </c:pt>
                <c:pt idx="2438">
                  <c:v>12.55</c:v>
                </c:pt>
                <c:pt idx="2439">
                  <c:v>12.68</c:v>
                </c:pt>
                <c:pt idx="2440">
                  <c:v>12.5</c:v>
                </c:pt>
                <c:pt idx="2441">
                  <c:v>12.28</c:v>
                </c:pt>
                <c:pt idx="2442">
                  <c:v>12.56</c:v>
                </c:pt>
                <c:pt idx="2443">
                  <c:v>12.59</c:v>
                </c:pt>
                <c:pt idx="2444">
                  <c:v>12.46</c:v>
                </c:pt>
                <c:pt idx="2445">
                  <c:v>13.44</c:v>
                </c:pt>
                <c:pt idx="2446">
                  <c:v>13.31</c:v>
                </c:pt>
                <c:pt idx="2447">
                  <c:v>13.06</c:v>
                </c:pt>
                <c:pt idx="2448">
                  <c:v>12.99</c:v>
                </c:pt>
                <c:pt idx="2449">
                  <c:v>12.76</c:v>
                </c:pt>
                <c:pt idx="2450">
                  <c:v>13.27</c:v>
                </c:pt>
                <c:pt idx="2451">
                  <c:v>12.93</c:v>
                </c:pt>
                <c:pt idx="2452">
                  <c:v>12.850000000000026</c:v>
                </c:pt>
                <c:pt idx="2453">
                  <c:v>13.02</c:v>
                </c:pt>
                <c:pt idx="2454">
                  <c:v>13.26</c:v>
                </c:pt>
                <c:pt idx="2455">
                  <c:v>13.54</c:v>
                </c:pt>
                <c:pt idx="2456">
                  <c:v>14.17</c:v>
                </c:pt>
                <c:pt idx="2457">
                  <c:v>14.38</c:v>
                </c:pt>
                <c:pt idx="2458">
                  <c:v>14.49</c:v>
                </c:pt>
                <c:pt idx="2459">
                  <c:v>14.52</c:v>
                </c:pt>
                <c:pt idx="2460">
                  <c:v>14.68</c:v>
                </c:pt>
                <c:pt idx="2461">
                  <c:v>14.43</c:v>
                </c:pt>
                <c:pt idx="2462">
                  <c:v>14.350000000000026</c:v>
                </c:pt>
                <c:pt idx="2463">
                  <c:v>14.61</c:v>
                </c:pt>
                <c:pt idx="2464">
                  <c:v>14.68</c:v>
                </c:pt>
                <c:pt idx="2465">
                  <c:v>14.11</c:v>
                </c:pt>
                <c:pt idx="2466">
                  <c:v>14.360000000000024</c:v>
                </c:pt>
                <c:pt idx="2467">
                  <c:v>14.07</c:v>
                </c:pt>
                <c:pt idx="2468">
                  <c:v>14.12</c:v>
                </c:pt>
                <c:pt idx="2469">
                  <c:v>13.78</c:v>
                </c:pt>
                <c:pt idx="2470">
                  <c:v>13.18</c:v>
                </c:pt>
                <c:pt idx="2471">
                  <c:v>13.27</c:v>
                </c:pt>
                <c:pt idx="2472">
                  <c:v>13.1</c:v>
                </c:pt>
                <c:pt idx="2473">
                  <c:v>13.03</c:v>
                </c:pt>
                <c:pt idx="2474">
                  <c:v>12.69</c:v>
                </c:pt>
                <c:pt idx="2475">
                  <c:v>12.58</c:v>
                </c:pt>
                <c:pt idx="2476">
                  <c:v>13.13</c:v>
                </c:pt>
                <c:pt idx="2477">
                  <c:v>12.39</c:v>
                </c:pt>
                <c:pt idx="2478">
                  <c:v>12.360000000000024</c:v>
                </c:pt>
                <c:pt idx="2479">
                  <c:v>12.850000000000026</c:v>
                </c:pt>
                <c:pt idx="2480">
                  <c:v>12.76</c:v>
                </c:pt>
                <c:pt idx="2481">
                  <c:v>12.76</c:v>
                </c:pt>
                <c:pt idx="2482">
                  <c:v>13.04</c:v>
                </c:pt>
                <c:pt idx="2483">
                  <c:v>12.96</c:v>
                </c:pt>
                <c:pt idx="2484">
                  <c:v>13.19</c:v>
                </c:pt>
                <c:pt idx="2485">
                  <c:v>13.08</c:v>
                </c:pt>
                <c:pt idx="2486">
                  <c:v>13.22</c:v>
                </c:pt>
                <c:pt idx="2487">
                  <c:v>13.06</c:v>
                </c:pt>
                <c:pt idx="2488">
                  <c:v>12.84</c:v>
                </c:pt>
                <c:pt idx="2489">
                  <c:v>12.82</c:v>
                </c:pt>
                <c:pt idx="2490">
                  <c:v>12.5</c:v>
                </c:pt>
                <c:pt idx="2491">
                  <c:v>12.350000000000026</c:v>
                </c:pt>
                <c:pt idx="2492">
                  <c:v>11.9</c:v>
                </c:pt>
                <c:pt idx="2493">
                  <c:v>12.04</c:v>
                </c:pt>
                <c:pt idx="2494">
                  <c:v>12.11</c:v>
                </c:pt>
                <c:pt idx="2495">
                  <c:v>12.41</c:v>
                </c:pt>
                <c:pt idx="2496">
                  <c:v>12.44</c:v>
                </c:pt>
                <c:pt idx="2497">
                  <c:v>11.73</c:v>
                </c:pt>
                <c:pt idx="2498">
                  <c:v>11.43</c:v>
                </c:pt>
                <c:pt idx="2499">
                  <c:v>11.55</c:v>
                </c:pt>
                <c:pt idx="2500">
                  <c:v>11.49</c:v>
                </c:pt>
                <c:pt idx="2501">
                  <c:v>11.68</c:v>
                </c:pt>
                <c:pt idx="2502">
                  <c:v>11.3</c:v>
                </c:pt>
                <c:pt idx="2503">
                  <c:v>11.19</c:v>
                </c:pt>
                <c:pt idx="2504">
                  <c:v>10.9</c:v>
                </c:pt>
                <c:pt idx="2505">
                  <c:v>11</c:v>
                </c:pt>
                <c:pt idx="2506">
                  <c:v>11.14</c:v>
                </c:pt>
                <c:pt idx="2507">
                  <c:v>10.46</c:v>
                </c:pt>
                <c:pt idx="2508">
                  <c:v>10.220000000000001</c:v>
                </c:pt>
                <c:pt idx="2509">
                  <c:v>10.360000000000024</c:v>
                </c:pt>
                <c:pt idx="2510">
                  <c:v>10.18</c:v>
                </c:pt>
                <c:pt idx="2511">
                  <c:v>10.19</c:v>
                </c:pt>
                <c:pt idx="2512">
                  <c:v>10.26</c:v>
                </c:pt>
                <c:pt idx="2513">
                  <c:v>10.11</c:v>
                </c:pt>
                <c:pt idx="2514">
                  <c:v>9.98</c:v>
                </c:pt>
                <c:pt idx="2515">
                  <c:v>9.64</c:v>
                </c:pt>
                <c:pt idx="2516">
                  <c:v>9.82</c:v>
                </c:pt>
                <c:pt idx="2517">
                  <c:v>10.130000000000001</c:v>
                </c:pt>
                <c:pt idx="2518">
                  <c:v>10.23</c:v>
                </c:pt>
                <c:pt idx="2519">
                  <c:v>11</c:v>
                </c:pt>
                <c:pt idx="2520">
                  <c:v>10.09</c:v>
                </c:pt>
                <c:pt idx="2521">
                  <c:v>9.98</c:v>
                </c:pt>
                <c:pt idx="2522">
                  <c:v>9.75</c:v>
                </c:pt>
                <c:pt idx="2523">
                  <c:v>10.01</c:v>
                </c:pt>
                <c:pt idx="2524">
                  <c:v>10.17</c:v>
                </c:pt>
                <c:pt idx="2525">
                  <c:v>10.11</c:v>
                </c:pt>
                <c:pt idx="2526">
                  <c:v>10.61</c:v>
                </c:pt>
                <c:pt idx="2527">
                  <c:v>10.53</c:v>
                </c:pt>
                <c:pt idx="2528">
                  <c:v>10.53</c:v>
                </c:pt>
                <c:pt idx="2529">
                  <c:v>10.96</c:v>
                </c:pt>
                <c:pt idx="2530">
                  <c:v>10.53</c:v>
                </c:pt>
                <c:pt idx="2531">
                  <c:v>11.46</c:v>
                </c:pt>
                <c:pt idx="2532">
                  <c:v>11.53</c:v>
                </c:pt>
                <c:pt idx="2533">
                  <c:v>11.73</c:v>
                </c:pt>
                <c:pt idx="2534">
                  <c:v>12.04</c:v>
                </c:pt>
                <c:pt idx="2535">
                  <c:v>11.5</c:v>
                </c:pt>
                <c:pt idx="2536">
                  <c:v>11.06</c:v>
                </c:pt>
                <c:pt idx="2537">
                  <c:v>11.18</c:v>
                </c:pt>
                <c:pt idx="2538">
                  <c:v>10.79</c:v>
                </c:pt>
                <c:pt idx="2539">
                  <c:v>10.71</c:v>
                </c:pt>
                <c:pt idx="2540">
                  <c:v>10.81</c:v>
                </c:pt>
                <c:pt idx="2541">
                  <c:v>10.51</c:v>
                </c:pt>
                <c:pt idx="2542">
                  <c:v>10.98</c:v>
                </c:pt>
                <c:pt idx="2543">
                  <c:v>11.1</c:v>
                </c:pt>
                <c:pt idx="2544">
                  <c:v>10.850000000000026</c:v>
                </c:pt>
                <c:pt idx="2545">
                  <c:v>10.64</c:v>
                </c:pt>
                <c:pt idx="2546">
                  <c:v>10.88</c:v>
                </c:pt>
                <c:pt idx="2547">
                  <c:v>11</c:v>
                </c:pt>
                <c:pt idx="2548">
                  <c:v>11.350000000000026</c:v>
                </c:pt>
                <c:pt idx="2549">
                  <c:v>10.88</c:v>
                </c:pt>
                <c:pt idx="2550">
                  <c:v>10.850000000000026</c:v>
                </c:pt>
                <c:pt idx="2551">
                  <c:v>10.89</c:v>
                </c:pt>
                <c:pt idx="2552">
                  <c:v>10.57</c:v>
                </c:pt>
                <c:pt idx="2553">
                  <c:v>10.41</c:v>
                </c:pt>
                <c:pt idx="2554">
                  <c:v>10.16</c:v>
                </c:pt>
                <c:pt idx="2555">
                  <c:v>10.09</c:v>
                </c:pt>
                <c:pt idx="2556">
                  <c:v>10.17</c:v>
                </c:pt>
                <c:pt idx="2557">
                  <c:v>10.1</c:v>
                </c:pt>
                <c:pt idx="2558">
                  <c:v>10.43</c:v>
                </c:pt>
                <c:pt idx="2559">
                  <c:v>10.370000000000006</c:v>
                </c:pt>
                <c:pt idx="2560">
                  <c:v>10.050000000000002</c:v>
                </c:pt>
                <c:pt idx="2561">
                  <c:v>10.130000000000001</c:v>
                </c:pt>
                <c:pt idx="2562">
                  <c:v>10.61</c:v>
                </c:pt>
                <c:pt idx="2563">
                  <c:v>10.4</c:v>
                </c:pt>
                <c:pt idx="2564">
                  <c:v>10.58</c:v>
                </c:pt>
                <c:pt idx="2565">
                  <c:v>10.94</c:v>
                </c:pt>
                <c:pt idx="2566">
                  <c:v>11.08</c:v>
                </c:pt>
                <c:pt idx="2567">
                  <c:v>11.1</c:v>
                </c:pt>
                <c:pt idx="2568">
                  <c:v>10.88</c:v>
                </c:pt>
                <c:pt idx="2569">
                  <c:v>10.73</c:v>
                </c:pt>
                <c:pt idx="2570">
                  <c:v>11</c:v>
                </c:pt>
                <c:pt idx="2571">
                  <c:v>11.25</c:v>
                </c:pt>
                <c:pt idx="2572">
                  <c:v>11.53</c:v>
                </c:pt>
                <c:pt idx="2573">
                  <c:v>11.56</c:v>
                </c:pt>
                <c:pt idx="2574">
                  <c:v>11.76</c:v>
                </c:pt>
                <c:pt idx="2575">
                  <c:v>11.56</c:v>
                </c:pt>
                <c:pt idx="2576">
                  <c:v>12.46</c:v>
                </c:pt>
                <c:pt idx="2577">
                  <c:v>12.18</c:v>
                </c:pt>
                <c:pt idx="2578">
                  <c:v>12.56</c:v>
                </c:pt>
                <c:pt idx="2579">
                  <c:v>12.56</c:v>
                </c:pt>
                <c:pt idx="2580">
                  <c:v>12.67</c:v>
                </c:pt>
                <c:pt idx="2581">
                  <c:v>13.27</c:v>
                </c:pt>
                <c:pt idx="2582">
                  <c:v>13.370000000000006</c:v>
                </c:pt>
                <c:pt idx="2583">
                  <c:v>13.450000000000006</c:v>
                </c:pt>
                <c:pt idx="2584">
                  <c:v>13.88</c:v>
                </c:pt>
                <c:pt idx="2585">
                  <c:v>13.73</c:v>
                </c:pt>
                <c:pt idx="2586">
                  <c:v>13.68</c:v>
                </c:pt>
                <c:pt idx="2587">
                  <c:v>13.94</c:v>
                </c:pt>
                <c:pt idx="2588">
                  <c:v>14.41</c:v>
                </c:pt>
                <c:pt idx="2589">
                  <c:v>14.58</c:v>
                </c:pt>
                <c:pt idx="2590">
                  <c:v>14.81</c:v>
                </c:pt>
                <c:pt idx="2591">
                  <c:v>15.24</c:v>
                </c:pt>
                <c:pt idx="2592">
                  <c:v>14.72</c:v>
                </c:pt>
                <c:pt idx="2593">
                  <c:v>14.93</c:v>
                </c:pt>
                <c:pt idx="2594">
                  <c:v>14.350000000000026</c:v>
                </c:pt>
                <c:pt idx="2595">
                  <c:v>14.21</c:v>
                </c:pt>
                <c:pt idx="2596">
                  <c:v>14.860000000000024</c:v>
                </c:pt>
                <c:pt idx="2597">
                  <c:v>14.81</c:v>
                </c:pt>
                <c:pt idx="2598">
                  <c:v>15.2</c:v>
                </c:pt>
                <c:pt idx="2599">
                  <c:v>14.92</c:v>
                </c:pt>
                <c:pt idx="2600">
                  <c:v>15.2</c:v>
                </c:pt>
                <c:pt idx="2601">
                  <c:v>15.69</c:v>
                </c:pt>
                <c:pt idx="2602">
                  <c:v>15.92</c:v>
                </c:pt>
                <c:pt idx="2603">
                  <c:v>15.7</c:v>
                </c:pt>
                <c:pt idx="2604">
                  <c:v>15.89</c:v>
                </c:pt>
                <c:pt idx="2605">
                  <c:v>16.130000000000031</c:v>
                </c:pt>
                <c:pt idx="2606">
                  <c:v>15.89</c:v>
                </c:pt>
                <c:pt idx="2607">
                  <c:v>15.7</c:v>
                </c:pt>
                <c:pt idx="2608">
                  <c:v>15.8</c:v>
                </c:pt>
                <c:pt idx="2609">
                  <c:v>16.399999999999999</c:v>
                </c:pt>
                <c:pt idx="2610">
                  <c:v>16.45</c:v>
                </c:pt>
                <c:pt idx="2611">
                  <c:v>16.57</c:v>
                </c:pt>
                <c:pt idx="2612">
                  <c:v>16.93</c:v>
                </c:pt>
                <c:pt idx="2613">
                  <c:v>17.05</c:v>
                </c:pt>
                <c:pt idx="2614">
                  <c:v>16.559999999999999</c:v>
                </c:pt>
                <c:pt idx="2615">
                  <c:v>16.41</c:v>
                </c:pt>
                <c:pt idx="2616">
                  <c:v>16.45</c:v>
                </c:pt>
                <c:pt idx="2617">
                  <c:v>15.96</c:v>
                </c:pt>
                <c:pt idx="2618">
                  <c:v>15.6</c:v>
                </c:pt>
                <c:pt idx="2619">
                  <c:v>16.100000000000001</c:v>
                </c:pt>
                <c:pt idx="2620">
                  <c:v>16.21</c:v>
                </c:pt>
                <c:pt idx="2621">
                  <c:v>15.81</c:v>
                </c:pt>
                <c:pt idx="2622">
                  <c:v>15.14</c:v>
                </c:pt>
                <c:pt idx="2623">
                  <c:v>15.02</c:v>
                </c:pt>
                <c:pt idx="2624">
                  <c:v>15.23</c:v>
                </c:pt>
                <c:pt idx="2625">
                  <c:v>15.58</c:v>
                </c:pt>
                <c:pt idx="2626">
                  <c:v>15.28</c:v>
                </c:pt>
                <c:pt idx="2627">
                  <c:v>15.43</c:v>
                </c:pt>
                <c:pt idx="2628">
                  <c:v>15.47</c:v>
                </c:pt>
                <c:pt idx="2629">
                  <c:v>15.360000000000024</c:v>
                </c:pt>
                <c:pt idx="2630">
                  <c:v>15.2</c:v>
                </c:pt>
                <c:pt idx="2631">
                  <c:v>14.55</c:v>
                </c:pt>
                <c:pt idx="2632">
                  <c:v>14.88</c:v>
                </c:pt>
                <c:pt idx="2633">
                  <c:v>14.950000000000006</c:v>
                </c:pt>
                <c:pt idx="2634">
                  <c:v>15.58</c:v>
                </c:pt>
                <c:pt idx="2635">
                  <c:v>16.100000000000001</c:v>
                </c:pt>
                <c:pt idx="2636">
                  <c:v>15.84</c:v>
                </c:pt>
                <c:pt idx="2637">
                  <c:v>16.18</c:v>
                </c:pt>
                <c:pt idx="2638">
                  <c:v>16.07</c:v>
                </c:pt>
                <c:pt idx="2639">
                  <c:v>16.73</c:v>
                </c:pt>
                <c:pt idx="2640">
                  <c:v>16.41</c:v>
                </c:pt>
                <c:pt idx="2641">
                  <c:v>16.459999999999987</c:v>
                </c:pt>
                <c:pt idx="2642">
                  <c:v>16.47</c:v>
                </c:pt>
                <c:pt idx="2643">
                  <c:v>16.760000000000002</c:v>
                </c:pt>
                <c:pt idx="2644">
                  <c:v>16.5</c:v>
                </c:pt>
                <c:pt idx="2645">
                  <c:v>16.37</c:v>
                </c:pt>
                <c:pt idx="2646">
                  <c:v>16.100000000000001</c:v>
                </c:pt>
                <c:pt idx="2647">
                  <c:v>16.630000000000031</c:v>
                </c:pt>
                <c:pt idx="2648">
                  <c:v>16.55</c:v>
                </c:pt>
                <c:pt idx="2649">
                  <c:v>16.62</c:v>
                </c:pt>
                <c:pt idx="2650">
                  <c:v>16.53</c:v>
                </c:pt>
                <c:pt idx="2651">
                  <c:v>16.79</c:v>
                </c:pt>
                <c:pt idx="2652">
                  <c:v>17.510000000000005</c:v>
                </c:pt>
                <c:pt idx="2653">
                  <c:v>17.62</c:v>
                </c:pt>
                <c:pt idx="2654">
                  <c:v>17.66</c:v>
                </c:pt>
                <c:pt idx="2655">
                  <c:v>18.18</c:v>
                </c:pt>
                <c:pt idx="2656">
                  <c:v>18.100000000000001</c:v>
                </c:pt>
                <c:pt idx="2657">
                  <c:v>18.149999999999999</c:v>
                </c:pt>
                <c:pt idx="2658">
                  <c:v>18.239999999999988</c:v>
                </c:pt>
                <c:pt idx="2659">
                  <c:v>18.510000000000005</c:v>
                </c:pt>
                <c:pt idx="2660">
                  <c:v>18.59</c:v>
                </c:pt>
                <c:pt idx="2661">
                  <c:v>19.03</c:v>
                </c:pt>
                <c:pt idx="2662">
                  <c:v>18.939999999999987</c:v>
                </c:pt>
                <c:pt idx="2663">
                  <c:v>19.03</c:v>
                </c:pt>
                <c:pt idx="2664">
                  <c:v>19.350000000000001</c:v>
                </c:pt>
                <c:pt idx="2665">
                  <c:v>19.2</c:v>
                </c:pt>
                <c:pt idx="2666">
                  <c:v>18.55</c:v>
                </c:pt>
                <c:pt idx="2667">
                  <c:v>18.579999999999988</c:v>
                </c:pt>
                <c:pt idx="2668">
                  <c:v>18.850000000000001</c:v>
                </c:pt>
                <c:pt idx="2669">
                  <c:v>19.53</c:v>
                </c:pt>
                <c:pt idx="2670">
                  <c:v>19.36</c:v>
                </c:pt>
                <c:pt idx="2671">
                  <c:v>19.130000000000031</c:v>
                </c:pt>
                <c:pt idx="2672">
                  <c:v>19.34</c:v>
                </c:pt>
                <c:pt idx="2673">
                  <c:v>19.8</c:v>
                </c:pt>
                <c:pt idx="2674">
                  <c:v>19.37</c:v>
                </c:pt>
                <c:pt idx="2675">
                  <c:v>19.41</c:v>
                </c:pt>
                <c:pt idx="2676">
                  <c:v>19.399999999999999</c:v>
                </c:pt>
                <c:pt idx="2677">
                  <c:v>19.630000000000031</c:v>
                </c:pt>
                <c:pt idx="2678">
                  <c:v>19.8</c:v>
                </c:pt>
                <c:pt idx="2679">
                  <c:v>20.059999999999999</c:v>
                </c:pt>
                <c:pt idx="2680">
                  <c:v>20.5</c:v>
                </c:pt>
                <c:pt idx="2681">
                  <c:v>20.49</c:v>
                </c:pt>
                <c:pt idx="2682">
                  <c:v>20.630000000000031</c:v>
                </c:pt>
                <c:pt idx="2683">
                  <c:v>20.49</c:v>
                </c:pt>
                <c:pt idx="2684">
                  <c:v>20.69</c:v>
                </c:pt>
                <c:pt idx="2685">
                  <c:v>20.84</c:v>
                </c:pt>
                <c:pt idx="2686">
                  <c:v>20.74</c:v>
                </c:pt>
                <c:pt idx="2687">
                  <c:v>20.57</c:v>
                </c:pt>
                <c:pt idx="2688">
                  <c:v>20.9</c:v>
                </c:pt>
                <c:pt idx="2689">
                  <c:v>20.99</c:v>
                </c:pt>
                <c:pt idx="2690">
                  <c:v>20.979999999999986</c:v>
                </c:pt>
                <c:pt idx="2691">
                  <c:v>20.630000000000031</c:v>
                </c:pt>
                <c:pt idx="2692">
                  <c:v>19.779999999999987</c:v>
                </c:pt>
                <c:pt idx="2693">
                  <c:v>20.57</c:v>
                </c:pt>
                <c:pt idx="2694">
                  <c:v>20.759999999999987</c:v>
                </c:pt>
                <c:pt idx="2695">
                  <c:v>21.330000000000005</c:v>
                </c:pt>
                <c:pt idx="2696">
                  <c:v>21.110000000000031</c:v>
                </c:pt>
                <c:pt idx="2697">
                  <c:v>20.8</c:v>
                </c:pt>
                <c:pt idx="2698">
                  <c:v>21.03</c:v>
                </c:pt>
                <c:pt idx="2699">
                  <c:v>21.36</c:v>
                </c:pt>
                <c:pt idx="2700">
                  <c:v>21.979999999999986</c:v>
                </c:pt>
                <c:pt idx="2701">
                  <c:v>22.27</c:v>
                </c:pt>
                <c:pt idx="2702">
                  <c:v>23.04</c:v>
                </c:pt>
                <c:pt idx="2703">
                  <c:v>23.439999999999987</c:v>
                </c:pt>
                <c:pt idx="2704">
                  <c:v>23.479999999999986</c:v>
                </c:pt>
                <c:pt idx="2705">
                  <c:v>23.71</c:v>
                </c:pt>
                <c:pt idx="2706">
                  <c:v>23.59</c:v>
                </c:pt>
                <c:pt idx="2707">
                  <c:v>22.72</c:v>
                </c:pt>
                <c:pt idx="2708">
                  <c:v>22.8</c:v>
                </c:pt>
                <c:pt idx="2709">
                  <c:v>22.66</c:v>
                </c:pt>
                <c:pt idx="2710">
                  <c:v>22.68</c:v>
                </c:pt>
                <c:pt idx="2711">
                  <c:v>22.93</c:v>
                </c:pt>
                <c:pt idx="2712">
                  <c:v>23.82</c:v>
                </c:pt>
                <c:pt idx="2713">
                  <c:v>23.9</c:v>
                </c:pt>
                <c:pt idx="2714">
                  <c:v>24.07</c:v>
                </c:pt>
                <c:pt idx="2715">
                  <c:v>23.759999999999987</c:v>
                </c:pt>
                <c:pt idx="2716">
                  <c:v>23.810000000000031</c:v>
                </c:pt>
                <c:pt idx="2717">
                  <c:v>23.58</c:v>
                </c:pt>
                <c:pt idx="2718">
                  <c:v>23.67</c:v>
                </c:pt>
                <c:pt idx="2719">
                  <c:v>22.979999999999986</c:v>
                </c:pt>
                <c:pt idx="2720">
                  <c:v>22.93</c:v>
                </c:pt>
                <c:pt idx="2721">
                  <c:v>22.759999999999987</c:v>
                </c:pt>
                <c:pt idx="2722">
                  <c:v>22.08</c:v>
                </c:pt>
                <c:pt idx="2723">
                  <c:v>20.7</c:v>
                </c:pt>
                <c:pt idx="2724">
                  <c:v>21.23</c:v>
                </c:pt>
                <c:pt idx="2725">
                  <c:v>22.05</c:v>
                </c:pt>
                <c:pt idx="2726">
                  <c:v>22.22</c:v>
                </c:pt>
                <c:pt idx="2727">
                  <c:v>22.08</c:v>
                </c:pt>
                <c:pt idx="2728">
                  <c:v>22.5</c:v>
                </c:pt>
                <c:pt idx="2729">
                  <c:v>22.02</c:v>
                </c:pt>
                <c:pt idx="2730">
                  <c:v>21.759999999999987</c:v>
                </c:pt>
                <c:pt idx="2731">
                  <c:v>21.87</c:v>
                </c:pt>
                <c:pt idx="2732">
                  <c:v>22.110000000000031</c:v>
                </c:pt>
                <c:pt idx="2733">
                  <c:v>22.93</c:v>
                </c:pt>
                <c:pt idx="2734">
                  <c:v>22.82</c:v>
                </c:pt>
                <c:pt idx="2735">
                  <c:v>22.7</c:v>
                </c:pt>
                <c:pt idx="2736">
                  <c:v>22.59</c:v>
                </c:pt>
                <c:pt idx="2737">
                  <c:v>21.419999999999987</c:v>
                </c:pt>
                <c:pt idx="2738">
                  <c:v>21.69</c:v>
                </c:pt>
                <c:pt idx="2739">
                  <c:v>22.35</c:v>
                </c:pt>
                <c:pt idx="2740">
                  <c:v>22.08</c:v>
                </c:pt>
                <c:pt idx="2741">
                  <c:v>22.57</c:v>
                </c:pt>
                <c:pt idx="2742">
                  <c:v>22.85</c:v>
                </c:pt>
                <c:pt idx="2743">
                  <c:v>22.830000000000005</c:v>
                </c:pt>
                <c:pt idx="2744">
                  <c:v>23.279999999999987</c:v>
                </c:pt>
                <c:pt idx="2745">
                  <c:v>24.130000000000031</c:v>
                </c:pt>
                <c:pt idx="2746">
                  <c:v>24.49</c:v>
                </c:pt>
                <c:pt idx="2747">
                  <c:v>24.279999999999987</c:v>
                </c:pt>
                <c:pt idx="2748">
                  <c:v>24.59</c:v>
                </c:pt>
                <c:pt idx="2749">
                  <c:v>25</c:v>
                </c:pt>
                <c:pt idx="2750">
                  <c:v>24.54</c:v>
                </c:pt>
                <c:pt idx="2751">
                  <c:v>24.919999999999987</c:v>
                </c:pt>
                <c:pt idx="2752">
                  <c:v>24.36</c:v>
                </c:pt>
                <c:pt idx="2753">
                  <c:v>25.07</c:v>
                </c:pt>
                <c:pt idx="2754">
                  <c:v>25.779999999999987</c:v>
                </c:pt>
                <c:pt idx="2755">
                  <c:v>25.150000000000031</c:v>
                </c:pt>
                <c:pt idx="2756">
                  <c:v>25.610000000000031</c:v>
                </c:pt>
                <c:pt idx="2757">
                  <c:v>25.52</c:v>
                </c:pt>
                <c:pt idx="2758">
                  <c:v>25.36</c:v>
                </c:pt>
                <c:pt idx="2759">
                  <c:v>24.85</c:v>
                </c:pt>
                <c:pt idx="2760">
                  <c:v>23.64</c:v>
                </c:pt>
                <c:pt idx="2761">
                  <c:v>24.03</c:v>
                </c:pt>
                <c:pt idx="2762">
                  <c:v>24.959999999999987</c:v>
                </c:pt>
                <c:pt idx="2763">
                  <c:v>24.95</c:v>
                </c:pt>
                <c:pt idx="2764">
                  <c:v>25.79</c:v>
                </c:pt>
                <c:pt idx="2765">
                  <c:v>25.4</c:v>
                </c:pt>
                <c:pt idx="2766">
                  <c:v>25.69</c:v>
                </c:pt>
                <c:pt idx="2767">
                  <c:v>25.05</c:v>
                </c:pt>
                <c:pt idx="2768">
                  <c:v>24.459999999999987</c:v>
                </c:pt>
                <c:pt idx="2769">
                  <c:v>24.58</c:v>
                </c:pt>
                <c:pt idx="2770">
                  <c:v>25.02</c:v>
                </c:pt>
                <c:pt idx="2771">
                  <c:v>25.43</c:v>
                </c:pt>
                <c:pt idx="2772">
                  <c:v>26.09</c:v>
                </c:pt>
                <c:pt idx="2773">
                  <c:v>25.52</c:v>
                </c:pt>
                <c:pt idx="2774">
                  <c:v>25.3</c:v>
                </c:pt>
                <c:pt idx="2775">
                  <c:v>25.29</c:v>
                </c:pt>
                <c:pt idx="2776">
                  <c:v>24.650000000000031</c:v>
                </c:pt>
                <c:pt idx="2777">
                  <c:v>25.19</c:v>
                </c:pt>
                <c:pt idx="2778">
                  <c:v>25.21</c:v>
                </c:pt>
                <c:pt idx="2779">
                  <c:v>25.45</c:v>
                </c:pt>
                <c:pt idx="2780">
                  <c:v>25.08</c:v>
                </c:pt>
                <c:pt idx="2781">
                  <c:v>24.39</c:v>
                </c:pt>
                <c:pt idx="2782">
                  <c:v>23.73</c:v>
                </c:pt>
                <c:pt idx="2783">
                  <c:v>23.62</c:v>
                </c:pt>
                <c:pt idx="2784">
                  <c:v>23.09</c:v>
                </c:pt>
                <c:pt idx="2785">
                  <c:v>23.73</c:v>
                </c:pt>
                <c:pt idx="2786">
                  <c:v>24.62</c:v>
                </c:pt>
                <c:pt idx="2787">
                  <c:v>24.810000000000031</c:v>
                </c:pt>
                <c:pt idx="2788">
                  <c:v>24.979999999999986</c:v>
                </c:pt>
                <c:pt idx="2789">
                  <c:v>25.47</c:v>
                </c:pt>
                <c:pt idx="2790">
                  <c:v>25.650000000000031</c:v>
                </c:pt>
                <c:pt idx="2791">
                  <c:v>26.05</c:v>
                </c:pt>
                <c:pt idx="2792">
                  <c:v>25.84</c:v>
                </c:pt>
                <c:pt idx="2793">
                  <c:v>26.1</c:v>
                </c:pt>
                <c:pt idx="2794">
                  <c:v>26.35</c:v>
                </c:pt>
                <c:pt idx="2795">
                  <c:v>26.06</c:v>
                </c:pt>
                <c:pt idx="2796">
                  <c:v>26.54</c:v>
                </c:pt>
                <c:pt idx="2797">
                  <c:v>26.130000000000031</c:v>
                </c:pt>
                <c:pt idx="2798">
                  <c:v>25.62</c:v>
                </c:pt>
                <c:pt idx="2799">
                  <c:v>25.68</c:v>
                </c:pt>
                <c:pt idx="2800">
                  <c:v>25.97</c:v>
                </c:pt>
                <c:pt idx="2801">
                  <c:v>26.39</c:v>
                </c:pt>
                <c:pt idx="2802">
                  <c:v>25.93</c:v>
                </c:pt>
                <c:pt idx="2803">
                  <c:v>26.66</c:v>
                </c:pt>
                <c:pt idx="2804">
                  <c:v>27.07</c:v>
                </c:pt>
                <c:pt idx="2805">
                  <c:v>26.88</c:v>
                </c:pt>
                <c:pt idx="2806">
                  <c:v>26.37</c:v>
                </c:pt>
                <c:pt idx="2807">
                  <c:v>26.919999999999987</c:v>
                </c:pt>
                <c:pt idx="2808">
                  <c:v>27.479999999999986</c:v>
                </c:pt>
                <c:pt idx="2809">
                  <c:v>27.82</c:v>
                </c:pt>
                <c:pt idx="2810">
                  <c:v>28.759999999999987</c:v>
                </c:pt>
                <c:pt idx="2811">
                  <c:v>27.130000000000031</c:v>
                </c:pt>
                <c:pt idx="2812">
                  <c:v>27.37</c:v>
                </c:pt>
                <c:pt idx="2813">
                  <c:v>26.67</c:v>
                </c:pt>
                <c:pt idx="2814">
                  <c:v>26.22</c:v>
                </c:pt>
                <c:pt idx="2815">
                  <c:v>25.93</c:v>
                </c:pt>
                <c:pt idx="2816">
                  <c:v>26.58</c:v>
                </c:pt>
                <c:pt idx="2817">
                  <c:v>27.06</c:v>
                </c:pt>
                <c:pt idx="2818">
                  <c:v>27.37</c:v>
                </c:pt>
                <c:pt idx="2819">
                  <c:v>27.479999999999986</c:v>
                </c:pt>
                <c:pt idx="2820">
                  <c:v>27.41</c:v>
                </c:pt>
                <c:pt idx="2821">
                  <c:v>28.09</c:v>
                </c:pt>
                <c:pt idx="2822">
                  <c:v>29.06</c:v>
                </c:pt>
                <c:pt idx="2823">
                  <c:v>29.22</c:v>
                </c:pt>
                <c:pt idx="2824">
                  <c:v>28.99</c:v>
                </c:pt>
                <c:pt idx="2825">
                  <c:v>29.630000000000031</c:v>
                </c:pt>
                <c:pt idx="2826">
                  <c:v>31.9</c:v>
                </c:pt>
                <c:pt idx="2827">
                  <c:v>28.8</c:v>
                </c:pt>
                <c:pt idx="2828">
                  <c:v>29.29</c:v>
                </c:pt>
                <c:pt idx="2829">
                  <c:v>28.939999999999987</c:v>
                </c:pt>
                <c:pt idx="2830">
                  <c:v>28.89</c:v>
                </c:pt>
                <c:pt idx="2831">
                  <c:v>28.34</c:v>
                </c:pt>
                <c:pt idx="2832">
                  <c:v>27.53</c:v>
                </c:pt>
                <c:pt idx="2833">
                  <c:v>27.41</c:v>
                </c:pt>
                <c:pt idx="2834">
                  <c:v>26.56</c:v>
                </c:pt>
                <c:pt idx="2835">
                  <c:v>25.21</c:v>
                </c:pt>
                <c:pt idx="2836">
                  <c:v>25.72</c:v>
                </c:pt>
                <c:pt idx="2837">
                  <c:v>25.4</c:v>
                </c:pt>
                <c:pt idx="2838">
                  <c:v>25.479999999999986</c:v>
                </c:pt>
                <c:pt idx="2839">
                  <c:v>25.91</c:v>
                </c:pt>
                <c:pt idx="2840">
                  <c:v>25.68</c:v>
                </c:pt>
                <c:pt idx="2841">
                  <c:v>25.51</c:v>
                </c:pt>
                <c:pt idx="2842">
                  <c:v>24.4</c:v>
                </c:pt>
                <c:pt idx="2843">
                  <c:v>24.630000000000031</c:v>
                </c:pt>
                <c:pt idx="2844">
                  <c:v>24.77</c:v>
                </c:pt>
                <c:pt idx="2845">
                  <c:v>24.51</c:v>
                </c:pt>
                <c:pt idx="2846">
                  <c:v>23.650000000000031</c:v>
                </c:pt>
                <c:pt idx="2847">
                  <c:v>23.75</c:v>
                </c:pt>
                <c:pt idx="2848">
                  <c:v>23.45</c:v>
                </c:pt>
                <c:pt idx="2849">
                  <c:v>22.58</c:v>
                </c:pt>
                <c:pt idx="2850">
                  <c:v>21.3</c:v>
                </c:pt>
                <c:pt idx="2851">
                  <c:v>21.67</c:v>
                </c:pt>
                <c:pt idx="2852">
                  <c:v>23.12</c:v>
                </c:pt>
                <c:pt idx="2853">
                  <c:v>22.66</c:v>
                </c:pt>
                <c:pt idx="2854">
                  <c:v>22.41</c:v>
                </c:pt>
                <c:pt idx="2855">
                  <c:v>22.74</c:v>
                </c:pt>
                <c:pt idx="2856">
                  <c:v>23.05</c:v>
                </c:pt>
                <c:pt idx="2857">
                  <c:v>23.77</c:v>
                </c:pt>
                <c:pt idx="2858">
                  <c:v>23.830000000000005</c:v>
                </c:pt>
                <c:pt idx="2859">
                  <c:v>23.330000000000005</c:v>
                </c:pt>
                <c:pt idx="2860">
                  <c:v>22.979999999999986</c:v>
                </c:pt>
                <c:pt idx="2861">
                  <c:v>23.759999999999987</c:v>
                </c:pt>
                <c:pt idx="2862">
                  <c:v>23.89</c:v>
                </c:pt>
                <c:pt idx="2863">
                  <c:v>25.08</c:v>
                </c:pt>
                <c:pt idx="2864">
                  <c:v>25</c:v>
                </c:pt>
                <c:pt idx="2865">
                  <c:v>25.150000000000031</c:v>
                </c:pt>
                <c:pt idx="2866">
                  <c:v>25.29</c:v>
                </c:pt>
                <c:pt idx="2867">
                  <c:v>26.08</c:v>
                </c:pt>
                <c:pt idx="2868">
                  <c:v>26.82</c:v>
                </c:pt>
                <c:pt idx="2869">
                  <c:v>26.419999999999987</c:v>
                </c:pt>
                <c:pt idx="2870">
                  <c:v>27.45</c:v>
                </c:pt>
                <c:pt idx="2871">
                  <c:v>28.05</c:v>
                </c:pt>
                <c:pt idx="2872">
                  <c:v>28.330000000000005</c:v>
                </c:pt>
                <c:pt idx="2873">
                  <c:v>28.779999999999987</c:v>
                </c:pt>
                <c:pt idx="2874">
                  <c:v>27.89</c:v>
                </c:pt>
                <c:pt idx="2875">
                  <c:v>28.919999999999987</c:v>
                </c:pt>
                <c:pt idx="2876">
                  <c:v>28.59</c:v>
                </c:pt>
                <c:pt idx="2877">
                  <c:v>27.43</c:v>
                </c:pt>
                <c:pt idx="2878">
                  <c:v>27.5</c:v>
                </c:pt>
                <c:pt idx="2879">
                  <c:v>28.610000000000031</c:v>
                </c:pt>
                <c:pt idx="2880">
                  <c:v>29.19</c:v>
                </c:pt>
                <c:pt idx="2881">
                  <c:v>29.22</c:v>
                </c:pt>
                <c:pt idx="2882">
                  <c:v>28.959999999999987</c:v>
                </c:pt>
                <c:pt idx="2883">
                  <c:v>28.310000000000031</c:v>
                </c:pt>
                <c:pt idx="2884">
                  <c:v>29.19</c:v>
                </c:pt>
                <c:pt idx="2885">
                  <c:v>29.05</c:v>
                </c:pt>
                <c:pt idx="2886">
                  <c:v>28.37</c:v>
                </c:pt>
                <c:pt idx="2887">
                  <c:v>28.59</c:v>
                </c:pt>
                <c:pt idx="2888">
                  <c:v>29.22</c:v>
                </c:pt>
                <c:pt idx="2889">
                  <c:v>29.07</c:v>
                </c:pt>
                <c:pt idx="2890">
                  <c:v>29.58</c:v>
                </c:pt>
                <c:pt idx="2891">
                  <c:v>31.21</c:v>
                </c:pt>
                <c:pt idx="2892">
                  <c:v>31.49</c:v>
                </c:pt>
                <c:pt idx="2893">
                  <c:v>31.02</c:v>
                </c:pt>
                <c:pt idx="2894">
                  <c:v>31.259999999999987</c:v>
                </c:pt>
                <c:pt idx="2895">
                  <c:v>28.35</c:v>
                </c:pt>
                <c:pt idx="2896">
                  <c:v>27.979999999999986</c:v>
                </c:pt>
                <c:pt idx="2897">
                  <c:v>29.02</c:v>
                </c:pt>
                <c:pt idx="2898">
                  <c:v>29.330000000000005</c:v>
                </c:pt>
                <c:pt idx="2899">
                  <c:v>30.150000000000031</c:v>
                </c:pt>
                <c:pt idx="2900">
                  <c:v>30.39</c:v>
                </c:pt>
                <c:pt idx="2901">
                  <c:v>29.75</c:v>
                </c:pt>
                <c:pt idx="2902">
                  <c:v>30.24</c:v>
                </c:pt>
                <c:pt idx="2903">
                  <c:v>30.110000000000031</c:v>
                </c:pt>
                <c:pt idx="2904">
                  <c:v>30.8</c:v>
                </c:pt>
                <c:pt idx="2905">
                  <c:v>30.57</c:v>
                </c:pt>
                <c:pt idx="2906">
                  <c:v>31.1</c:v>
                </c:pt>
                <c:pt idx="2907">
                  <c:v>29.58</c:v>
                </c:pt>
                <c:pt idx="2908">
                  <c:v>29.38</c:v>
                </c:pt>
                <c:pt idx="2909">
                  <c:v>29.67</c:v>
                </c:pt>
                <c:pt idx="2910">
                  <c:v>29.7</c:v>
                </c:pt>
                <c:pt idx="2911">
                  <c:v>28.85</c:v>
                </c:pt>
                <c:pt idx="2912">
                  <c:v>29.22</c:v>
                </c:pt>
                <c:pt idx="2913">
                  <c:v>29.67</c:v>
                </c:pt>
                <c:pt idx="2914">
                  <c:v>30.259999999999987</c:v>
                </c:pt>
                <c:pt idx="2915">
                  <c:v>29.88</c:v>
                </c:pt>
                <c:pt idx="2916">
                  <c:v>28.56</c:v>
                </c:pt>
                <c:pt idx="2917">
                  <c:v>29.32</c:v>
                </c:pt>
                <c:pt idx="2918">
                  <c:v>28.88</c:v>
                </c:pt>
                <c:pt idx="2919">
                  <c:v>28.27</c:v>
                </c:pt>
                <c:pt idx="2920">
                  <c:v>27.52</c:v>
                </c:pt>
                <c:pt idx="2921">
                  <c:v>26.919999999999987</c:v>
                </c:pt>
                <c:pt idx="2922">
                  <c:v>26.939999999999987</c:v>
                </c:pt>
                <c:pt idx="2923">
                  <c:v>26.830000000000005</c:v>
                </c:pt>
                <c:pt idx="2924">
                  <c:v>27.150000000000031</c:v>
                </c:pt>
                <c:pt idx="2925">
                  <c:v>27.36</c:v>
                </c:pt>
                <c:pt idx="2926">
                  <c:v>26.93</c:v>
                </c:pt>
                <c:pt idx="2927">
                  <c:v>27.14</c:v>
                </c:pt>
                <c:pt idx="2928">
                  <c:v>27.59</c:v>
                </c:pt>
                <c:pt idx="2929">
                  <c:v>28.310000000000031</c:v>
                </c:pt>
                <c:pt idx="2930">
                  <c:v>29.37</c:v>
                </c:pt>
                <c:pt idx="2931">
                  <c:v>28.52</c:v>
                </c:pt>
                <c:pt idx="2932">
                  <c:v>28.9</c:v>
                </c:pt>
                <c:pt idx="2933">
                  <c:v>29.87</c:v>
                </c:pt>
                <c:pt idx="2934">
                  <c:v>30.88</c:v>
                </c:pt>
                <c:pt idx="2935">
                  <c:v>30.57</c:v>
                </c:pt>
                <c:pt idx="2936">
                  <c:v>31.479999999999986</c:v>
                </c:pt>
                <c:pt idx="2937">
                  <c:v>32.18</c:v>
                </c:pt>
                <c:pt idx="2938">
                  <c:v>32.53</c:v>
                </c:pt>
                <c:pt idx="2939">
                  <c:v>30.16</c:v>
                </c:pt>
                <c:pt idx="2940">
                  <c:v>30.439999999999987</c:v>
                </c:pt>
                <c:pt idx="2941">
                  <c:v>30.6</c:v>
                </c:pt>
                <c:pt idx="2942">
                  <c:v>29.93</c:v>
                </c:pt>
                <c:pt idx="2943">
                  <c:v>30.69</c:v>
                </c:pt>
                <c:pt idx="2944">
                  <c:v>30.35</c:v>
                </c:pt>
                <c:pt idx="2945">
                  <c:v>30.39</c:v>
                </c:pt>
                <c:pt idx="2946">
                  <c:v>31.36</c:v>
                </c:pt>
                <c:pt idx="2947">
                  <c:v>31.979999999999986</c:v>
                </c:pt>
                <c:pt idx="2948">
                  <c:v>31.72</c:v>
                </c:pt>
                <c:pt idx="2949">
                  <c:v>31.85</c:v>
                </c:pt>
                <c:pt idx="2950">
                  <c:v>32.840000000000003</c:v>
                </c:pt>
                <c:pt idx="2951">
                  <c:v>32.980000000000004</c:v>
                </c:pt>
                <c:pt idx="2952">
                  <c:v>34.28</c:v>
                </c:pt>
                <c:pt idx="2953">
                  <c:v>34.550000000000004</c:v>
                </c:pt>
                <c:pt idx="2954">
                  <c:v>32.78</c:v>
                </c:pt>
                <c:pt idx="2955">
                  <c:v>33.620000000000012</c:v>
                </c:pt>
                <c:pt idx="2956">
                  <c:v>32.480000000000004</c:v>
                </c:pt>
                <c:pt idx="2957">
                  <c:v>31.53</c:v>
                </c:pt>
                <c:pt idx="2958">
                  <c:v>31.939999999999987</c:v>
                </c:pt>
                <c:pt idx="2959">
                  <c:v>33.980000000000004</c:v>
                </c:pt>
                <c:pt idx="2960">
                  <c:v>34.46</c:v>
                </c:pt>
                <c:pt idx="2961">
                  <c:v>33.630000000000003</c:v>
                </c:pt>
                <c:pt idx="2962">
                  <c:v>33.74</c:v>
                </c:pt>
                <c:pt idx="2963">
                  <c:v>32.730000000000011</c:v>
                </c:pt>
                <c:pt idx="2964">
                  <c:v>31.25</c:v>
                </c:pt>
                <c:pt idx="2965">
                  <c:v>30.24</c:v>
                </c:pt>
                <c:pt idx="2966">
                  <c:v>30.419999999999987</c:v>
                </c:pt>
                <c:pt idx="2967">
                  <c:v>30.54</c:v>
                </c:pt>
                <c:pt idx="2968">
                  <c:v>29.259999999999987</c:v>
                </c:pt>
                <c:pt idx="2969">
                  <c:v>29.84</c:v>
                </c:pt>
                <c:pt idx="2970">
                  <c:v>31.08</c:v>
                </c:pt>
                <c:pt idx="2971">
                  <c:v>31.05</c:v>
                </c:pt>
                <c:pt idx="2972">
                  <c:v>30.52</c:v>
                </c:pt>
                <c:pt idx="2973">
                  <c:v>29.89</c:v>
                </c:pt>
                <c:pt idx="2974">
                  <c:v>30.1</c:v>
                </c:pt>
                <c:pt idx="2975">
                  <c:v>30.759999999999987</c:v>
                </c:pt>
                <c:pt idx="2976">
                  <c:v>31.85</c:v>
                </c:pt>
                <c:pt idx="2977">
                  <c:v>31.79</c:v>
                </c:pt>
                <c:pt idx="2978">
                  <c:v>34.590000000000003</c:v>
                </c:pt>
                <c:pt idx="2979">
                  <c:v>32.520000000000003</c:v>
                </c:pt>
                <c:pt idx="2980">
                  <c:v>31.9</c:v>
                </c:pt>
                <c:pt idx="2981">
                  <c:v>31.130000000000031</c:v>
                </c:pt>
                <c:pt idx="2982">
                  <c:v>31.1</c:v>
                </c:pt>
                <c:pt idx="2983">
                  <c:v>30.74</c:v>
                </c:pt>
                <c:pt idx="2984">
                  <c:v>31.62</c:v>
                </c:pt>
                <c:pt idx="2985">
                  <c:v>32.090000000000003</c:v>
                </c:pt>
                <c:pt idx="2986">
                  <c:v>31.59</c:v>
                </c:pt>
                <c:pt idx="2987">
                  <c:v>31.36</c:v>
                </c:pt>
                <c:pt idx="2988">
                  <c:v>31.959999999999987</c:v>
                </c:pt>
                <c:pt idx="2989">
                  <c:v>30.95</c:v>
                </c:pt>
                <c:pt idx="2990">
                  <c:v>31.14</c:v>
                </c:pt>
                <c:pt idx="2991">
                  <c:v>30.759999999999987</c:v>
                </c:pt>
                <c:pt idx="2992">
                  <c:v>31.310000000000031</c:v>
                </c:pt>
                <c:pt idx="2993">
                  <c:v>30.779999999999987</c:v>
                </c:pt>
                <c:pt idx="2994">
                  <c:v>30.85</c:v>
                </c:pt>
                <c:pt idx="2995">
                  <c:v>31.29</c:v>
                </c:pt>
                <c:pt idx="2996">
                  <c:v>31.68</c:v>
                </c:pt>
                <c:pt idx="2997">
                  <c:v>31.32</c:v>
                </c:pt>
                <c:pt idx="2998">
                  <c:v>32.160000000000011</c:v>
                </c:pt>
                <c:pt idx="2999">
                  <c:v>32.020000000000003</c:v>
                </c:pt>
                <c:pt idx="3000">
                  <c:v>32.94</c:v>
                </c:pt>
                <c:pt idx="3001">
                  <c:v>32.690000000000012</c:v>
                </c:pt>
                <c:pt idx="3002">
                  <c:v>33.9</c:v>
                </c:pt>
                <c:pt idx="3003">
                  <c:v>32.770000000000003</c:v>
                </c:pt>
                <c:pt idx="3004">
                  <c:v>33.08</c:v>
                </c:pt>
                <c:pt idx="3005">
                  <c:v>33.07</c:v>
                </c:pt>
                <c:pt idx="3006">
                  <c:v>33.1</c:v>
                </c:pt>
                <c:pt idx="3007">
                  <c:v>33.24</c:v>
                </c:pt>
                <c:pt idx="3008">
                  <c:v>33.28</c:v>
                </c:pt>
                <c:pt idx="3009">
                  <c:v>33.120000000000012</c:v>
                </c:pt>
                <c:pt idx="3010">
                  <c:v>33.06</c:v>
                </c:pt>
                <c:pt idx="3011">
                  <c:v>32.190000000000012</c:v>
                </c:pt>
                <c:pt idx="3012">
                  <c:v>32.68</c:v>
                </c:pt>
                <c:pt idx="3013">
                  <c:v>31.88</c:v>
                </c:pt>
                <c:pt idx="3014">
                  <c:v>30.17</c:v>
                </c:pt>
                <c:pt idx="3015">
                  <c:v>29.34</c:v>
                </c:pt>
                <c:pt idx="3016">
                  <c:v>27.79</c:v>
                </c:pt>
                <c:pt idx="3017">
                  <c:v>28.01</c:v>
                </c:pt>
                <c:pt idx="3018">
                  <c:v>27.47</c:v>
                </c:pt>
                <c:pt idx="3019">
                  <c:v>26.56</c:v>
                </c:pt>
                <c:pt idx="3020">
                  <c:v>27.54</c:v>
                </c:pt>
                <c:pt idx="3021">
                  <c:v>27.06</c:v>
                </c:pt>
                <c:pt idx="3022">
                  <c:v>25.14</c:v>
                </c:pt>
                <c:pt idx="3023">
                  <c:v>25.36</c:v>
                </c:pt>
                <c:pt idx="3024">
                  <c:v>25.89</c:v>
                </c:pt>
                <c:pt idx="3025">
                  <c:v>26.24</c:v>
                </c:pt>
                <c:pt idx="3026">
                  <c:v>25</c:v>
                </c:pt>
                <c:pt idx="3027">
                  <c:v>22.97</c:v>
                </c:pt>
                <c:pt idx="3028">
                  <c:v>23.610000000000031</c:v>
                </c:pt>
                <c:pt idx="3029">
                  <c:v>23.66</c:v>
                </c:pt>
                <c:pt idx="3030">
                  <c:v>24.04</c:v>
                </c:pt>
                <c:pt idx="3031">
                  <c:v>23.71</c:v>
                </c:pt>
                <c:pt idx="3032">
                  <c:v>23.87</c:v>
                </c:pt>
                <c:pt idx="3033">
                  <c:v>24.3</c:v>
                </c:pt>
                <c:pt idx="3034">
                  <c:v>25.03</c:v>
                </c:pt>
                <c:pt idx="3035">
                  <c:v>25.35</c:v>
                </c:pt>
                <c:pt idx="3036">
                  <c:v>25.18</c:v>
                </c:pt>
                <c:pt idx="3037">
                  <c:v>24.43</c:v>
                </c:pt>
                <c:pt idx="3038">
                  <c:v>24.59</c:v>
                </c:pt>
                <c:pt idx="3039">
                  <c:v>25.34</c:v>
                </c:pt>
                <c:pt idx="3040">
                  <c:v>25.610000000000031</c:v>
                </c:pt>
                <c:pt idx="3041">
                  <c:v>25.75</c:v>
                </c:pt>
                <c:pt idx="3042">
                  <c:v>26.18</c:v>
                </c:pt>
                <c:pt idx="3043">
                  <c:v>26.2</c:v>
                </c:pt>
                <c:pt idx="3044">
                  <c:v>24.79</c:v>
                </c:pt>
                <c:pt idx="3045">
                  <c:v>25.62</c:v>
                </c:pt>
                <c:pt idx="3046">
                  <c:v>27.04</c:v>
                </c:pt>
                <c:pt idx="3047">
                  <c:v>26.53</c:v>
                </c:pt>
                <c:pt idx="3048">
                  <c:v>26.67</c:v>
                </c:pt>
                <c:pt idx="3049">
                  <c:v>26.259999999999987</c:v>
                </c:pt>
                <c:pt idx="3050">
                  <c:v>26.459999999999987</c:v>
                </c:pt>
                <c:pt idx="3051">
                  <c:v>26.979999999999986</c:v>
                </c:pt>
                <c:pt idx="3052">
                  <c:v>26.6</c:v>
                </c:pt>
                <c:pt idx="3053">
                  <c:v>26.89</c:v>
                </c:pt>
                <c:pt idx="3054">
                  <c:v>26.66</c:v>
                </c:pt>
                <c:pt idx="3055">
                  <c:v>28.1</c:v>
                </c:pt>
                <c:pt idx="3056">
                  <c:v>29.19</c:v>
                </c:pt>
                <c:pt idx="3057">
                  <c:v>28.45</c:v>
                </c:pt>
                <c:pt idx="3058">
                  <c:v>28.7</c:v>
                </c:pt>
                <c:pt idx="3059">
                  <c:v>29.91</c:v>
                </c:pt>
                <c:pt idx="3060">
                  <c:v>29.84</c:v>
                </c:pt>
                <c:pt idx="3061">
                  <c:v>29.25</c:v>
                </c:pt>
                <c:pt idx="3062">
                  <c:v>29</c:v>
                </c:pt>
                <c:pt idx="3063">
                  <c:v>28.459999999999987</c:v>
                </c:pt>
                <c:pt idx="3064">
                  <c:v>27.279999999999987</c:v>
                </c:pt>
                <c:pt idx="3065">
                  <c:v>26.64</c:v>
                </c:pt>
                <c:pt idx="3066">
                  <c:v>26.89</c:v>
                </c:pt>
                <c:pt idx="3067">
                  <c:v>27.310000000000031</c:v>
                </c:pt>
                <c:pt idx="3068">
                  <c:v>26.62</c:v>
                </c:pt>
                <c:pt idx="3069">
                  <c:v>26.37</c:v>
                </c:pt>
                <c:pt idx="3070">
                  <c:v>26.459999999999987</c:v>
                </c:pt>
                <c:pt idx="3071">
                  <c:v>26.52</c:v>
                </c:pt>
                <c:pt idx="3072">
                  <c:v>26.110000000000031</c:v>
                </c:pt>
                <c:pt idx="3073">
                  <c:v>26.02</c:v>
                </c:pt>
                <c:pt idx="3074">
                  <c:v>25.57</c:v>
                </c:pt>
                <c:pt idx="3075">
                  <c:v>25.85</c:v>
                </c:pt>
                <c:pt idx="3076">
                  <c:v>26</c:v>
                </c:pt>
                <c:pt idx="3077">
                  <c:v>26.71</c:v>
                </c:pt>
                <c:pt idx="3078">
                  <c:v>26.479999999999986</c:v>
                </c:pt>
                <c:pt idx="3079">
                  <c:v>27.23</c:v>
                </c:pt>
                <c:pt idx="3080">
                  <c:v>26.68</c:v>
                </c:pt>
                <c:pt idx="3081">
                  <c:v>26.330000000000005</c:v>
                </c:pt>
                <c:pt idx="3082">
                  <c:v>25.9</c:v>
                </c:pt>
                <c:pt idx="3083">
                  <c:v>25.279999999999987</c:v>
                </c:pt>
                <c:pt idx="3084">
                  <c:v>23.93</c:v>
                </c:pt>
                <c:pt idx="3085">
                  <c:v>24.19</c:v>
                </c:pt>
                <c:pt idx="3086">
                  <c:v>25.05</c:v>
                </c:pt>
                <c:pt idx="3087">
                  <c:v>24.810000000000031</c:v>
                </c:pt>
                <c:pt idx="3088">
                  <c:v>24.62</c:v>
                </c:pt>
                <c:pt idx="3089">
                  <c:v>25</c:v>
                </c:pt>
                <c:pt idx="3090">
                  <c:v>24.630000000000031</c:v>
                </c:pt>
                <c:pt idx="3091">
                  <c:v>25.38</c:v>
                </c:pt>
                <c:pt idx="3092">
                  <c:v>25.4</c:v>
                </c:pt>
                <c:pt idx="3093">
                  <c:v>25.89</c:v>
                </c:pt>
                <c:pt idx="3094">
                  <c:v>25.27</c:v>
                </c:pt>
                <c:pt idx="3095">
                  <c:v>24.5</c:v>
                </c:pt>
                <c:pt idx="3096">
                  <c:v>24.74</c:v>
                </c:pt>
                <c:pt idx="3097">
                  <c:v>24.110000000000031</c:v>
                </c:pt>
                <c:pt idx="3098">
                  <c:v>24.77</c:v>
                </c:pt>
                <c:pt idx="3099">
                  <c:v>25.32</c:v>
                </c:pt>
                <c:pt idx="3100">
                  <c:v>25.32</c:v>
                </c:pt>
                <c:pt idx="3101">
                  <c:v>25.17</c:v>
                </c:pt>
                <c:pt idx="3102">
                  <c:v>25.279999999999987</c:v>
                </c:pt>
                <c:pt idx="3103">
                  <c:v>26.54</c:v>
                </c:pt>
                <c:pt idx="3104">
                  <c:v>26.53</c:v>
                </c:pt>
                <c:pt idx="3105">
                  <c:v>27.37</c:v>
                </c:pt>
                <c:pt idx="3108">
                  <c:v>27.630000000000031</c:v>
                </c:pt>
                <c:pt idx="3109">
                  <c:v>27.29</c:v>
                </c:pt>
                <c:pt idx="3110">
                  <c:v>26.830000000000005</c:v>
                </c:pt>
                <c:pt idx="3111">
                  <c:v>26.39</c:v>
                </c:pt>
                <c:pt idx="3112">
                  <c:v>26.55</c:v>
                </c:pt>
                <c:pt idx="3113">
                  <c:v>26.32</c:v>
                </c:pt>
                <c:pt idx="3114">
                  <c:v>26.82</c:v>
                </c:pt>
                <c:pt idx="3115">
                  <c:v>27.6</c:v>
                </c:pt>
                <c:pt idx="3116">
                  <c:v>27.79</c:v>
                </c:pt>
                <c:pt idx="3117">
                  <c:v>27.89</c:v>
                </c:pt>
                <c:pt idx="3118">
                  <c:v>28.330000000000005</c:v>
                </c:pt>
                <c:pt idx="3119">
                  <c:v>27.59</c:v>
                </c:pt>
                <c:pt idx="3120">
                  <c:v>28.07</c:v>
                </c:pt>
                <c:pt idx="3121">
                  <c:v>28.19</c:v>
                </c:pt>
                <c:pt idx="3123">
                  <c:v>27.9</c:v>
                </c:pt>
                <c:pt idx="3124">
                  <c:v>28.150000000000031</c:v>
                </c:pt>
                <c:pt idx="3125">
                  <c:v>28.479999999999986</c:v>
                </c:pt>
                <c:pt idx="3126">
                  <c:v>28.19</c:v>
                </c:pt>
                <c:pt idx="3127">
                  <c:v>28.279999999999987</c:v>
                </c:pt>
                <c:pt idx="3128">
                  <c:v>28.16</c:v>
                </c:pt>
                <c:pt idx="3129">
                  <c:v>28.36</c:v>
                </c:pt>
                <c:pt idx="3130">
                  <c:v>28.459999999999987</c:v>
                </c:pt>
                <c:pt idx="3131">
                  <c:v>29.39</c:v>
                </c:pt>
                <c:pt idx="3132">
                  <c:v>29.419999999999987</c:v>
                </c:pt>
                <c:pt idx="3133">
                  <c:v>29.36</c:v>
                </c:pt>
                <c:pt idx="3134">
                  <c:v>29.24</c:v>
                </c:pt>
                <c:pt idx="3135">
                  <c:v>28.53</c:v>
                </c:pt>
                <c:pt idx="3136">
                  <c:v>28.479999999999986</c:v>
                </c:pt>
                <c:pt idx="3138">
                  <c:v>29.17</c:v>
                </c:pt>
                <c:pt idx="3139">
                  <c:v>29.14</c:v>
                </c:pt>
                <c:pt idx="3140">
                  <c:v>29.34</c:v>
                </c:pt>
                <c:pt idx="3141">
                  <c:v>29.07</c:v>
                </c:pt>
                <c:pt idx="3142">
                  <c:v>29.259999999999987</c:v>
                </c:pt>
                <c:pt idx="3143">
                  <c:v>29.68</c:v>
                </c:pt>
                <c:pt idx="3144">
                  <c:v>28.959999999999987</c:v>
                </c:pt>
                <c:pt idx="3145">
                  <c:v>28.5</c:v>
                </c:pt>
                <c:pt idx="3146">
                  <c:v>29.439999999999987</c:v>
                </c:pt>
                <c:pt idx="3147">
                  <c:v>29.57</c:v>
                </c:pt>
                <c:pt idx="3148">
                  <c:v>29.459999999999987</c:v>
                </c:pt>
                <c:pt idx="3149">
                  <c:v>29.34</c:v>
                </c:pt>
                <c:pt idx="3150">
                  <c:v>29.59</c:v>
                </c:pt>
                <c:pt idx="3151">
                  <c:v>28.12</c:v>
                </c:pt>
                <c:pt idx="3152">
                  <c:v>27.01</c:v>
                </c:pt>
                <c:pt idx="3153">
                  <c:v>26.979999999999986</c:v>
                </c:pt>
                <c:pt idx="3154">
                  <c:v>26.09</c:v>
                </c:pt>
                <c:pt idx="3155">
                  <c:v>26.3</c:v>
                </c:pt>
                <c:pt idx="3156">
                  <c:v>26.59</c:v>
                </c:pt>
                <c:pt idx="3157">
                  <c:v>27.07</c:v>
                </c:pt>
                <c:pt idx="3158">
                  <c:v>26.99</c:v>
                </c:pt>
                <c:pt idx="3159">
                  <c:v>25.66</c:v>
                </c:pt>
                <c:pt idx="3160">
                  <c:v>25.4</c:v>
                </c:pt>
                <c:pt idx="3161">
                  <c:v>26.08</c:v>
                </c:pt>
                <c:pt idx="3162">
                  <c:v>25.64</c:v>
                </c:pt>
                <c:pt idx="3163">
                  <c:v>25.36</c:v>
                </c:pt>
                <c:pt idx="3164">
                  <c:v>25.8</c:v>
                </c:pt>
                <c:pt idx="3165">
                  <c:v>25.84</c:v>
                </c:pt>
                <c:pt idx="3166">
                  <c:v>26.810000000000031</c:v>
                </c:pt>
                <c:pt idx="3167">
                  <c:v>26.150000000000031</c:v>
                </c:pt>
                <c:pt idx="3168">
                  <c:v>25.93</c:v>
                </c:pt>
                <c:pt idx="3169">
                  <c:v>25.52</c:v>
                </c:pt>
                <c:pt idx="3170">
                  <c:v>25.14</c:v>
                </c:pt>
                <c:pt idx="3171">
                  <c:v>24.97</c:v>
                </c:pt>
                <c:pt idx="3172">
                  <c:v>24.779999999999987</c:v>
                </c:pt>
                <c:pt idx="3173">
                  <c:v>24.89</c:v>
                </c:pt>
                <c:pt idx="3174">
                  <c:v>24.22</c:v>
                </c:pt>
                <c:pt idx="3175">
                  <c:v>24.05</c:v>
                </c:pt>
                <c:pt idx="3176">
                  <c:v>24.64</c:v>
                </c:pt>
                <c:pt idx="3177">
                  <c:v>24.919999999999987</c:v>
                </c:pt>
                <c:pt idx="3178">
                  <c:v>24.9</c:v>
                </c:pt>
                <c:pt idx="3179">
                  <c:v>25.25</c:v>
                </c:pt>
                <c:pt idx="3180">
                  <c:v>25.14</c:v>
                </c:pt>
                <c:pt idx="3181">
                  <c:v>25.19</c:v>
                </c:pt>
                <c:pt idx="3182">
                  <c:v>24.959999999999987</c:v>
                </c:pt>
                <c:pt idx="3183">
                  <c:v>24.69</c:v>
                </c:pt>
                <c:pt idx="3184">
                  <c:v>24.959999999999987</c:v>
                </c:pt>
                <c:pt idx="3185">
                  <c:v>26.130000000000031</c:v>
                </c:pt>
                <c:pt idx="3186">
                  <c:v>25.69</c:v>
                </c:pt>
                <c:pt idx="3187">
                  <c:v>25.830000000000005</c:v>
                </c:pt>
                <c:pt idx="3188">
                  <c:v>26.08</c:v>
                </c:pt>
                <c:pt idx="3189">
                  <c:v>25.7</c:v>
                </c:pt>
                <c:pt idx="3190">
                  <c:v>25.68</c:v>
                </c:pt>
                <c:pt idx="3191">
                  <c:v>25.979999999999986</c:v>
                </c:pt>
                <c:pt idx="3192">
                  <c:v>25.88</c:v>
                </c:pt>
                <c:pt idx="3193">
                  <c:v>25.99</c:v>
                </c:pt>
                <c:pt idx="3194">
                  <c:v>25.55</c:v>
                </c:pt>
                <c:pt idx="3195">
                  <c:v>25.55</c:v>
                </c:pt>
                <c:pt idx="3196">
                  <c:v>24.73</c:v>
                </c:pt>
                <c:pt idx="3197">
                  <c:v>25.05</c:v>
                </c:pt>
                <c:pt idx="3198">
                  <c:v>25.49</c:v>
                </c:pt>
                <c:pt idx="3199">
                  <c:v>25.34</c:v>
                </c:pt>
                <c:pt idx="3200">
                  <c:v>25.6</c:v>
                </c:pt>
                <c:pt idx="3201">
                  <c:v>25.95</c:v>
                </c:pt>
                <c:pt idx="3203">
                  <c:v>26.47</c:v>
                </c:pt>
                <c:pt idx="3204">
                  <c:v>26.53</c:v>
                </c:pt>
                <c:pt idx="3205">
                  <c:v>26.09</c:v>
                </c:pt>
                <c:pt idx="3206">
                  <c:v>26.41</c:v>
                </c:pt>
                <c:pt idx="3207">
                  <c:v>26.54</c:v>
                </c:pt>
                <c:pt idx="3208">
                  <c:v>26.259999999999987</c:v>
                </c:pt>
                <c:pt idx="3209">
                  <c:v>26.32</c:v>
                </c:pt>
                <c:pt idx="3210">
                  <c:v>26.959999999999987</c:v>
                </c:pt>
                <c:pt idx="3211">
                  <c:v>27.69</c:v>
                </c:pt>
                <c:pt idx="3212">
                  <c:v>27.45</c:v>
                </c:pt>
                <c:pt idx="3213">
                  <c:v>29.06</c:v>
                </c:pt>
                <c:pt idx="3214">
                  <c:v>28.02</c:v>
                </c:pt>
                <c:pt idx="3215">
                  <c:v>28.1</c:v>
                </c:pt>
                <c:pt idx="3216">
                  <c:v>29.43</c:v>
                </c:pt>
                <c:pt idx="3217">
                  <c:v>28.38</c:v>
                </c:pt>
                <c:pt idx="3218">
                  <c:v>27.27</c:v>
                </c:pt>
                <c:pt idx="3219">
                  <c:v>26.32</c:v>
                </c:pt>
                <c:pt idx="3220">
                  <c:v>25.919999999999987</c:v>
                </c:pt>
                <c:pt idx="3221">
                  <c:v>25.439999999999987</c:v>
                </c:pt>
                <c:pt idx="3222">
                  <c:v>22.02</c:v>
                </c:pt>
                <c:pt idx="3223">
                  <c:v>22.38</c:v>
                </c:pt>
                <c:pt idx="3224">
                  <c:v>23</c:v>
                </c:pt>
                <c:pt idx="3225">
                  <c:v>22.79</c:v>
                </c:pt>
                <c:pt idx="3226">
                  <c:v>23.259999999999987</c:v>
                </c:pt>
                <c:pt idx="3227">
                  <c:v>22.89</c:v>
                </c:pt>
                <c:pt idx="3228">
                  <c:v>22.05</c:v>
                </c:pt>
                <c:pt idx="3229">
                  <c:v>21.52</c:v>
                </c:pt>
                <c:pt idx="3230">
                  <c:v>22.150000000000031</c:v>
                </c:pt>
                <c:pt idx="3231">
                  <c:v>21.630000000000031</c:v>
                </c:pt>
                <c:pt idx="3232">
                  <c:v>21.57</c:v>
                </c:pt>
                <c:pt idx="3233">
                  <c:v>21.88</c:v>
                </c:pt>
                <c:pt idx="3234">
                  <c:v>22.01</c:v>
                </c:pt>
                <c:pt idx="3235">
                  <c:v>22.459999999999987</c:v>
                </c:pt>
                <c:pt idx="3236">
                  <c:v>21.73</c:v>
                </c:pt>
                <c:pt idx="3237">
                  <c:v>21.68</c:v>
                </c:pt>
                <c:pt idx="3238">
                  <c:v>21.7</c:v>
                </c:pt>
                <c:pt idx="3239">
                  <c:v>20.99</c:v>
                </c:pt>
                <c:pt idx="3240">
                  <c:v>20.62</c:v>
                </c:pt>
                <c:pt idx="3241">
                  <c:v>21.35</c:v>
                </c:pt>
                <c:pt idx="3242">
                  <c:v>21.05</c:v>
                </c:pt>
                <c:pt idx="3243">
                  <c:v>20.939999999999987</c:v>
                </c:pt>
                <c:pt idx="3244">
                  <c:v>21.259999999999987</c:v>
                </c:pt>
                <c:pt idx="3245">
                  <c:v>21.01</c:v>
                </c:pt>
                <c:pt idx="3246">
                  <c:v>21.02</c:v>
                </c:pt>
                <c:pt idx="3247">
                  <c:v>21.1</c:v>
                </c:pt>
                <c:pt idx="3248">
                  <c:v>20.91</c:v>
                </c:pt>
                <c:pt idx="3249">
                  <c:v>20.37</c:v>
                </c:pt>
                <c:pt idx="3250">
                  <c:v>19.62</c:v>
                </c:pt>
                <c:pt idx="3251">
                  <c:v>19.77</c:v>
                </c:pt>
                <c:pt idx="3252">
                  <c:v>19.439999999999987</c:v>
                </c:pt>
                <c:pt idx="3253">
                  <c:v>19.07</c:v>
                </c:pt>
                <c:pt idx="3254">
                  <c:v>19.329999999999988</c:v>
                </c:pt>
                <c:pt idx="3255">
                  <c:v>20.279999999999987</c:v>
                </c:pt>
                <c:pt idx="3256">
                  <c:v>21.38</c:v>
                </c:pt>
                <c:pt idx="3257">
                  <c:v>20.39</c:v>
                </c:pt>
                <c:pt idx="3258">
                  <c:v>20.810000000000031</c:v>
                </c:pt>
                <c:pt idx="3259">
                  <c:v>18.75</c:v>
                </c:pt>
                <c:pt idx="3260">
                  <c:v>17.68</c:v>
                </c:pt>
                <c:pt idx="3261">
                  <c:v>17.75</c:v>
                </c:pt>
                <c:pt idx="3262">
                  <c:v>18.010000000000005</c:v>
                </c:pt>
                <c:pt idx="3263">
                  <c:v>18.75</c:v>
                </c:pt>
                <c:pt idx="3264">
                  <c:v>18.73</c:v>
                </c:pt>
                <c:pt idx="3265">
                  <c:v>19.899999999999999</c:v>
                </c:pt>
                <c:pt idx="3266">
                  <c:v>19.279999999999987</c:v>
                </c:pt>
                <c:pt idx="3267">
                  <c:v>18.36</c:v>
                </c:pt>
                <c:pt idx="3268">
                  <c:v>19.02</c:v>
                </c:pt>
                <c:pt idx="3269">
                  <c:v>18.690000000000001</c:v>
                </c:pt>
                <c:pt idx="3270">
                  <c:v>18.41</c:v>
                </c:pt>
                <c:pt idx="3271">
                  <c:v>19.14</c:v>
                </c:pt>
                <c:pt idx="3272">
                  <c:v>19.71</c:v>
                </c:pt>
                <c:pt idx="3273">
                  <c:v>19.29</c:v>
                </c:pt>
                <c:pt idx="3274">
                  <c:v>19.22</c:v>
                </c:pt>
                <c:pt idx="3275">
                  <c:v>18.39</c:v>
                </c:pt>
                <c:pt idx="3276">
                  <c:v>19.03</c:v>
                </c:pt>
                <c:pt idx="3277">
                  <c:v>18.170000000000005</c:v>
                </c:pt>
                <c:pt idx="3278">
                  <c:v>17.91</c:v>
                </c:pt>
                <c:pt idx="3279">
                  <c:v>18.2</c:v>
                </c:pt>
                <c:pt idx="3280">
                  <c:v>17.8</c:v>
                </c:pt>
                <c:pt idx="3281">
                  <c:v>18.38</c:v>
                </c:pt>
                <c:pt idx="3282">
                  <c:v>19.059999999999999</c:v>
                </c:pt>
                <c:pt idx="3283">
                  <c:v>19.18</c:v>
                </c:pt>
                <c:pt idx="3284">
                  <c:v>19.47</c:v>
                </c:pt>
                <c:pt idx="3285">
                  <c:v>19.130000000000031</c:v>
                </c:pt>
                <c:pt idx="3286">
                  <c:v>19.36</c:v>
                </c:pt>
                <c:pt idx="3287">
                  <c:v>19.34</c:v>
                </c:pt>
                <c:pt idx="3290">
                  <c:v>20.34</c:v>
                </c:pt>
                <c:pt idx="3291">
                  <c:v>20.3</c:v>
                </c:pt>
                <c:pt idx="3292">
                  <c:v>19.899999999999999</c:v>
                </c:pt>
                <c:pt idx="3294">
                  <c:v>21</c:v>
                </c:pt>
                <c:pt idx="3295">
                  <c:v>20.66</c:v>
                </c:pt>
                <c:pt idx="3296">
                  <c:v>22.18</c:v>
                </c:pt>
                <c:pt idx="3297">
                  <c:v>22.03</c:v>
                </c:pt>
                <c:pt idx="3298">
                  <c:v>22.02</c:v>
                </c:pt>
                <c:pt idx="3299">
                  <c:v>20.89</c:v>
                </c:pt>
                <c:pt idx="3300">
                  <c:v>21.29</c:v>
                </c:pt>
                <c:pt idx="3301">
                  <c:v>20.86</c:v>
                </c:pt>
                <c:pt idx="3302">
                  <c:v>19.779999999999987</c:v>
                </c:pt>
                <c:pt idx="3303">
                  <c:v>19.7</c:v>
                </c:pt>
                <c:pt idx="3304">
                  <c:v>19.36</c:v>
                </c:pt>
                <c:pt idx="3305">
                  <c:v>18.41</c:v>
                </c:pt>
                <c:pt idx="3306">
                  <c:v>18.45</c:v>
                </c:pt>
                <c:pt idx="3307">
                  <c:v>18.57</c:v>
                </c:pt>
                <c:pt idx="3308">
                  <c:v>18.75</c:v>
                </c:pt>
                <c:pt idx="3309">
                  <c:v>19.190000000000001</c:v>
                </c:pt>
                <c:pt idx="3310">
                  <c:v>19.130000000000031</c:v>
                </c:pt>
                <c:pt idx="3311">
                  <c:v>19.37</c:v>
                </c:pt>
                <c:pt idx="3312">
                  <c:v>19.649999999999999</c:v>
                </c:pt>
                <c:pt idx="3313">
                  <c:v>19.239999999999988</c:v>
                </c:pt>
                <c:pt idx="3314">
                  <c:v>18.79</c:v>
                </c:pt>
                <c:pt idx="3315">
                  <c:v>19.18</c:v>
                </c:pt>
                <c:pt idx="3316">
                  <c:v>19.979999999999986</c:v>
                </c:pt>
                <c:pt idx="3317">
                  <c:v>19.809999999999999</c:v>
                </c:pt>
                <c:pt idx="3318">
                  <c:v>19.559999999999999</c:v>
                </c:pt>
                <c:pt idx="3319">
                  <c:v>19.309999999999999</c:v>
                </c:pt>
                <c:pt idx="3320">
                  <c:v>19.21</c:v>
                </c:pt>
                <c:pt idx="3321">
                  <c:v>19.72</c:v>
                </c:pt>
                <c:pt idx="3322">
                  <c:v>21.439999999999987</c:v>
                </c:pt>
                <c:pt idx="3323">
                  <c:v>20.459999999999987</c:v>
                </c:pt>
                <c:pt idx="3324">
                  <c:v>20.7</c:v>
                </c:pt>
                <c:pt idx="3325">
                  <c:v>20.82</c:v>
                </c:pt>
                <c:pt idx="3326">
                  <c:v>20.87</c:v>
                </c:pt>
                <c:pt idx="3327">
                  <c:v>20.329999999999988</c:v>
                </c:pt>
                <c:pt idx="3328">
                  <c:v>20.52</c:v>
                </c:pt>
                <c:pt idx="3329">
                  <c:v>19.86</c:v>
                </c:pt>
                <c:pt idx="3330">
                  <c:v>20.37</c:v>
                </c:pt>
                <c:pt idx="3331">
                  <c:v>20.37</c:v>
                </c:pt>
                <c:pt idx="3332">
                  <c:v>19.979999999999986</c:v>
                </c:pt>
                <c:pt idx="3333">
                  <c:v>20.86</c:v>
                </c:pt>
                <c:pt idx="3334">
                  <c:v>20.85</c:v>
                </c:pt>
                <c:pt idx="3335">
                  <c:v>21.330000000000005</c:v>
                </c:pt>
                <c:pt idx="3336">
                  <c:v>21.89</c:v>
                </c:pt>
                <c:pt idx="3337">
                  <c:v>21.939999999999987</c:v>
                </c:pt>
                <c:pt idx="3338">
                  <c:v>22.79</c:v>
                </c:pt>
                <c:pt idx="3339">
                  <c:v>22.72</c:v>
                </c:pt>
                <c:pt idx="3340">
                  <c:v>23.3</c:v>
                </c:pt>
                <c:pt idx="3341">
                  <c:v>23.330000000000005</c:v>
                </c:pt>
                <c:pt idx="3342">
                  <c:v>23.89</c:v>
                </c:pt>
                <c:pt idx="3343">
                  <c:v>23.7</c:v>
                </c:pt>
                <c:pt idx="3344">
                  <c:v>23.89</c:v>
                </c:pt>
                <c:pt idx="3345">
                  <c:v>24.06</c:v>
                </c:pt>
                <c:pt idx="3346">
                  <c:v>24.55</c:v>
                </c:pt>
                <c:pt idx="3347">
                  <c:v>25.07</c:v>
                </c:pt>
                <c:pt idx="3348">
                  <c:v>24.91</c:v>
                </c:pt>
                <c:pt idx="3349">
                  <c:v>24.66</c:v>
                </c:pt>
                <c:pt idx="3350">
                  <c:v>25.419999999999987</c:v>
                </c:pt>
                <c:pt idx="3351">
                  <c:v>25.36</c:v>
                </c:pt>
                <c:pt idx="3352">
                  <c:v>25.130000000000031</c:v>
                </c:pt>
                <c:pt idx="3353">
                  <c:v>25.310000000000031</c:v>
                </c:pt>
                <c:pt idx="3354">
                  <c:v>25.439999999999987</c:v>
                </c:pt>
                <c:pt idx="3355">
                  <c:v>25.919999999999987</c:v>
                </c:pt>
                <c:pt idx="3358">
                  <c:v>27.66</c:v>
                </c:pt>
                <c:pt idx="3359">
                  <c:v>27.27</c:v>
                </c:pt>
                <c:pt idx="3360">
                  <c:v>27.310000000000031</c:v>
                </c:pt>
                <c:pt idx="3361">
                  <c:v>25.99</c:v>
                </c:pt>
                <c:pt idx="3362">
                  <c:v>27.02</c:v>
                </c:pt>
                <c:pt idx="3363">
                  <c:v>26.08</c:v>
                </c:pt>
                <c:pt idx="3364">
                  <c:v>26.01</c:v>
                </c:pt>
                <c:pt idx="3365">
                  <c:v>25.04</c:v>
                </c:pt>
                <c:pt idx="3366">
                  <c:v>24.29</c:v>
                </c:pt>
                <c:pt idx="3367">
                  <c:v>24.7</c:v>
                </c:pt>
                <c:pt idx="3368">
                  <c:v>24.58</c:v>
                </c:pt>
                <c:pt idx="3369">
                  <c:v>25.38</c:v>
                </c:pt>
                <c:pt idx="3370">
                  <c:v>25.77</c:v>
                </c:pt>
                <c:pt idx="3371">
                  <c:v>25.85</c:v>
                </c:pt>
                <c:pt idx="3372">
                  <c:v>25.89</c:v>
                </c:pt>
                <c:pt idx="3373">
                  <c:v>26</c:v>
                </c:pt>
                <c:pt idx="3374">
                  <c:v>25.759999999999987</c:v>
                </c:pt>
                <c:pt idx="3375">
                  <c:v>25.93</c:v>
                </c:pt>
                <c:pt idx="3376">
                  <c:v>26.19</c:v>
                </c:pt>
                <c:pt idx="3377">
                  <c:v>26.68</c:v>
                </c:pt>
                <c:pt idx="3378">
                  <c:v>26.47</c:v>
                </c:pt>
                <c:pt idx="3379">
                  <c:v>25.87</c:v>
                </c:pt>
                <c:pt idx="3380">
                  <c:v>25.43</c:v>
                </c:pt>
                <c:pt idx="3381">
                  <c:v>25.75</c:v>
                </c:pt>
                <c:pt idx="3383">
                  <c:v>25.41</c:v>
                </c:pt>
                <c:pt idx="3384">
                  <c:v>26.03</c:v>
                </c:pt>
                <c:pt idx="3385">
                  <c:v>25.939999999999987</c:v>
                </c:pt>
                <c:pt idx="3386">
                  <c:v>26.38</c:v>
                </c:pt>
                <c:pt idx="3387">
                  <c:v>26.58</c:v>
                </c:pt>
                <c:pt idx="3388">
                  <c:v>27.310000000000031</c:v>
                </c:pt>
                <c:pt idx="3389">
                  <c:v>26.17</c:v>
                </c:pt>
                <c:pt idx="3390">
                  <c:v>26.22</c:v>
                </c:pt>
                <c:pt idx="3391">
                  <c:v>26.36</c:v>
                </c:pt>
                <c:pt idx="3392">
                  <c:v>26.38</c:v>
                </c:pt>
                <c:pt idx="3393">
                  <c:v>25.6</c:v>
                </c:pt>
                <c:pt idx="3394">
                  <c:v>25.5</c:v>
                </c:pt>
                <c:pt idx="3395">
                  <c:v>25.39</c:v>
                </c:pt>
                <c:pt idx="3396">
                  <c:v>25.18</c:v>
                </c:pt>
                <c:pt idx="3397">
                  <c:v>24.939999999999987</c:v>
                </c:pt>
                <c:pt idx="3398">
                  <c:v>24.759999999999987</c:v>
                </c:pt>
                <c:pt idx="3399">
                  <c:v>25.12</c:v>
                </c:pt>
                <c:pt idx="3400">
                  <c:v>24.05</c:v>
                </c:pt>
                <c:pt idx="3401">
                  <c:v>24.45</c:v>
                </c:pt>
                <c:pt idx="3404">
                  <c:v>24.18</c:v>
                </c:pt>
                <c:pt idx="3405">
                  <c:v>24.22</c:v>
                </c:pt>
                <c:pt idx="3406">
                  <c:v>23.99</c:v>
                </c:pt>
                <c:pt idx="3407">
                  <c:v>23.66</c:v>
                </c:pt>
                <c:pt idx="3408">
                  <c:v>23.3</c:v>
                </c:pt>
                <c:pt idx="3409">
                  <c:v>23.51</c:v>
                </c:pt>
                <c:pt idx="3410">
                  <c:v>24.06</c:v>
                </c:pt>
                <c:pt idx="3411">
                  <c:v>24.99</c:v>
                </c:pt>
                <c:pt idx="3412">
                  <c:v>25.24</c:v>
                </c:pt>
                <c:pt idx="3413">
                  <c:v>24.79</c:v>
                </c:pt>
                <c:pt idx="3414">
                  <c:v>24.55</c:v>
                </c:pt>
                <c:pt idx="3415">
                  <c:v>25.07</c:v>
                </c:pt>
                <c:pt idx="3416">
                  <c:v>24.75</c:v>
                </c:pt>
                <c:pt idx="3417">
                  <c:v>25.27</c:v>
                </c:pt>
                <c:pt idx="3418">
                  <c:v>25.2</c:v>
                </c:pt>
                <c:pt idx="3419">
                  <c:v>25.24</c:v>
                </c:pt>
                <c:pt idx="3420">
                  <c:v>25.45</c:v>
                </c:pt>
                <c:pt idx="3421">
                  <c:v>25.58</c:v>
                </c:pt>
                <c:pt idx="3422">
                  <c:v>25.64</c:v>
                </c:pt>
                <c:pt idx="3423">
                  <c:v>25.75</c:v>
                </c:pt>
                <c:pt idx="3424">
                  <c:v>25.84</c:v>
                </c:pt>
                <c:pt idx="3425">
                  <c:v>25.55</c:v>
                </c:pt>
                <c:pt idx="3426">
                  <c:v>25.73</c:v>
                </c:pt>
                <c:pt idx="3427">
                  <c:v>25.08</c:v>
                </c:pt>
                <c:pt idx="3428">
                  <c:v>25.17</c:v>
                </c:pt>
                <c:pt idx="3429">
                  <c:v>25.93</c:v>
                </c:pt>
                <c:pt idx="3430">
                  <c:v>25.959999999999987</c:v>
                </c:pt>
                <c:pt idx="3431">
                  <c:v>26.32</c:v>
                </c:pt>
                <c:pt idx="3432">
                  <c:v>26.06</c:v>
                </c:pt>
                <c:pt idx="3433">
                  <c:v>26.279999999999987</c:v>
                </c:pt>
                <c:pt idx="3434">
                  <c:v>26.439999999999987</c:v>
                </c:pt>
                <c:pt idx="3435">
                  <c:v>26.279999999999987</c:v>
                </c:pt>
                <c:pt idx="3436">
                  <c:v>26.43</c:v>
                </c:pt>
                <c:pt idx="3437">
                  <c:v>25.419999999999987</c:v>
                </c:pt>
                <c:pt idx="3438">
                  <c:v>25.04</c:v>
                </c:pt>
                <c:pt idx="3439">
                  <c:v>25.330000000000005</c:v>
                </c:pt>
                <c:pt idx="3440">
                  <c:v>25.259999999999987</c:v>
                </c:pt>
                <c:pt idx="3441">
                  <c:v>25.03</c:v>
                </c:pt>
                <c:pt idx="3442">
                  <c:v>25</c:v>
                </c:pt>
                <c:pt idx="3443">
                  <c:v>25.68</c:v>
                </c:pt>
                <c:pt idx="3444">
                  <c:v>25.439999999999987</c:v>
                </c:pt>
                <c:pt idx="3445">
                  <c:v>25.01</c:v>
                </c:pt>
                <c:pt idx="3446">
                  <c:v>25.310000000000031</c:v>
                </c:pt>
                <c:pt idx="3447">
                  <c:v>24.89</c:v>
                </c:pt>
                <c:pt idx="3448">
                  <c:v>25.53</c:v>
                </c:pt>
                <c:pt idx="3449">
                  <c:v>24.95</c:v>
                </c:pt>
                <c:pt idx="3450">
                  <c:v>25.110000000000031</c:v>
                </c:pt>
                <c:pt idx="3451">
                  <c:v>25.34</c:v>
                </c:pt>
                <c:pt idx="3452">
                  <c:v>26.04</c:v>
                </c:pt>
                <c:pt idx="3453">
                  <c:v>26.150000000000031</c:v>
                </c:pt>
                <c:pt idx="3454">
                  <c:v>26.38</c:v>
                </c:pt>
                <c:pt idx="3455">
                  <c:v>26.8</c:v>
                </c:pt>
                <c:pt idx="3456">
                  <c:v>27</c:v>
                </c:pt>
                <c:pt idx="3457">
                  <c:v>27.259999999999987</c:v>
                </c:pt>
                <c:pt idx="3458">
                  <c:v>27.1</c:v>
                </c:pt>
                <c:pt idx="3459">
                  <c:v>27.41</c:v>
                </c:pt>
                <c:pt idx="3460">
                  <c:v>27.02</c:v>
                </c:pt>
                <c:pt idx="3461">
                  <c:v>26.99</c:v>
                </c:pt>
                <c:pt idx="3463">
                  <c:v>27.22</c:v>
                </c:pt>
                <c:pt idx="3464">
                  <c:v>26.95</c:v>
                </c:pt>
                <c:pt idx="3465">
                  <c:v>27.52</c:v>
                </c:pt>
                <c:pt idx="3466">
                  <c:v>27.47</c:v>
                </c:pt>
                <c:pt idx="3467">
                  <c:v>27.54</c:v>
                </c:pt>
                <c:pt idx="3468">
                  <c:v>26.57</c:v>
                </c:pt>
                <c:pt idx="3469">
                  <c:v>27.1</c:v>
                </c:pt>
                <c:pt idx="3470">
                  <c:v>27.66</c:v>
                </c:pt>
                <c:pt idx="3471">
                  <c:v>28.29</c:v>
                </c:pt>
                <c:pt idx="3472">
                  <c:v>28.49</c:v>
                </c:pt>
                <c:pt idx="3473">
                  <c:v>28.58</c:v>
                </c:pt>
                <c:pt idx="3474">
                  <c:v>28.39</c:v>
                </c:pt>
                <c:pt idx="3475">
                  <c:v>27.73</c:v>
                </c:pt>
                <c:pt idx="3476">
                  <c:v>28.310000000000031</c:v>
                </c:pt>
                <c:pt idx="3477">
                  <c:v>28.52</c:v>
                </c:pt>
                <c:pt idx="3478">
                  <c:v>27.97</c:v>
                </c:pt>
                <c:pt idx="3479">
                  <c:v>28.32</c:v>
                </c:pt>
                <c:pt idx="3480">
                  <c:v>28.38</c:v>
                </c:pt>
                <c:pt idx="3481">
                  <c:v>28.43</c:v>
                </c:pt>
                <c:pt idx="3482">
                  <c:v>29.130000000000031</c:v>
                </c:pt>
                <c:pt idx="3483">
                  <c:v>29.110000000000031</c:v>
                </c:pt>
                <c:pt idx="3484">
                  <c:v>29.06</c:v>
                </c:pt>
                <c:pt idx="3485">
                  <c:v>28.89</c:v>
                </c:pt>
                <c:pt idx="3486">
                  <c:v>28.88</c:v>
                </c:pt>
                <c:pt idx="3487">
                  <c:v>28.75</c:v>
                </c:pt>
                <c:pt idx="3488">
                  <c:v>29.01</c:v>
                </c:pt>
                <c:pt idx="3489">
                  <c:v>28.82</c:v>
                </c:pt>
                <c:pt idx="3490">
                  <c:v>28.259999999999987</c:v>
                </c:pt>
                <c:pt idx="3491">
                  <c:v>28.12</c:v>
                </c:pt>
                <c:pt idx="3492">
                  <c:v>28.23</c:v>
                </c:pt>
                <c:pt idx="3493">
                  <c:v>28.09</c:v>
                </c:pt>
                <c:pt idx="3494">
                  <c:v>28.130000000000031</c:v>
                </c:pt>
                <c:pt idx="3495">
                  <c:v>27.74</c:v>
                </c:pt>
                <c:pt idx="3496">
                  <c:v>27.99</c:v>
                </c:pt>
                <c:pt idx="3497">
                  <c:v>28.5</c:v>
                </c:pt>
                <c:pt idx="3498">
                  <c:v>28.5</c:v>
                </c:pt>
                <c:pt idx="3499">
                  <c:v>28.58</c:v>
                </c:pt>
                <c:pt idx="3500">
                  <c:v>27.97</c:v>
                </c:pt>
                <c:pt idx="3501">
                  <c:v>27.84</c:v>
                </c:pt>
                <c:pt idx="3502">
                  <c:v>26.59</c:v>
                </c:pt>
                <c:pt idx="3503">
                  <c:v>26.43</c:v>
                </c:pt>
                <c:pt idx="3504">
                  <c:v>26.51</c:v>
                </c:pt>
                <c:pt idx="3505">
                  <c:v>26.459999999999987</c:v>
                </c:pt>
                <c:pt idx="3506">
                  <c:v>25.459999999999987</c:v>
                </c:pt>
                <c:pt idx="3507">
                  <c:v>25.68</c:v>
                </c:pt>
                <c:pt idx="3508">
                  <c:v>25.310000000000031</c:v>
                </c:pt>
                <c:pt idx="3509">
                  <c:v>25.3</c:v>
                </c:pt>
                <c:pt idx="3510">
                  <c:v>25.72</c:v>
                </c:pt>
                <c:pt idx="3511">
                  <c:v>25.41</c:v>
                </c:pt>
                <c:pt idx="3512">
                  <c:v>25.02</c:v>
                </c:pt>
                <c:pt idx="3513">
                  <c:v>24.12</c:v>
                </c:pt>
                <c:pt idx="3514">
                  <c:v>23.7</c:v>
                </c:pt>
                <c:pt idx="3515">
                  <c:v>23.479999999999986</c:v>
                </c:pt>
                <c:pt idx="3516">
                  <c:v>23.58</c:v>
                </c:pt>
                <c:pt idx="3517">
                  <c:v>23.79</c:v>
                </c:pt>
                <c:pt idx="3518">
                  <c:v>23.72</c:v>
                </c:pt>
                <c:pt idx="3519">
                  <c:v>22.7</c:v>
                </c:pt>
                <c:pt idx="3520">
                  <c:v>22.810000000000031</c:v>
                </c:pt>
                <c:pt idx="3521">
                  <c:v>23.35</c:v>
                </c:pt>
                <c:pt idx="3522">
                  <c:v>24.279999999999987</c:v>
                </c:pt>
                <c:pt idx="3523">
                  <c:v>24.08</c:v>
                </c:pt>
                <c:pt idx="3524">
                  <c:v>24.53</c:v>
                </c:pt>
                <c:pt idx="3525">
                  <c:v>24.830000000000005</c:v>
                </c:pt>
                <c:pt idx="3526">
                  <c:v>25.21</c:v>
                </c:pt>
                <c:pt idx="3527">
                  <c:v>24.67</c:v>
                </c:pt>
                <c:pt idx="3528">
                  <c:v>24.85</c:v>
                </c:pt>
                <c:pt idx="3529">
                  <c:v>25.25</c:v>
                </c:pt>
                <c:pt idx="3530">
                  <c:v>25.01</c:v>
                </c:pt>
                <c:pt idx="3531">
                  <c:v>25.16</c:v>
                </c:pt>
                <c:pt idx="3532">
                  <c:v>25.62</c:v>
                </c:pt>
                <c:pt idx="3533">
                  <c:v>25.85</c:v>
                </c:pt>
                <c:pt idx="3534">
                  <c:v>25.18</c:v>
                </c:pt>
                <c:pt idx="3535">
                  <c:v>25.8</c:v>
                </c:pt>
                <c:pt idx="3536">
                  <c:v>25.459999999999987</c:v>
                </c:pt>
                <c:pt idx="3537">
                  <c:v>25.759999999999987</c:v>
                </c:pt>
                <c:pt idx="3538">
                  <c:v>26.419999999999987</c:v>
                </c:pt>
                <c:pt idx="3539">
                  <c:v>26.25</c:v>
                </c:pt>
                <c:pt idx="3540">
                  <c:v>26.87</c:v>
                </c:pt>
                <c:pt idx="3541">
                  <c:v>27.21</c:v>
                </c:pt>
                <c:pt idx="3542">
                  <c:v>28.38</c:v>
                </c:pt>
                <c:pt idx="3543">
                  <c:v>27.919999999999987</c:v>
                </c:pt>
                <c:pt idx="3544">
                  <c:v>28.49</c:v>
                </c:pt>
                <c:pt idx="3545">
                  <c:v>28.22</c:v>
                </c:pt>
                <c:pt idx="3546">
                  <c:v>28.34</c:v>
                </c:pt>
                <c:pt idx="3547">
                  <c:v>29.72</c:v>
                </c:pt>
                <c:pt idx="3548">
                  <c:v>29.610000000000031</c:v>
                </c:pt>
                <c:pt idx="3549">
                  <c:v>29.610000000000031</c:v>
                </c:pt>
                <c:pt idx="3551">
                  <c:v>30.16</c:v>
                </c:pt>
                <c:pt idx="3552">
                  <c:v>29.66</c:v>
                </c:pt>
                <c:pt idx="3553">
                  <c:v>28.66</c:v>
                </c:pt>
                <c:pt idx="3554">
                  <c:v>28.66</c:v>
                </c:pt>
                <c:pt idx="3555">
                  <c:v>29.43</c:v>
                </c:pt>
                <c:pt idx="3556">
                  <c:v>30.77</c:v>
                </c:pt>
                <c:pt idx="3557">
                  <c:v>30.2</c:v>
                </c:pt>
                <c:pt idx="3558">
                  <c:v>29.330000000000005</c:v>
                </c:pt>
                <c:pt idx="3559">
                  <c:v>28.79</c:v>
                </c:pt>
                <c:pt idx="3560">
                  <c:v>29.64</c:v>
                </c:pt>
                <c:pt idx="3561">
                  <c:v>29.67</c:v>
                </c:pt>
                <c:pt idx="3562">
                  <c:v>30.2</c:v>
                </c:pt>
                <c:pt idx="3563">
                  <c:v>30.610000000000031</c:v>
                </c:pt>
                <c:pt idx="3564">
                  <c:v>31.22</c:v>
                </c:pt>
                <c:pt idx="3565">
                  <c:v>31.66</c:v>
                </c:pt>
                <c:pt idx="3566">
                  <c:v>30.54</c:v>
                </c:pt>
                <c:pt idx="3567">
                  <c:v>30.650000000000031</c:v>
                </c:pt>
                <c:pt idx="3568">
                  <c:v>30.74</c:v>
                </c:pt>
                <c:pt idx="3569">
                  <c:v>30.34</c:v>
                </c:pt>
                <c:pt idx="3570">
                  <c:v>29.72</c:v>
                </c:pt>
                <c:pt idx="3571">
                  <c:v>30.49</c:v>
                </c:pt>
                <c:pt idx="3572">
                  <c:v>29.86</c:v>
                </c:pt>
                <c:pt idx="3573">
                  <c:v>30.27</c:v>
                </c:pt>
                <c:pt idx="3574">
                  <c:v>31.02</c:v>
                </c:pt>
                <c:pt idx="3575">
                  <c:v>31.21</c:v>
                </c:pt>
                <c:pt idx="3576">
                  <c:v>31.1</c:v>
                </c:pt>
                <c:pt idx="3577">
                  <c:v>30.25</c:v>
                </c:pt>
                <c:pt idx="3578">
                  <c:v>31.09</c:v>
                </c:pt>
                <c:pt idx="3579">
                  <c:v>31.36</c:v>
                </c:pt>
                <c:pt idx="3580">
                  <c:v>31.439999999999987</c:v>
                </c:pt>
                <c:pt idx="3581">
                  <c:v>32.340000000000003</c:v>
                </c:pt>
                <c:pt idx="3582">
                  <c:v>31.7</c:v>
                </c:pt>
                <c:pt idx="3583">
                  <c:v>32.370000000000005</c:v>
                </c:pt>
                <c:pt idx="3584">
                  <c:v>32.450000000000003</c:v>
                </c:pt>
                <c:pt idx="3585">
                  <c:v>33.06</c:v>
                </c:pt>
                <c:pt idx="3586">
                  <c:v>32.5</c:v>
                </c:pt>
                <c:pt idx="3587">
                  <c:v>31.919999999999987</c:v>
                </c:pt>
                <c:pt idx="3588">
                  <c:v>32.54</c:v>
                </c:pt>
                <c:pt idx="3589">
                  <c:v>32.33</c:v>
                </c:pt>
                <c:pt idx="3590">
                  <c:v>31.56</c:v>
                </c:pt>
                <c:pt idx="3591">
                  <c:v>32.270000000000003</c:v>
                </c:pt>
                <c:pt idx="3592">
                  <c:v>33.15</c:v>
                </c:pt>
                <c:pt idx="3593">
                  <c:v>32.32</c:v>
                </c:pt>
                <c:pt idx="3594">
                  <c:v>33.07</c:v>
                </c:pt>
                <c:pt idx="3595">
                  <c:v>33.04</c:v>
                </c:pt>
                <c:pt idx="3596">
                  <c:v>32.790000000000013</c:v>
                </c:pt>
                <c:pt idx="3597">
                  <c:v>32.480000000000004</c:v>
                </c:pt>
                <c:pt idx="3598">
                  <c:v>33.090000000000003</c:v>
                </c:pt>
                <c:pt idx="3599">
                  <c:v>33</c:v>
                </c:pt>
                <c:pt idx="3600">
                  <c:v>33.53</c:v>
                </c:pt>
                <c:pt idx="3601">
                  <c:v>34.1</c:v>
                </c:pt>
                <c:pt idx="3602">
                  <c:v>33.690000000000012</c:v>
                </c:pt>
                <c:pt idx="3603">
                  <c:v>33.290000000000013</c:v>
                </c:pt>
                <c:pt idx="3604">
                  <c:v>33.910000000000004</c:v>
                </c:pt>
                <c:pt idx="3605">
                  <c:v>32.43</c:v>
                </c:pt>
                <c:pt idx="3606">
                  <c:v>31.38</c:v>
                </c:pt>
                <c:pt idx="3607">
                  <c:v>29.479999999999986</c:v>
                </c:pt>
                <c:pt idx="3608">
                  <c:v>27.25</c:v>
                </c:pt>
                <c:pt idx="3609">
                  <c:v>26.75</c:v>
                </c:pt>
                <c:pt idx="3610">
                  <c:v>25.5</c:v>
                </c:pt>
                <c:pt idx="3611">
                  <c:v>24.35</c:v>
                </c:pt>
                <c:pt idx="3612">
                  <c:v>26.09</c:v>
                </c:pt>
                <c:pt idx="3613">
                  <c:v>24.810000000000031</c:v>
                </c:pt>
                <c:pt idx="3614">
                  <c:v>25.29</c:v>
                </c:pt>
                <c:pt idx="3615">
                  <c:v>26.82</c:v>
                </c:pt>
                <c:pt idx="3616">
                  <c:v>26.35</c:v>
                </c:pt>
                <c:pt idx="3617">
                  <c:v>27.18</c:v>
                </c:pt>
                <c:pt idx="3618">
                  <c:v>26.36</c:v>
                </c:pt>
                <c:pt idx="3619">
                  <c:v>25.21</c:v>
                </c:pt>
                <c:pt idx="3620">
                  <c:v>25.5</c:v>
                </c:pt>
                <c:pt idx="3621">
                  <c:v>24.68</c:v>
                </c:pt>
                <c:pt idx="3622">
                  <c:v>24.58</c:v>
                </c:pt>
                <c:pt idx="3623">
                  <c:v>24.6</c:v>
                </c:pt>
                <c:pt idx="3624">
                  <c:v>25.25</c:v>
                </c:pt>
                <c:pt idx="3625">
                  <c:v>24.47</c:v>
                </c:pt>
                <c:pt idx="3626">
                  <c:v>24.75</c:v>
                </c:pt>
                <c:pt idx="3627">
                  <c:v>24.99</c:v>
                </c:pt>
                <c:pt idx="3628">
                  <c:v>25.2</c:v>
                </c:pt>
                <c:pt idx="3629">
                  <c:v>25.02</c:v>
                </c:pt>
                <c:pt idx="3630">
                  <c:v>25.88</c:v>
                </c:pt>
                <c:pt idx="3633">
                  <c:v>25.459999999999987</c:v>
                </c:pt>
                <c:pt idx="3634">
                  <c:v>24.259999999999987</c:v>
                </c:pt>
                <c:pt idx="3635">
                  <c:v>24.330000000000005</c:v>
                </c:pt>
                <c:pt idx="3636">
                  <c:v>24.09</c:v>
                </c:pt>
                <c:pt idx="3637">
                  <c:v>23.5</c:v>
                </c:pt>
                <c:pt idx="3638">
                  <c:v>23.259999999999987</c:v>
                </c:pt>
                <c:pt idx="3639">
                  <c:v>23.68</c:v>
                </c:pt>
                <c:pt idx="3640">
                  <c:v>23.82</c:v>
                </c:pt>
                <c:pt idx="3641">
                  <c:v>23.52</c:v>
                </c:pt>
                <c:pt idx="3643">
                  <c:v>23.57</c:v>
                </c:pt>
                <c:pt idx="3644">
                  <c:v>24.110000000000031</c:v>
                </c:pt>
                <c:pt idx="3645">
                  <c:v>24.650000000000031</c:v>
                </c:pt>
                <c:pt idx="3646">
                  <c:v>25.1</c:v>
                </c:pt>
                <c:pt idx="3647">
                  <c:v>24.89</c:v>
                </c:pt>
                <c:pt idx="3648">
                  <c:v>25.9</c:v>
                </c:pt>
                <c:pt idx="3649">
                  <c:v>26.75</c:v>
                </c:pt>
                <c:pt idx="3650">
                  <c:v>26.73</c:v>
                </c:pt>
                <c:pt idx="3651">
                  <c:v>26.1</c:v>
                </c:pt>
                <c:pt idx="3652">
                  <c:v>25.610000000000031</c:v>
                </c:pt>
                <c:pt idx="3653">
                  <c:v>25.650000000000031</c:v>
                </c:pt>
                <c:pt idx="3654">
                  <c:v>26.21</c:v>
                </c:pt>
                <c:pt idx="3655">
                  <c:v>25.97</c:v>
                </c:pt>
                <c:pt idx="3656">
                  <c:v>26.24</c:v>
                </c:pt>
                <c:pt idx="3658">
                  <c:v>26.34</c:v>
                </c:pt>
                <c:pt idx="3659">
                  <c:v>25.59</c:v>
                </c:pt>
                <c:pt idx="3660">
                  <c:v>26.03</c:v>
                </c:pt>
                <c:pt idx="3661">
                  <c:v>26.32</c:v>
                </c:pt>
                <c:pt idx="3662">
                  <c:v>27.38</c:v>
                </c:pt>
                <c:pt idx="3663">
                  <c:v>27.279999999999987</c:v>
                </c:pt>
                <c:pt idx="3664">
                  <c:v>26.810000000000031</c:v>
                </c:pt>
                <c:pt idx="3665">
                  <c:v>27.439999999999987</c:v>
                </c:pt>
                <c:pt idx="3666">
                  <c:v>27.779999999999987</c:v>
                </c:pt>
                <c:pt idx="3667">
                  <c:v>27.85</c:v>
                </c:pt>
                <c:pt idx="3668">
                  <c:v>28.08</c:v>
                </c:pt>
                <c:pt idx="3669">
                  <c:v>28.39</c:v>
                </c:pt>
                <c:pt idx="3670">
                  <c:v>27.830000000000005</c:v>
                </c:pt>
                <c:pt idx="3671">
                  <c:v>27.459999999999987</c:v>
                </c:pt>
                <c:pt idx="3672">
                  <c:v>26.650000000000031</c:v>
                </c:pt>
                <c:pt idx="3673">
                  <c:v>26.67</c:v>
                </c:pt>
                <c:pt idx="3674">
                  <c:v>26.259999999999987</c:v>
                </c:pt>
                <c:pt idx="3675">
                  <c:v>26.29</c:v>
                </c:pt>
                <c:pt idx="3676">
                  <c:v>27.02</c:v>
                </c:pt>
                <c:pt idx="3677">
                  <c:v>26.93</c:v>
                </c:pt>
                <c:pt idx="3678">
                  <c:v>26.62</c:v>
                </c:pt>
                <c:pt idx="3679">
                  <c:v>27.650000000000031</c:v>
                </c:pt>
                <c:pt idx="3680">
                  <c:v>27.04</c:v>
                </c:pt>
                <c:pt idx="3681">
                  <c:v>27.3</c:v>
                </c:pt>
                <c:pt idx="3682">
                  <c:v>28.330000000000005</c:v>
                </c:pt>
                <c:pt idx="3683">
                  <c:v>28.310000000000031</c:v>
                </c:pt>
                <c:pt idx="3684">
                  <c:v>27.97</c:v>
                </c:pt>
                <c:pt idx="3685">
                  <c:v>28.2</c:v>
                </c:pt>
                <c:pt idx="3686">
                  <c:v>27.630000000000031</c:v>
                </c:pt>
                <c:pt idx="3687">
                  <c:v>27.82</c:v>
                </c:pt>
                <c:pt idx="3688">
                  <c:v>27.97</c:v>
                </c:pt>
                <c:pt idx="3689">
                  <c:v>28.71</c:v>
                </c:pt>
                <c:pt idx="3690">
                  <c:v>28.88</c:v>
                </c:pt>
                <c:pt idx="3691">
                  <c:v>29.19</c:v>
                </c:pt>
                <c:pt idx="3692">
                  <c:v>28.959999999999987</c:v>
                </c:pt>
                <c:pt idx="3693">
                  <c:v>29.17</c:v>
                </c:pt>
                <c:pt idx="3694">
                  <c:v>28.72</c:v>
                </c:pt>
                <c:pt idx="3695">
                  <c:v>28.62</c:v>
                </c:pt>
                <c:pt idx="3696">
                  <c:v>28.93</c:v>
                </c:pt>
                <c:pt idx="3697">
                  <c:v>28.69</c:v>
                </c:pt>
                <c:pt idx="3698">
                  <c:v>27.49</c:v>
                </c:pt>
                <c:pt idx="3699">
                  <c:v>27.779999999999987</c:v>
                </c:pt>
                <c:pt idx="3700">
                  <c:v>28.16</c:v>
                </c:pt>
                <c:pt idx="3701">
                  <c:v>28.18</c:v>
                </c:pt>
                <c:pt idx="3702">
                  <c:v>28.03</c:v>
                </c:pt>
                <c:pt idx="3703">
                  <c:v>28.1</c:v>
                </c:pt>
                <c:pt idx="3704">
                  <c:v>28.5</c:v>
                </c:pt>
                <c:pt idx="3705">
                  <c:v>28.37</c:v>
                </c:pt>
                <c:pt idx="3706">
                  <c:v>29.99</c:v>
                </c:pt>
                <c:pt idx="3707">
                  <c:v>29.53</c:v>
                </c:pt>
                <c:pt idx="3708">
                  <c:v>29.93</c:v>
                </c:pt>
                <c:pt idx="3709">
                  <c:v>29.479999999999986</c:v>
                </c:pt>
                <c:pt idx="3710">
                  <c:v>30.25</c:v>
                </c:pt>
                <c:pt idx="3711">
                  <c:v>29.99</c:v>
                </c:pt>
                <c:pt idx="3712">
                  <c:v>29.91</c:v>
                </c:pt>
                <c:pt idx="3713">
                  <c:v>29.87</c:v>
                </c:pt>
                <c:pt idx="3714">
                  <c:v>29.01</c:v>
                </c:pt>
                <c:pt idx="3715">
                  <c:v>28.830000000000005</c:v>
                </c:pt>
                <c:pt idx="3716">
                  <c:v>28.810000000000031</c:v>
                </c:pt>
                <c:pt idx="3717">
                  <c:v>28.66</c:v>
                </c:pt>
                <c:pt idx="3718">
                  <c:v>28.47</c:v>
                </c:pt>
                <c:pt idx="3719">
                  <c:v>28.84</c:v>
                </c:pt>
                <c:pt idx="3720">
                  <c:v>29.71</c:v>
                </c:pt>
                <c:pt idx="3721">
                  <c:v>29.7</c:v>
                </c:pt>
                <c:pt idx="3723">
                  <c:v>29.77</c:v>
                </c:pt>
                <c:pt idx="3724">
                  <c:v>29.18</c:v>
                </c:pt>
                <c:pt idx="3725">
                  <c:v>29.439999999999987</c:v>
                </c:pt>
                <c:pt idx="3726">
                  <c:v>29.49</c:v>
                </c:pt>
                <c:pt idx="3727">
                  <c:v>29.25</c:v>
                </c:pt>
                <c:pt idx="3728">
                  <c:v>27.52</c:v>
                </c:pt>
                <c:pt idx="3729">
                  <c:v>27.74</c:v>
                </c:pt>
                <c:pt idx="3730">
                  <c:v>27.310000000000031</c:v>
                </c:pt>
                <c:pt idx="3731">
                  <c:v>27.21</c:v>
                </c:pt>
                <c:pt idx="3732">
                  <c:v>27.17</c:v>
                </c:pt>
                <c:pt idx="3733">
                  <c:v>27.37</c:v>
                </c:pt>
                <c:pt idx="3734">
                  <c:v>27.52</c:v>
                </c:pt>
                <c:pt idx="3735">
                  <c:v>27.02</c:v>
                </c:pt>
                <c:pt idx="3736">
                  <c:v>26.77</c:v>
                </c:pt>
                <c:pt idx="3737">
                  <c:v>26.7</c:v>
                </c:pt>
                <c:pt idx="3738">
                  <c:v>25.99</c:v>
                </c:pt>
                <c:pt idx="3739">
                  <c:v>25.67</c:v>
                </c:pt>
                <c:pt idx="3740">
                  <c:v>25.59</c:v>
                </c:pt>
                <c:pt idx="3741">
                  <c:v>25.32</c:v>
                </c:pt>
                <c:pt idx="3742">
                  <c:v>25.53</c:v>
                </c:pt>
                <c:pt idx="3743">
                  <c:v>25.52</c:v>
                </c:pt>
                <c:pt idx="3744">
                  <c:v>26.67</c:v>
                </c:pt>
                <c:pt idx="3745">
                  <c:v>26.810000000000031</c:v>
                </c:pt>
                <c:pt idx="3746">
                  <c:v>26.64</c:v>
                </c:pt>
                <c:pt idx="3747">
                  <c:v>26.830000000000005</c:v>
                </c:pt>
                <c:pt idx="3748">
                  <c:v>27.610000000000031</c:v>
                </c:pt>
                <c:pt idx="3749">
                  <c:v>27.88</c:v>
                </c:pt>
                <c:pt idx="3750">
                  <c:v>28.27</c:v>
                </c:pt>
                <c:pt idx="3751">
                  <c:v>28.71</c:v>
                </c:pt>
                <c:pt idx="3752">
                  <c:v>28.89</c:v>
                </c:pt>
                <c:pt idx="3753">
                  <c:v>29.03</c:v>
                </c:pt>
                <c:pt idx="3754">
                  <c:v>28.73</c:v>
                </c:pt>
                <c:pt idx="3755">
                  <c:v>30.14</c:v>
                </c:pt>
                <c:pt idx="3756">
                  <c:v>30.9</c:v>
                </c:pt>
                <c:pt idx="3757">
                  <c:v>30.67</c:v>
                </c:pt>
                <c:pt idx="3758">
                  <c:v>30.69</c:v>
                </c:pt>
                <c:pt idx="3759">
                  <c:v>30.87</c:v>
                </c:pt>
                <c:pt idx="3760">
                  <c:v>31.110000000000031</c:v>
                </c:pt>
                <c:pt idx="3761">
                  <c:v>29.03</c:v>
                </c:pt>
                <c:pt idx="3762">
                  <c:v>28.62</c:v>
                </c:pt>
                <c:pt idx="3763">
                  <c:v>28.630000000000031</c:v>
                </c:pt>
                <c:pt idx="3764">
                  <c:v>28.279999999999987</c:v>
                </c:pt>
                <c:pt idx="3765">
                  <c:v>28.630000000000031</c:v>
                </c:pt>
                <c:pt idx="3766">
                  <c:v>28.58</c:v>
                </c:pt>
                <c:pt idx="3767">
                  <c:v>28.39</c:v>
                </c:pt>
                <c:pt idx="3768">
                  <c:v>28.04</c:v>
                </c:pt>
                <c:pt idx="3769">
                  <c:v>27.439999999999987</c:v>
                </c:pt>
                <c:pt idx="3770">
                  <c:v>27.1</c:v>
                </c:pt>
                <c:pt idx="3771">
                  <c:v>27.7</c:v>
                </c:pt>
                <c:pt idx="3772">
                  <c:v>27.36</c:v>
                </c:pt>
                <c:pt idx="3773">
                  <c:v>27.16</c:v>
                </c:pt>
                <c:pt idx="3774">
                  <c:v>28.6</c:v>
                </c:pt>
                <c:pt idx="3775">
                  <c:v>28.41</c:v>
                </c:pt>
                <c:pt idx="3776">
                  <c:v>28.91</c:v>
                </c:pt>
                <c:pt idx="3777">
                  <c:v>28.99</c:v>
                </c:pt>
                <c:pt idx="3778">
                  <c:v>29.09</c:v>
                </c:pt>
                <c:pt idx="3779">
                  <c:v>29.2</c:v>
                </c:pt>
                <c:pt idx="3780">
                  <c:v>29.21</c:v>
                </c:pt>
                <c:pt idx="3781">
                  <c:v>29.56</c:v>
                </c:pt>
                <c:pt idx="3782">
                  <c:v>29.05</c:v>
                </c:pt>
                <c:pt idx="3783">
                  <c:v>30.47</c:v>
                </c:pt>
                <c:pt idx="3784">
                  <c:v>29.779999999999987</c:v>
                </c:pt>
                <c:pt idx="3785">
                  <c:v>29.56</c:v>
                </c:pt>
                <c:pt idx="3786">
                  <c:v>29.36</c:v>
                </c:pt>
                <c:pt idx="3787">
                  <c:v>27.86</c:v>
                </c:pt>
                <c:pt idx="3788">
                  <c:v>27.939999999999987</c:v>
                </c:pt>
                <c:pt idx="3789">
                  <c:v>28.47</c:v>
                </c:pt>
                <c:pt idx="3790">
                  <c:v>28.7</c:v>
                </c:pt>
                <c:pt idx="3791">
                  <c:v>28.45</c:v>
                </c:pt>
                <c:pt idx="3792">
                  <c:v>28.25</c:v>
                </c:pt>
                <c:pt idx="3793">
                  <c:v>28.939999999999987</c:v>
                </c:pt>
                <c:pt idx="3794">
                  <c:v>29.14</c:v>
                </c:pt>
                <c:pt idx="3795">
                  <c:v>29.23</c:v>
                </c:pt>
                <c:pt idx="3796">
                  <c:v>28.74</c:v>
                </c:pt>
                <c:pt idx="3797">
                  <c:v>29.979999999999986</c:v>
                </c:pt>
                <c:pt idx="3798">
                  <c:v>29.630000000000031</c:v>
                </c:pt>
                <c:pt idx="3799">
                  <c:v>29.66</c:v>
                </c:pt>
                <c:pt idx="3800">
                  <c:v>29.57</c:v>
                </c:pt>
                <c:pt idx="3801">
                  <c:v>30.37</c:v>
                </c:pt>
                <c:pt idx="3802">
                  <c:v>30.32</c:v>
                </c:pt>
                <c:pt idx="3803">
                  <c:v>30.38</c:v>
                </c:pt>
                <c:pt idx="3804">
                  <c:v>30.59</c:v>
                </c:pt>
                <c:pt idx="3805">
                  <c:v>30.8</c:v>
                </c:pt>
                <c:pt idx="3806">
                  <c:v>30.05</c:v>
                </c:pt>
                <c:pt idx="3807">
                  <c:v>28.99</c:v>
                </c:pt>
                <c:pt idx="3808">
                  <c:v>29.04</c:v>
                </c:pt>
                <c:pt idx="3809">
                  <c:v>29.06</c:v>
                </c:pt>
                <c:pt idx="3812">
                  <c:v>29.310000000000031</c:v>
                </c:pt>
                <c:pt idx="3813">
                  <c:v>29.74</c:v>
                </c:pt>
                <c:pt idx="3814">
                  <c:v>30.17</c:v>
                </c:pt>
                <c:pt idx="3816">
                  <c:v>29.32</c:v>
                </c:pt>
                <c:pt idx="3817">
                  <c:v>30.89</c:v>
                </c:pt>
                <c:pt idx="3818">
                  <c:v>30.82</c:v>
                </c:pt>
                <c:pt idx="3819">
                  <c:v>30.759999999999987</c:v>
                </c:pt>
                <c:pt idx="3820">
                  <c:v>31.08</c:v>
                </c:pt>
                <c:pt idx="3821">
                  <c:v>31.37</c:v>
                </c:pt>
                <c:pt idx="3822">
                  <c:v>31.759999999999987</c:v>
                </c:pt>
                <c:pt idx="3823">
                  <c:v>31.37</c:v>
                </c:pt>
                <c:pt idx="3824">
                  <c:v>31.03</c:v>
                </c:pt>
                <c:pt idx="3825">
                  <c:v>31.56</c:v>
                </c:pt>
                <c:pt idx="3826">
                  <c:v>30.47</c:v>
                </c:pt>
                <c:pt idx="3827">
                  <c:v>30.57</c:v>
                </c:pt>
                <c:pt idx="3828">
                  <c:v>31.23</c:v>
                </c:pt>
                <c:pt idx="3829">
                  <c:v>30.86</c:v>
                </c:pt>
                <c:pt idx="3830">
                  <c:v>31.110000000000031</c:v>
                </c:pt>
                <c:pt idx="3831">
                  <c:v>30.959999999999987</c:v>
                </c:pt>
                <c:pt idx="3832">
                  <c:v>30.45</c:v>
                </c:pt>
                <c:pt idx="3833">
                  <c:v>30.23</c:v>
                </c:pt>
                <c:pt idx="3834">
                  <c:v>29.77</c:v>
                </c:pt>
                <c:pt idx="3835">
                  <c:v>29.130000000000031</c:v>
                </c:pt>
                <c:pt idx="3836">
                  <c:v>29.18</c:v>
                </c:pt>
                <c:pt idx="3837">
                  <c:v>30.23</c:v>
                </c:pt>
                <c:pt idx="3838">
                  <c:v>29.5</c:v>
                </c:pt>
                <c:pt idx="3839">
                  <c:v>28.88</c:v>
                </c:pt>
                <c:pt idx="3840">
                  <c:v>29.27</c:v>
                </c:pt>
                <c:pt idx="3841">
                  <c:v>28.830000000000005</c:v>
                </c:pt>
                <c:pt idx="3842">
                  <c:v>29.110000000000031</c:v>
                </c:pt>
                <c:pt idx="3843">
                  <c:v>30.04</c:v>
                </c:pt>
                <c:pt idx="3844">
                  <c:v>29.87</c:v>
                </c:pt>
                <c:pt idx="3845">
                  <c:v>30.07</c:v>
                </c:pt>
                <c:pt idx="3846">
                  <c:v>30.57</c:v>
                </c:pt>
                <c:pt idx="3847">
                  <c:v>30.32</c:v>
                </c:pt>
                <c:pt idx="3848">
                  <c:v>30.69</c:v>
                </c:pt>
                <c:pt idx="3849">
                  <c:v>30.99</c:v>
                </c:pt>
                <c:pt idx="3850">
                  <c:v>30.82</c:v>
                </c:pt>
                <c:pt idx="3851">
                  <c:v>30.69</c:v>
                </c:pt>
                <c:pt idx="3852">
                  <c:v>30.810000000000031</c:v>
                </c:pt>
                <c:pt idx="3853">
                  <c:v>30.810000000000031</c:v>
                </c:pt>
                <c:pt idx="3854">
                  <c:v>31.57</c:v>
                </c:pt>
                <c:pt idx="3855">
                  <c:v>31.57</c:v>
                </c:pt>
                <c:pt idx="3856">
                  <c:v>32.230000000000011</c:v>
                </c:pt>
                <c:pt idx="3857">
                  <c:v>33.340000000000003</c:v>
                </c:pt>
                <c:pt idx="3858">
                  <c:v>33.15</c:v>
                </c:pt>
                <c:pt idx="3859">
                  <c:v>32.230000000000011</c:v>
                </c:pt>
                <c:pt idx="3860">
                  <c:v>32.89</c:v>
                </c:pt>
                <c:pt idx="3861">
                  <c:v>33.35</c:v>
                </c:pt>
                <c:pt idx="3862">
                  <c:v>32.770000000000003</c:v>
                </c:pt>
                <c:pt idx="3863">
                  <c:v>32.230000000000011</c:v>
                </c:pt>
                <c:pt idx="3864">
                  <c:v>31.99</c:v>
                </c:pt>
                <c:pt idx="3865">
                  <c:v>32.83</c:v>
                </c:pt>
                <c:pt idx="3866">
                  <c:v>32.24</c:v>
                </c:pt>
                <c:pt idx="3867">
                  <c:v>33.800000000000004</c:v>
                </c:pt>
                <c:pt idx="3868">
                  <c:v>33.450000000000003</c:v>
                </c:pt>
                <c:pt idx="3869">
                  <c:v>33.53</c:v>
                </c:pt>
                <c:pt idx="3870">
                  <c:v>33.130000000000003</c:v>
                </c:pt>
                <c:pt idx="3871">
                  <c:v>33.260000000000012</c:v>
                </c:pt>
                <c:pt idx="3872">
                  <c:v>32.800000000000004</c:v>
                </c:pt>
                <c:pt idx="3873">
                  <c:v>33.31</c:v>
                </c:pt>
                <c:pt idx="3874">
                  <c:v>33.01</c:v>
                </c:pt>
                <c:pt idx="3875">
                  <c:v>31.830000000000005</c:v>
                </c:pt>
                <c:pt idx="3876">
                  <c:v>31.99</c:v>
                </c:pt>
                <c:pt idx="3877">
                  <c:v>31.74</c:v>
                </c:pt>
                <c:pt idx="3878">
                  <c:v>32.450000000000003</c:v>
                </c:pt>
                <c:pt idx="3879">
                  <c:v>31.51</c:v>
                </c:pt>
                <c:pt idx="3880">
                  <c:v>31.55</c:v>
                </c:pt>
                <c:pt idx="3881">
                  <c:v>30.21</c:v>
                </c:pt>
                <c:pt idx="3882">
                  <c:v>30.69</c:v>
                </c:pt>
                <c:pt idx="3883">
                  <c:v>31.35</c:v>
                </c:pt>
                <c:pt idx="3884">
                  <c:v>32.450000000000003</c:v>
                </c:pt>
                <c:pt idx="3885">
                  <c:v>33.340000000000003</c:v>
                </c:pt>
                <c:pt idx="3888">
                  <c:v>33.190000000000012</c:v>
                </c:pt>
                <c:pt idx="3889">
                  <c:v>33.450000000000003</c:v>
                </c:pt>
                <c:pt idx="3890">
                  <c:v>33.120000000000012</c:v>
                </c:pt>
                <c:pt idx="3891">
                  <c:v>33.64</c:v>
                </c:pt>
                <c:pt idx="3892">
                  <c:v>33.46</c:v>
                </c:pt>
                <c:pt idx="3893">
                  <c:v>33.11</c:v>
                </c:pt>
                <c:pt idx="3894">
                  <c:v>32.46</c:v>
                </c:pt>
                <c:pt idx="3895">
                  <c:v>33.39</c:v>
                </c:pt>
                <c:pt idx="3896">
                  <c:v>33.090000000000003</c:v>
                </c:pt>
                <c:pt idx="3897">
                  <c:v>33.58</c:v>
                </c:pt>
                <c:pt idx="3898">
                  <c:v>34.28</c:v>
                </c:pt>
                <c:pt idx="3899">
                  <c:v>34.31</c:v>
                </c:pt>
                <c:pt idx="3900">
                  <c:v>34.380000000000003</c:v>
                </c:pt>
                <c:pt idx="3901">
                  <c:v>34.480000000000004</c:v>
                </c:pt>
                <c:pt idx="3903">
                  <c:v>35.93</c:v>
                </c:pt>
                <c:pt idx="3904">
                  <c:v>36.720000000000013</c:v>
                </c:pt>
                <c:pt idx="3905">
                  <c:v>36.53</c:v>
                </c:pt>
                <c:pt idx="3906">
                  <c:v>37</c:v>
                </c:pt>
                <c:pt idx="3907">
                  <c:v>35.97</c:v>
                </c:pt>
                <c:pt idx="3908">
                  <c:v>37.36</c:v>
                </c:pt>
                <c:pt idx="3909">
                  <c:v>37.950000000000003</c:v>
                </c:pt>
                <c:pt idx="3910">
                  <c:v>38.49</c:v>
                </c:pt>
                <c:pt idx="3911">
                  <c:v>38.760000000000012</c:v>
                </c:pt>
                <c:pt idx="3912">
                  <c:v>37.910000000000004</c:v>
                </c:pt>
                <c:pt idx="3913">
                  <c:v>36.950000000000003</c:v>
                </c:pt>
                <c:pt idx="3914">
                  <c:v>37.9</c:v>
                </c:pt>
                <c:pt idx="3915">
                  <c:v>37.260000000000012</c:v>
                </c:pt>
                <c:pt idx="3916">
                  <c:v>36.51</c:v>
                </c:pt>
                <c:pt idx="3917">
                  <c:v>38.17</c:v>
                </c:pt>
                <c:pt idx="3918">
                  <c:v>37.44</c:v>
                </c:pt>
                <c:pt idx="3919">
                  <c:v>37.08</c:v>
                </c:pt>
                <c:pt idx="3920">
                  <c:v>36.25</c:v>
                </c:pt>
                <c:pt idx="3921">
                  <c:v>36.58</c:v>
                </c:pt>
                <c:pt idx="3923">
                  <c:v>39.08</c:v>
                </c:pt>
                <c:pt idx="3924">
                  <c:v>36.86</c:v>
                </c:pt>
                <c:pt idx="3925">
                  <c:v>36.4</c:v>
                </c:pt>
                <c:pt idx="3926">
                  <c:v>35.67</c:v>
                </c:pt>
                <c:pt idx="3927">
                  <c:v>35.96</c:v>
                </c:pt>
                <c:pt idx="3928">
                  <c:v>35.050000000000004</c:v>
                </c:pt>
                <c:pt idx="3929">
                  <c:v>35.290000000000013</c:v>
                </c:pt>
                <c:pt idx="3930">
                  <c:v>35.74</c:v>
                </c:pt>
                <c:pt idx="3931">
                  <c:v>35.44</c:v>
                </c:pt>
                <c:pt idx="3932">
                  <c:v>35.49</c:v>
                </c:pt>
                <c:pt idx="3933">
                  <c:v>35.290000000000013</c:v>
                </c:pt>
                <c:pt idx="3934">
                  <c:v>35.200000000000003</c:v>
                </c:pt>
                <c:pt idx="3935">
                  <c:v>36.21</c:v>
                </c:pt>
                <c:pt idx="3936">
                  <c:v>36.21</c:v>
                </c:pt>
                <c:pt idx="3937">
                  <c:v>35.130000000000003</c:v>
                </c:pt>
                <c:pt idx="3938">
                  <c:v>35.61</c:v>
                </c:pt>
                <c:pt idx="3939">
                  <c:v>35.03</c:v>
                </c:pt>
                <c:pt idx="3940">
                  <c:v>35.300000000000004</c:v>
                </c:pt>
                <c:pt idx="3941">
                  <c:v>34.97</c:v>
                </c:pt>
                <c:pt idx="3942">
                  <c:v>33.700000000000003</c:v>
                </c:pt>
                <c:pt idx="3943">
                  <c:v>33.11</c:v>
                </c:pt>
                <c:pt idx="3944">
                  <c:v>34.5</c:v>
                </c:pt>
                <c:pt idx="3945">
                  <c:v>36.07</c:v>
                </c:pt>
                <c:pt idx="3946">
                  <c:v>35.92</c:v>
                </c:pt>
                <c:pt idx="3947">
                  <c:v>36.300000000000004</c:v>
                </c:pt>
                <c:pt idx="3948">
                  <c:v>37.18</c:v>
                </c:pt>
                <c:pt idx="3949">
                  <c:v>36.61</c:v>
                </c:pt>
                <c:pt idx="3950">
                  <c:v>37.770000000000003</c:v>
                </c:pt>
                <c:pt idx="3951">
                  <c:v>37.050000000000004</c:v>
                </c:pt>
                <c:pt idx="3952">
                  <c:v>36.630000000000003</c:v>
                </c:pt>
                <c:pt idx="3953">
                  <c:v>36.690000000000012</c:v>
                </c:pt>
                <c:pt idx="3954">
                  <c:v>38.54</c:v>
                </c:pt>
                <c:pt idx="3955">
                  <c:v>38.11</c:v>
                </c:pt>
                <c:pt idx="3956">
                  <c:v>38</c:v>
                </c:pt>
                <c:pt idx="3957">
                  <c:v>37.9</c:v>
                </c:pt>
                <c:pt idx="3958">
                  <c:v>37.01</c:v>
                </c:pt>
                <c:pt idx="3959">
                  <c:v>37.160000000000011</c:v>
                </c:pt>
                <c:pt idx="3960">
                  <c:v>38.01</c:v>
                </c:pt>
                <c:pt idx="3961">
                  <c:v>38.270000000000003</c:v>
                </c:pt>
                <c:pt idx="3962">
                  <c:v>38.11</c:v>
                </c:pt>
                <c:pt idx="3963">
                  <c:v>38.54</c:v>
                </c:pt>
                <c:pt idx="3964">
                  <c:v>39.53</c:v>
                </c:pt>
                <c:pt idx="3965">
                  <c:v>39.25</c:v>
                </c:pt>
                <c:pt idx="3966">
                  <c:v>40.03</c:v>
                </c:pt>
                <c:pt idx="3967">
                  <c:v>39.97</c:v>
                </c:pt>
                <c:pt idx="3968">
                  <c:v>40.64</c:v>
                </c:pt>
                <c:pt idx="3969">
                  <c:v>39.700000000000003</c:v>
                </c:pt>
                <c:pt idx="3970">
                  <c:v>41.120000000000012</c:v>
                </c:pt>
                <c:pt idx="3971">
                  <c:v>40.630000000000003</c:v>
                </c:pt>
                <c:pt idx="3972">
                  <c:v>41.56</c:v>
                </c:pt>
                <c:pt idx="3973">
                  <c:v>41.28</c:v>
                </c:pt>
                <c:pt idx="3974">
                  <c:v>41.57</c:v>
                </c:pt>
                <c:pt idx="3975">
                  <c:v>42.290000000000013</c:v>
                </c:pt>
                <c:pt idx="3976">
                  <c:v>43.88</c:v>
                </c:pt>
                <c:pt idx="3977">
                  <c:v>43.67</c:v>
                </c:pt>
                <c:pt idx="3978">
                  <c:v>42.99</c:v>
                </c:pt>
                <c:pt idx="3979">
                  <c:v>43.03</c:v>
                </c:pt>
                <c:pt idx="3980">
                  <c:v>44.33</c:v>
                </c:pt>
                <c:pt idx="3981">
                  <c:v>43.54</c:v>
                </c:pt>
                <c:pt idx="3982">
                  <c:v>43.03</c:v>
                </c:pt>
                <c:pt idx="3983">
                  <c:v>42.32</c:v>
                </c:pt>
                <c:pt idx="3984">
                  <c:v>40.68</c:v>
                </c:pt>
                <c:pt idx="3985">
                  <c:v>40.33</c:v>
                </c:pt>
                <c:pt idx="3986">
                  <c:v>40.64</c:v>
                </c:pt>
                <c:pt idx="3988">
                  <c:v>39.61</c:v>
                </c:pt>
                <c:pt idx="3989">
                  <c:v>41.47</c:v>
                </c:pt>
                <c:pt idx="3990">
                  <c:v>41.57</c:v>
                </c:pt>
                <c:pt idx="3991">
                  <c:v>41.230000000000011</c:v>
                </c:pt>
                <c:pt idx="3992">
                  <c:v>40.620000000000012</c:v>
                </c:pt>
                <c:pt idx="3993">
                  <c:v>40.760000000000012</c:v>
                </c:pt>
                <c:pt idx="3994">
                  <c:v>40.39</c:v>
                </c:pt>
                <c:pt idx="3995">
                  <c:v>42.220000000000013</c:v>
                </c:pt>
                <c:pt idx="3996">
                  <c:v>40.200000000000003</c:v>
                </c:pt>
                <c:pt idx="3997">
                  <c:v>41.06</c:v>
                </c:pt>
                <c:pt idx="3998">
                  <c:v>41.730000000000011</c:v>
                </c:pt>
                <c:pt idx="3999">
                  <c:v>41.85</c:v>
                </c:pt>
                <c:pt idx="4000">
                  <c:v>40.75</c:v>
                </c:pt>
                <c:pt idx="4001">
                  <c:v>42.45</c:v>
                </c:pt>
                <c:pt idx="4002">
                  <c:v>42.91</c:v>
                </c:pt>
                <c:pt idx="4003">
                  <c:v>43.39</c:v>
                </c:pt>
                <c:pt idx="4004">
                  <c:v>44.93</c:v>
                </c:pt>
                <c:pt idx="4005">
                  <c:v>45.13</c:v>
                </c:pt>
                <c:pt idx="4006">
                  <c:v>45.33</c:v>
                </c:pt>
                <c:pt idx="4007">
                  <c:v>45.93</c:v>
                </c:pt>
                <c:pt idx="4008">
                  <c:v>46.45</c:v>
                </c:pt>
                <c:pt idx="4009">
                  <c:v>46.08</c:v>
                </c:pt>
                <c:pt idx="4010">
                  <c:v>46.38</c:v>
                </c:pt>
                <c:pt idx="4011">
                  <c:v>46.620000000000012</c:v>
                </c:pt>
                <c:pt idx="4012">
                  <c:v>46.190000000000012</c:v>
                </c:pt>
                <c:pt idx="4013">
                  <c:v>47.13</c:v>
                </c:pt>
                <c:pt idx="4014">
                  <c:v>47.99</c:v>
                </c:pt>
                <c:pt idx="4015">
                  <c:v>48.9</c:v>
                </c:pt>
                <c:pt idx="4016">
                  <c:v>49.71</c:v>
                </c:pt>
                <c:pt idx="4017">
                  <c:v>50.660000000000011</c:v>
                </c:pt>
                <c:pt idx="4018">
                  <c:v>49.6</c:v>
                </c:pt>
                <c:pt idx="4019">
                  <c:v>50.05</c:v>
                </c:pt>
                <c:pt idx="4020">
                  <c:v>50.84</c:v>
                </c:pt>
                <c:pt idx="4021">
                  <c:v>49.93</c:v>
                </c:pt>
                <c:pt idx="4022">
                  <c:v>48.91</c:v>
                </c:pt>
                <c:pt idx="4023">
                  <c:v>48.77</c:v>
                </c:pt>
                <c:pt idx="4024">
                  <c:v>50.52</c:v>
                </c:pt>
                <c:pt idx="4025">
                  <c:v>50.720000000000013</c:v>
                </c:pt>
                <c:pt idx="4026">
                  <c:v>51.220000000000013</c:v>
                </c:pt>
                <c:pt idx="4027">
                  <c:v>50.78</c:v>
                </c:pt>
                <c:pt idx="4028">
                  <c:v>51.56</c:v>
                </c:pt>
                <c:pt idx="4029">
                  <c:v>49.45</c:v>
                </c:pt>
                <c:pt idx="4030">
                  <c:v>48.37</c:v>
                </c:pt>
                <c:pt idx="4031">
                  <c:v>48.98</c:v>
                </c:pt>
                <c:pt idx="4032">
                  <c:v>47.06</c:v>
                </c:pt>
                <c:pt idx="4033">
                  <c:v>46.55</c:v>
                </c:pt>
                <c:pt idx="4034">
                  <c:v>47.56</c:v>
                </c:pt>
                <c:pt idx="4035">
                  <c:v>46.01</c:v>
                </c:pt>
                <c:pt idx="4036">
                  <c:v>46.42</c:v>
                </c:pt>
                <c:pt idx="4037">
                  <c:v>45.92</c:v>
                </c:pt>
                <c:pt idx="4038">
                  <c:v>43.71</c:v>
                </c:pt>
                <c:pt idx="4039">
                  <c:v>44.75</c:v>
                </c:pt>
                <c:pt idx="4040">
                  <c:v>43.02</c:v>
                </c:pt>
                <c:pt idx="4041">
                  <c:v>42.31</c:v>
                </c:pt>
                <c:pt idx="4042">
                  <c:v>40.340000000000003</c:v>
                </c:pt>
                <c:pt idx="4043">
                  <c:v>42.290000000000013</c:v>
                </c:pt>
                <c:pt idx="4044">
                  <c:v>42.760000000000012</c:v>
                </c:pt>
                <c:pt idx="4045">
                  <c:v>42.720000000000013</c:v>
                </c:pt>
                <c:pt idx="4046">
                  <c:v>44.89</c:v>
                </c:pt>
                <c:pt idx="4047">
                  <c:v>44.38</c:v>
                </c:pt>
                <c:pt idx="4048">
                  <c:v>44.45</c:v>
                </c:pt>
                <c:pt idx="4049">
                  <c:v>44.82</c:v>
                </c:pt>
                <c:pt idx="4050">
                  <c:v>44.660000000000011</c:v>
                </c:pt>
                <c:pt idx="4051">
                  <c:v>44.57</c:v>
                </c:pt>
                <c:pt idx="4052">
                  <c:v>45.75</c:v>
                </c:pt>
                <c:pt idx="4053">
                  <c:v>45.51</c:v>
                </c:pt>
                <c:pt idx="4054">
                  <c:v>42.31</c:v>
                </c:pt>
                <c:pt idx="4055">
                  <c:v>40.15</c:v>
                </c:pt>
                <c:pt idx="4056">
                  <c:v>39.36</c:v>
                </c:pt>
                <c:pt idx="4057">
                  <c:v>39.65</c:v>
                </c:pt>
                <c:pt idx="4058">
                  <c:v>38.270000000000003</c:v>
                </c:pt>
                <c:pt idx="4059">
                  <c:v>38.690000000000012</c:v>
                </c:pt>
                <c:pt idx="4060">
                  <c:v>39.67</c:v>
                </c:pt>
                <c:pt idx="4061">
                  <c:v>37.380000000000003</c:v>
                </c:pt>
                <c:pt idx="4062">
                  <c:v>37.840000000000003</c:v>
                </c:pt>
                <c:pt idx="4063">
                  <c:v>39.25</c:v>
                </c:pt>
                <c:pt idx="4064">
                  <c:v>42.220000000000013</c:v>
                </c:pt>
                <c:pt idx="4065">
                  <c:v>41.45</c:v>
                </c:pt>
                <c:pt idx="4066">
                  <c:v>43.39</c:v>
                </c:pt>
                <c:pt idx="4067">
                  <c:v>42.45</c:v>
                </c:pt>
                <c:pt idx="4068">
                  <c:v>42.37</c:v>
                </c:pt>
                <c:pt idx="4069">
                  <c:v>40.64</c:v>
                </c:pt>
                <c:pt idx="4070">
                  <c:v>40.71</c:v>
                </c:pt>
                <c:pt idx="4071">
                  <c:v>40.07</c:v>
                </c:pt>
                <c:pt idx="4074">
                  <c:v>39.17</c:v>
                </c:pt>
                <c:pt idx="4075">
                  <c:v>40.370000000000005</c:v>
                </c:pt>
                <c:pt idx="4076">
                  <c:v>40.46</c:v>
                </c:pt>
                <c:pt idx="4078">
                  <c:v>41.04</c:v>
                </c:pt>
                <c:pt idx="4079">
                  <c:v>40.51</c:v>
                </c:pt>
                <c:pt idx="4080">
                  <c:v>42.85</c:v>
                </c:pt>
                <c:pt idx="4081">
                  <c:v>43.18</c:v>
                </c:pt>
                <c:pt idx="4082">
                  <c:v>42.92</c:v>
                </c:pt>
                <c:pt idx="4083">
                  <c:v>43.120000000000012</c:v>
                </c:pt>
                <c:pt idx="4084">
                  <c:v>43.68</c:v>
                </c:pt>
                <c:pt idx="4085">
                  <c:v>45.21</c:v>
                </c:pt>
                <c:pt idx="4086">
                  <c:v>45.15</c:v>
                </c:pt>
                <c:pt idx="4087">
                  <c:v>45.03</c:v>
                </c:pt>
                <c:pt idx="4088">
                  <c:v>45.39</c:v>
                </c:pt>
                <c:pt idx="4089">
                  <c:v>44.71</c:v>
                </c:pt>
                <c:pt idx="4090">
                  <c:v>44.32</c:v>
                </c:pt>
                <c:pt idx="4091">
                  <c:v>45.730000000000011</c:v>
                </c:pt>
                <c:pt idx="4092">
                  <c:v>46.01</c:v>
                </c:pt>
                <c:pt idx="4093">
                  <c:v>46.96</c:v>
                </c:pt>
                <c:pt idx="4094">
                  <c:v>46.51</c:v>
                </c:pt>
                <c:pt idx="4095">
                  <c:v>46.44</c:v>
                </c:pt>
                <c:pt idx="4096">
                  <c:v>44.95</c:v>
                </c:pt>
                <c:pt idx="4097">
                  <c:v>45.92</c:v>
                </c:pt>
                <c:pt idx="4098">
                  <c:v>44.82</c:v>
                </c:pt>
                <c:pt idx="4099">
                  <c:v>44.01</c:v>
                </c:pt>
                <c:pt idx="4100">
                  <c:v>43.85</c:v>
                </c:pt>
                <c:pt idx="4101">
                  <c:v>43.89</c:v>
                </c:pt>
                <c:pt idx="4102">
                  <c:v>43.04</c:v>
                </c:pt>
                <c:pt idx="4103">
                  <c:v>43.07</c:v>
                </c:pt>
                <c:pt idx="4104">
                  <c:v>43.13</c:v>
                </c:pt>
                <c:pt idx="4105">
                  <c:v>44.48</c:v>
                </c:pt>
                <c:pt idx="4106">
                  <c:v>44.8</c:v>
                </c:pt>
                <c:pt idx="4107">
                  <c:v>45.53</c:v>
                </c:pt>
                <c:pt idx="4108">
                  <c:v>45.39</c:v>
                </c:pt>
                <c:pt idx="4109">
                  <c:v>46.15</c:v>
                </c:pt>
                <c:pt idx="4110">
                  <c:v>45.82</c:v>
                </c:pt>
                <c:pt idx="4111">
                  <c:v>46.34</c:v>
                </c:pt>
                <c:pt idx="4112">
                  <c:v>46.730000000000011</c:v>
                </c:pt>
                <c:pt idx="4113">
                  <c:v>48.620000000000012</c:v>
                </c:pt>
                <c:pt idx="4114">
                  <c:v>48.51</c:v>
                </c:pt>
                <c:pt idx="4115">
                  <c:v>49.44</c:v>
                </c:pt>
                <c:pt idx="4116">
                  <c:v>49.61</c:v>
                </c:pt>
                <c:pt idx="4117">
                  <c:v>50.06</c:v>
                </c:pt>
                <c:pt idx="4118">
                  <c:v>50.11</c:v>
                </c:pt>
                <c:pt idx="4119">
                  <c:v>51.220000000000013</c:v>
                </c:pt>
                <c:pt idx="4120">
                  <c:v>51.95</c:v>
                </c:pt>
                <c:pt idx="4121">
                  <c:v>51.8</c:v>
                </c:pt>
                <c:pt idx="4122">
                  <c:v>52.09</c:v>
                </c:pt>
                <c:pt idx="4123">
                  <c:v>52.84</c:v>
                </c:pt>
                <c:pt idx="4124">
                  <c:v>53.38</c:v>
                </c:pt>
                <c:pt idx="4125">
                  <c:v>52.660000000000011</c:v>
                </c:pt>
                <c:pt idx="4126">
                  <c:v>53.1</c:v>
                </c:pt>
                <c:pt idx="4127">
                  <c:v>53.660000000000011</c:v>
                </c:pt>
                <c:pt idx="4128">
                  <c:v>53.85</c:v>
                </c:pt>
                <c:pt idx="4129">
                  <c:v>54.8</c:v>
                </c:pt>
                <c:pt idx="4130">
                  <c:v>55.06</c:v>
                </c:pt>
                <c:pt idx="4131">
                  <c:v>55.59</c:v>
                </c:pt>
                <c:pt idx="4132">
                  <c:v>55.65</c:v>
                </c:pt>
                <c:pt idx="4133">
                  <c:v>54.59</c:v>
                </c:pt>
                <c:pt idx="4134">
                  <c:v>53.04</c:v>
                </c:pt>
                <c:pt idx="4135">
                  <c:v>53.93</c:v>
                </c:pt>
                <c:pt idx="4138">
                  <c:v>53.03</c:v>
                </c:pt>
                <c:pt idx="4139">
                  <c:v>52.09</c:v>
                </c:pt>
                <c:pt idx="4140">
                  <c:v>54.290000000000013</c:v>
                </c:pt>
                <c:pt idx="4141">
                  <c:v>56.51</c:v>
                </c:pt>
                <c:pt idx="4142">
                  <c:v>56.230000000000011</c:v>
                </c:pt>
                <c:pt idx="4143">
                  <c:v>55.44</c:v>
                </c:pt>
                <c:pt idx="4144">
                  <c:v>55.27</c:v>
                </c:pt>
                <c:pt idx="4145">
                  <c:v>54.04</c:v>
                </c:pt>
                <c:pt idx="4146">
                  <c:v>52.89</c:v>
                </c:pt>
                <c:pt idx="4147">
                  <c:v>53.21</c:v>
                </c:pt>
                <c:pt idx="4148">
                  <c:v>51.98</c:v>
                </c:pt>
                <c:pt idx="4149">
                  <c:v>50.48</c:v>
                </c:pt>
                <c:pt idx="4150">
                  <c:v>50.91</c:v>
                </c:pt>
                <c:pt idx="4151">
                  <c:v>51.61</c:v>
                </c:pt>
                <c:pt idx="4152">
                  <c:v>50.78</c:v>
                </c:pt>
                <c:pt idx="4153">
                  <c:v>52.94</c:v>
                </c:pt>
                <c:pt idx="4154">
                  <c:v>53.78</c:v>
                </c:pt>
                <c:pt idx="4155">
                  <c:v>54.01</c:v>
                </c:pt>
                <c:pt idx="4156">
                  <c:v>54.97</c:v>
                </c:pt>
                <c:pt idx="4157">
                  <c:v>54.4</c:v>
                </c:pt>
                <c:pt idx="4158">
                  <c:v>54.14</c:v>
                </c:pt>
                <c:pt idx="4159">
                  <c:v>52.290000000000013</c:v>
                </c:pt>
                <c:pt idx="4160">
                  <c:v>52.48</c:v>
                </c:pt>
                <c:pt idx="4161">
                  <c:v>51.09</c:v>
                </c:pt>
                <c:pt idx="4163">
                  <c:v>50.52</c:v>
                </c:pt>
                <c:pt idx="4164">
                  <c:v>50.97</c:v>
                </c:pt>
                <c:pt idx="4165">
                  <c:v>51.13</c:v>
                </c:pt>
                <c:pt idx="4166">
                  <c:v>50.77</c:v>
                </c:pt>
                <c:pt idx="4167">
                  <c:v>51.290000000000013</c:v>
                </c:pt>
                <c:pt idx="4168">
                  <c:v>51.43</c:v>
                </c:pt>
                <c:pt idx="4169">
                  <c:v>50.07</c:v>
                </c:pt>
                <c:pt idx="4170">
                  <c:v>48.34</c:v>
                </c:pt>
                <c:pt idx="4171">
                  <c:v>48.660000000000011</c:v>
                </c:pt>
                <c:pt idx="4172">
                  <c:v>48.05</c:v>
                </c:pt>
                <c:pt idx="4173">
                  <c:v>49.34</c:v>
                </c:pt>
                <c:pt idx="4174">
                  <c:v>48.15</c:v>
                </c:pt>
                <c:pt idx="4175">
                  <c:v>47.88</c:v>
                </c:pt>
                <c:pt idx="4176">
                  <c:v>48.03</c:v>
                </c:pt>
                <c:pt idx="4177">
                  <c:v>48.37</c:v>
                </c:pt>
                <c:pt idx="4178">
                  <c:v>48.82</c:v>
                </c:pt>
                <c:pt idx="4179">
                  <c:v>50.07</c:v>
                </c:pt>
                <c:pt idx="4180">
                  <c:v>50.160000000000011</c:v>
                </c:pt>
                <c:pt idx="4181">
                  <c:v>50.7</c:v>
                </c:pt>
                <c:pt idx="4183">
                  <c:v>50.730000000000011</c:v>
                </c:pt>
                <c:pt idx="4184">
                  <c:v>53.27</c:v>
                </c:pt>
                <c:pt idx="4185">
                  <c:v>52.4</c:v>
                </c:pt>
                <c:pt idx="4186">
                  <c:v>54.17</c:v>
                </c:pt>
                <c:pt idx="4187">
                  <c:v>53.67</c:v>
                </c:pt>
                <c:pt idx="4188">
                  <c:v>53.13</c:v>
                </c:pt>
                <c:pt idx="4189">
                  <c:v>52.11</c:v>
                </c:pt>
                <c:pt idx="4190">
                  <c:v>53.82</c:v>
                </c:pt>
                <c:pt idx="4191">
                  <c:v>52.67</c:v>
                </c:pt>
                <c:pt idx="4192">
                  <c:v>54.78</c:v>
                </c:pt>
                <c:pt idx="4193">
                  <c:v>53.730000000000011</c:v>
                </c:pt>
                <c:pt idx="4194">
                  <c:v>54.5</c:v>
                </c:pt>
                <c:pt idx="4195">
                  <c:v>56.220000000000013</c:v>
                </c:pt>
                <c:pt idx="4196">
                  <c:v>57.760000000000012</c:v>
                </c:pt>
                <c:pt idx="4197">
                  <c:v>58.32</c:v>
                </c:pt>
                <c:pt idx="4198">
                  <c:v>57.5</c:v>
                </c:pt>
                <c:pt idx="4199">
                  <c:v>56.58</c:v>
                </c:pt>
                <c:pt idx="4200">
                  <c:v>57.96</c:v>
                </c:pt>
                <c:pt idx="4201">
                  <c:v>58.36</c:v>
                </c:pt>
                <c:pt idx="4202">
                  <c:v>59.3</c:v>
                </c:pt>
                <c:pt idx="4203">
                  <c:v>57.18</c:v>
                </c:pt>
                <c:pt idx="4204">
                  <c:v>56.15</c:v>
                </c:pt>
                <c:pt idx="4205">
                  <c:v>55.58</c:v>
                </c:pt>
                <c:pt idx="4206">
                  <c:v>57.54</c:v>
                </c:pt>
                <c:pt idx="4207">
                  <c:v>57.94</c:v>
                </c:pt>
                <c:pt idx="4208">
                  <c:v>58.290000000000013</c:v>
                </c:pt>
                <c:pt idx="4209">
                  <c:v>59.85</c:v>
                </c:pt>
                <c:pt idx="4210">
                  <c:v>59.28</c:v>
                </c:pt>
                <c:pt idx="4211">
                  <c:v>58.2</c:v>
                </c:pt>
                <c:pt idx="4212">
                  <c:v>57.44</c:v>
                </c:pt>
                <c:pt idx="4213">
                  <c:v>58.82</c:v>
                </c:pt>
                <c:pt idx="4214">
                  <c:v>58.27</c:v>
                </c:pt>
                <c:pt idx="4215">
                  <c:v>57.31</c:v>
                </c:pt>
                <c:pt idx="4216">
                  <c:v>57.61</c:v>
                </c:pt>
                <c:pt idx="4217">
                  <c:v>56.99</c:v>
                </c:pt>
                <c:pt idx="4218">
                  <c:v>57.36</c:v>
                </c:pt>
                <c:pt idx="4219">
                  <c:v>56.65</c:v>
                </c:pt>
                <c:pt idx="4220">
                  <c:v>55.720000000000013</c:v>
                </c:pt>
                <c:pt idx="4221">
                  <c:v>57.58</c:v>
                </c:pt>
                <c:pt idx="4222">
                  <c:v>57.86</c:v>
                </c:pt>
                <c:pt idx="4223">
                  <c:v>58.03</c:v>
                </c:pt>
                <c:pt idx="4224">
                  <c:v>58.01</c:v>
                </c:pt>
                <c:pt idx="4225">
                  <c:v>58.760000000000012</c:v>
                </c:pt>
                <c:pt idx="4226">
                  <c:v>59.37</c:v>
                </c:pt>
                <c:pt idx="4227">
                  <c:v>60.44</c:v>
                </c:pt>
                <c:pt idx="4228">
                  <c:v>60.620000000000012</c:v>
                </c:pt>
                <c:pt idx="4229">
                  <c:v>59.65</c:v>
                </c:pt>
                <c:pt idx="4230">
                  <c:v>60.120000000000012</c:v>
                </c:pt>
                <c:pt idx="4231">
                  <c:v>61.07</c:v>
                </c:pt>
                <c:pt idx="4232">
                  <c:v>62.7</c:v>
                </c:pt>
                <c:pt idx="4233">
                  <c:v>61.98</c:v>
                </c:pt>
                <c:pt idx="4234">
                  <c:v>63.99</c:v>
                </c:pt>
                <c:pt idx="4235">
                  <c:v>65.38</c:v>
                </c:pt>
                <c:pt idx="4236">
                  <c:v>66.45</c:v>
                </c:pt>
                <c:pt idx="4237">
                  <c:v>65.58</c:v>
                </c:pt>
                <c:pt idx="4238">
                  <c:v>65.410000000000025</c:v>
                </c:pt>
                <c:pt idx="4239">
                  <c:v>62.56</c:v>
                </c:pt>
                <c:pt idx="4240">
                  <c:v>62.4</c:v>
                </c:pt>
                <c:pt idx="4241">
                  <c:v>64.36</c:v>
                </c:pt>
                <c:pt idx="4242">
                  <c:v>64.5</c:v>
                </c:pt>
                <c:pt idx="4243">
                  <c:v>64.649999999999991</c:v>
                </c:pt>
                <c:pt idx="4244">
                  <c:v>66.010000000000005</c:v>
                </c:pt>
                <c:pt idx="4245">
                  <c:v>66.27</c:v>
                </c:pt>
                <c:pt idx="4246">
                  <c:v>64.86999999999999</c:v>
                </c:pt>
                <c:pt idx="4248">
                  <c:v>67.569999999999993</c:v>
                </c:pt>
                <c:pt idx="4249">
                  <c:v>67.02</c:v>
                </c:pt>
                <c:pt idx="4250">
                  <c:v>67.72</c:v>
                </c:pt>
                <c:pt idx="4251">
                  <c:v>66.06</c:v>
                </c:pt>
                <c:pt idx="4252">
                  <c:v>64.849999999999994</c:v>
                </c:pt>
                <c:pt idx="4253">
                  <c:v>64.669999999999987</c:v>
                </c:pt>
                <c:pt idx="4254">
                  <c:v>62.89</c:v>
                </c:pt>
                <c:pt idx="4255">
                  <c:v>63.08</c:v>
                </c:pt>
                <c:pt idx="4256">
                  <c:v>62.84</c:v>
                </c:pt>
                <c:pt idx="4257">
                  <c:v>61.8</c:v>
                </c:pt>
                <c:pt idx="4258">
                  <c:v>61.61</c:v>
                </c:pt>
                <c:pt idx="4259">
                  <c:v>63.37</c:v>
                </c:pt>
                <c:pt idx="4260">
                  <c:v>63.160000000000011</c:v>
                </c:pt>
                <c:pt idx="4261">
                  <c:v>61.81</c:v>
                </c:pt>
                <c:pt idx="4262">
                  <c:v>65.61</c:v>
                </c:pt>
                <c:pt idx="4263">
                  <c:v>64.2</c:v>
                </c:pt>
                <c:pt idx="4264">
                  <c:v>64.73</c:v>
                </c:pt>
                <c:pt idx="4265">
                  <c:v>64.599999999999994</c:v>
                </c:pt>
                <c:pt idx="4266">
                  <c:v>62.44</c:v>
                </c:pt>
                <c:pt idx="4267">
                  <c:v>63.93</c:v>
                </c:pt>
                <c:pt idx="4268">
                  <c:v>62.97</c:v>
                </c:pt>
                <c:pt idx="4269">
                  <c:v>63.93</c:v>
                </c:pt>
                <c:pt idx="4270">
                  <c:v>63.84</c:v>
                </c:pt>
                <c:pt idx="4271">
                  <c:v>63.48</c:v>
                </c:pt>
                <c:pt idx="4272">
                  <c:v>62.8</c:v>
                </c:pt>
                <c:pt idx="4273">
                  <c:v>61.220000000000013</c:v>
                </c:pt>
                <c:pt idx="4274">
                  <c:v>60.120000000000012</c:v>
                </c:pt>
                <c:pt idx="4275">
                  <c:v>58.37</c:v>
                </c:pt>
                <c:pt idx="4276">
                  <c:v>59.21</c:v>
                </c:pt>
                <c:pt idx="4277">
                  <c:v>58.78</c:v>
                </c:pt>
                <c:pt idx="4278">
                  <c:v>60.08</c:v>
                </c:pt>
                <c:pt idx="4279">
                  <c:v>60.57</c:v>
                </c:pt>
                <c:pt idx="4280">
                  <c:v>60.14</c:v>
                </c:pt>
                <c:pt idx="4281">
                  <c:v>59.35</c:v>
                </c:pt>
                <c:pt idx="4282">
                  <c:v>60.57</c:v>
                </c:pt>
                <c:pt idx="4283">
                  <c:v>59.28</c:v>
                </c:pt>
                <c:pt idx="4284">
                  <c:v>58.6</c:v>
                </c:pt>
                <c:pt idx="4285">
                  <c:v>57.91</c:v>
                </c:pt>
                <c:pt idx="4286">
                  <c:v>58.48</c:v>
                </c:pt>
                <c:pt idx="4287">
                  <c:v>58.24</c:v>
                </c:pt>
                <c:pt idx="4288">
                  <c:v>60.24</c:v>
                </c:pt>
                <c:pt idx="4289">
                  <c:v>58.87</c:v>
                </c:pt>
                <c:pt idx="4290">
                  <c:v>59.14</c:v>
                </c:pt>
                <c:pt idx="4291">
                  <c:v>59.42</c:v>
                </c:pt>
                <c:pt idx="4292">
                  <c:v>58.1</c:v>
                </c:pt>
                <c:pt idx="4293">
                  <c:v>58.37</c:v>
                </c:pt>
                <c:pt idx="4294">
                  <c:v>58.38</c:v>
                </c:pt>
                <c:pt idx="4295">
                  <c:v>60.52</c:v>
                </c:pt>
                <c:pt idx="4296">
                  <c:v>59.25</c:v>
                </c:pt>
                <c:pt idx="4297">
                  <c:v>58.04</c:v>
                </c:pt>
                <c:pt idx="4298">
                  <c:v>57.81</c:v>
                </c:pt>
                <c:pt idx="4299">
                  <c:v>56.88</c:v>
                </c:pt>
                <c:pt idx="4300">
                  <c:v>55.68</c:v>
                </c:pt>
                <c:pt idx="4301">
                  <c:v>54.99</c:v>
                </c:pt>
                <c:pt idx="4302">
                  <c:v>54.730000000000011</c:v>
                </c:pt>
                <c:pt idx="4303">
                  <c:v>54.05</c:v>
                </c:pt>
                <c:pt idx="4304">
                  <c:v>56</c:v>
                </c:pt>
                <c:pt idx="4305">
                  <c:v>54.85</c:v>
                </c:pt>
                <c:pt idx="4306">
                  <c:v>54.88</c:v>
                </c:pt>
                <c:pt idx="4307">
                  <c:v>55.34</c:v>
                </c:pt>
                <c:pt idx="4308">
                  <c:v>56.41</c:v>
                </c:pt>
                <c:pt idx="4309">
                  <c:v>56.21</c:v>
                </c:pt>
                <c:pt idx="4310">
                  <c:v>55.3</c:v>
                </c:pt>
                <c:pt idx="4311">
                  <c:v>55.01</c:v>
                </c:pt>
                <c:pt idx="4312">
                  <c:v>54.88</c:v>
                </c:pt>
                <c:pt idx="4313">
                  <c:v>54.32</c:v>
                </c:pt>
                <c:pt idx="4314">
                  <c:v>55.05</c:v>
                </c:pt>
                <c:pt idx="4315">
                  <c:v>56.15</c:v>
                </c:pt>
                <c:pt idx="4316">
                  <c:v>57.05</c:v>
                </c:pt>
                <c:pt idx="4317">
                  <c:v>57.730000000000011</c:v>
                </c:pt>
                <c:pt idx="4318">
                  <c:v>57.61</c:v>
                </c:pt>
                <c:pt idx="4319">
                  <c:v>56.98</c:v>
                </c:pt>
                <c:pt idx="4320">
                  <c:v>58.67</c:v>
                </c:pt>
                <c:pt idx="4321">
                  <c:v>57.31</c:v>
                </c:pt>
                <c:pt idx="4322">
                  <c:v>59.44</c:v>
                </c:pt>
                <c:pt idx="4323">
                  <c:v>59.52</c:v>
                </c:pt>
                <c:pt idx="4324">
                  <c:v>59.6</c:v>
                </c:pt>
                <c:pt idx="4325">
                  <c:v>59.85</c:v>
                </c:pt>
                <c:pt idx="4326">
                  <c:v>57.13</c:v>
                </c:pt>
                <c:pt idx="4327">
                  <c:v>56.11</c:v>
                </c:pt>
                <c:pt idx="4328">
                  <c:v>56.17</c:v>
                </c:pt>
                <c:pt idx="4329">
                  <c:v>56.720000000000013</c:v>
                </c:pt>
                <c:pt idx="4330">
                  <c:v>56.55</c:v>
                </c:pt>
                <c:pt idx="4331">
                  <c:v>56.690000000000012</c:v>
                </c:pt>
                <c:pt idx="4333">
                  <c:v>56.290000000000013</c:v>
                </c:pt>
                <c:pt idx="4334">
                  <c:v>57.64</c:v>
                </c:pt>
                <c:pt idx="4335">
                  <c:v>58.07</c:v>
                </c:pt>
                <c:pt idx="4336">
                  <c:v>58.98</c:v>
                </c:pt>
                <c:pt idx="4338">
                  <c:v>61.35</c:v>
                </c:pt>
                <c:pt idx="4339">
                  <c:v>61.68</c:v>
                </c:pt>
                <c:pt idx="4340">
                  <c:v>61.13</c:v>
                </c:pt>
                <c:pt idx="4341">
                  <c:v>62.720000000000013</c:v>
                </c:pt>
                <c:pt idx="4342">
                  <c:v>62.01</c:v>
                </c:pt>
                <c:pt idx="4343">
                  <c:v>61.92</c:v>
                </c:pt>
                <c:pt idx="4344">
                  <c:v>62.17</c:v>
                </c:pt>
                <c:pt idx="4345">
                  <c:v>62.620000000000012</c:v>
                </c:pt>
                <c:pt idx="4346">
                  <c:v>62.260000000000012</c:v>
                </c:pt>
                <c:pt idx="4347">
                  <c:v>62.93</c:v>
                </c:pt>
                <c:pt idx="4348">
                  <c:v>64.900000000000006</c:v>
                </c:pt>
                <c:pt idx="4349">
                  <c:v>64.19</c:v>
                </c:pt>
                <c:pt idx="4350">
                  <c:v>65.23</c:v>
                </c:pt>
                <c:pt idx="4351">
                  <c:v>66.430000000000007</c:v>
                </c:pt>
                <c:pt idx="4352">
                  <c:v>66.16</c:v>
                </c:pt>
                <c:pt idx="4353">
                  <c:v>65.34</c:v>
                </c:pt>
                <c:pt idx="4354">
                  <c:v>64.23</c:v>
                </c:pt>
                <c:pt idx="4355">
                  <c:v>64.92</c:v>
                </c:pt>
                <c:pt idx="4356">
                  <c:v>66.239999999999995</c:v>
                </c:pt>
                <c:pt idx="4357">
                  <c:v>66.59</c:v>
                </c:pt>
                <c:pt idx="4358">
                  <c:v>65.989999999999995</c:v>
                </c:pt>
                <c:pt idx="4359">
                  <c:v>65.03</c:v>
                </c:pt>
                <c:pt idx="4360">
                  <c:v>62.88</c:v>
                </c:pt>
                <c:pt idx="4361">
                  <c:v>63.39</c:v>
                </c:pt>
                <c:pt idx="4362">
                  <c:v>63.33</c:v>
                </c:pt>
                <c:pt idx="4363">
                  <c:v>61.56</c:v>
                </c:pt>
                <c:pt idx="4364">
                  <c:v>61.06</c:v>
                </c:pt>
                <c:pt idx="4365">
                  <c:v>60.75</c:v>
                </c:pt>
                <c:pt idx="4366">
                  <c:v>59.64</c:v>
                </c:pt>
                <c:pt idx="4367">
                  <c:v>59.38</c:v>
                </c:pt>
                <c:pt idx="4368">
                  <c:v>59.52</c:v>
                </c:pt>
                <c:pt idx="4369">
                  <c:v>58.15</c:v>
                </c:pt>
                <c:pt idx="4370">
                  <c:v>58.790000000000013</c:v>
                </c:pt>
                <c:pt idx="4371">
                  <c:v>59.89</c:v>
                </c:pt>
                <c:pt idx="4372">
                  <c:v>61.54</c:v>
                </c:pt>
                <c:pt idx="4373">
                  <c:v>61.6</c:v>
                </c:pt>
                <c:pt idx="4374">
                  <c:v>60.44</c:v>
                </c:pt>
                <c:pt idx="4375">
                  <c:v>60.54</c:v>
                </c:pt>
                <c:pt idx="4376">
                  <c:v>62.6</c:v>
                </c:pt>
                <c:pt idx="4377">
                  <c:v>60.99</c:v>
                </c:pt>
                <c:pt idx="4378">
                  <c:v>61.760000000000012</c:v>
                </c:pt>
                <c:pt idx="4379">
                  <c:v>62.45</c:v>
                </c:pt>
                <c:pt idx="4380">
                  <c:v>64.069999999999993</c:v>
                </c:pt>
                <c:pt idx="4381">
                  <c:v>64.179999999999978</c:v>
                </c:pt>
                <c:pt idx="4382">
                  <c:v>62.34</c:v>
                </c:pt>
                <c:pt idx="4383">
                  <c:v>61.17</c:v>
                </c:pt>
                <c:pt idx="4384">
                  <c:v>60.03</c:v>
                </c:pt>
                <c:pt idx="4385">
                  <c:v>61.06</c:v>
                </c:pt>
                <c:pt idx="4386">
                  <c:v>60.83</c:v>
                </c:pt>
                <c:pt idx="4387">
                  <c:v>62.2</c:v>
                </c:pt>
                <c:pt idx="4388">
                  <c:v>63.97</c:v>
                </c:pt>
                <c:pt idx="4389">
                  <c:v>62.94</c:v>
                </c:pt>
                <c:pt idx="4390">
                  <c:v>62.91</c:v>
                </c:pt>
                <c:pt idx="4391">
                  <c:v>63.260000000000012</c:v>
                </c:pt>
                <c:pt idx="4392">
                  <c:v>61.34</c:v>
                </c:pt>
                <c:pt idx="4393">
                  <c:v>62.13</c:v>
                </c:pt>
                <c:pt idx="4394">
                  <c:v>61.5</c:v>
                </c:pt>
                <c:pt idx="4395">
                  <c:v>63.27</c:v>
                </c:pt>
                <c:pt idx="4396">
                  <c:v>63.51</c:v>
                </c:pt>
                <c:pt idx="4397">
                  <c:v>63.61</c:v>
                </c:pt>
                <c:pt idx="4398">
                  <c:v>64.97</c:v>
                </c:pt>
                <c:pt idx="4399">
                  <c:v>65.55</c:v>
                </c:pt>
                <c:pt idx="4400">
                  <c:v>66.459999999999994</c:v>
                </c:pt>
                <c:pt idx="4401">
                  <c:v>65.910000000000025</c:v>
                </c:pt>
                <c:pt idx="4402">
                  <c:v>66.84</c:v>
                </c:pt>
                <c:pt idx="4403">
                  <c:v>66.39</c:v>
                </c:pt>
                <c:pt idx="4404">
                  <c:v>67.099999999999994</c:v>
                </c:pt>
                <c:pt idx="4405">
                  <c:v>67.84</c:v>
                </c:pt>
                <c:pt idx="4406">
                  <c:v>67.290000000000006</c:v>
                </c:pt>
                <c:pt idx="4407">
                  <c:v>68.75</c:v>
                </c:pt>
                <c:pt idx="4408">
                  <c:v>69.36999999999999</c:v>
                </c:pt>
                <c:pt idx="4409">
                  <c:v>69.42</c:v>
                </c:pt>
                <c:pt idx="4410">
                  <c:v>70.569999999999993</c:v>
                </c:pt>
                <c:pt idx="4412">
                  <c:v>71.459999999999994</c:v>
                </c:pt>
                <c:pt idx="4413">
                  <c:v>72.510000000000005</c:v>
                </c:pt>
                <c:pt idx="4414">
                  <c:v>73.73</c:v>
                </c:pt>
                <c:pt idx="4415">
                  <c:v>73.179999999999978</c:v>
                </c:pt>
                <c:pt idx="4416">
                  <c:v>74.569999999999993</c:v>
                </c:pt>
                <c:pt idx="4417">
                  <c:v>73</c:v>
                </c:pt>
                <c:pt idx="4418">
                  <c:v>73.209999999999994</c:v>
                </c:pt>
                <c:pt idx="4419">
                  <c:v>72.09</c:v>
                </c:pt>
                <c:pt idx="4420">
                  <c:v>70.910000000000025</c:v>
                </c:pt>
                <c:pt idx="4421">
                  <c:v>72.02</c:v>
                </c:pt>
                <c:pt idx="4422">
                  <c:v>73.89</c:v>
                </c:pt>
                <c:pt idx="4423">
                  <c:v>74.64</c:v>
                </c:pt>
                <c:pt idx="4424">
                  <c:v>72.649999999999991</c:v>
                </c:pt>
                <c:pt idx="4425">
                  <c:v>70.290000000000006</c:v>
                </c:pt>
                <c:pt idx="4426">
                  <c:v>70.95</c:v>
                </c:pt>
                <c:pt idx="4427">
                  <c:v>70.209999999999994</c:v>
                </c:pt>
                <c:pt idx="4428">
                  <c:v>71.08</c:v>
                </c:pt>
                <c:pt idx="4429">
                  <c:v>72.440000000000026</c:v>
                </c:pt>
                <c:pt idx="4430">
                  <c:v>73.430000000000007</c:v>
                </c:pt>
                <c:pt idx="4431">
                  <c:v>72.319999999999993</c:v>
                </c:pt>
                <c:pt idx="4432">
                  <c:v>69.669999999999987</c:v>
                </c:pt>
                <c:pt idx="4433">
                  <c:v>70.34</c:v>
                </c:pt>
                <c:pt idx="4434">
                  <c:v>69.040000000000006</c:v>
                </c:pt>
                <c:pt idx="4435">
                  <c:v>69.669999999999987</c:v>
                </c:pt>
                <c:pt idx="4436">
                  <c:v>68.679999999999978</c:v>
                </c:pt>
                <c:pt idx="4437">
                  <c:v>69.349999999999994</c:v>
                </c:pt>
                <c:pt idx="4438">
                  <c:v>71</c:v>
                </c:pt>
                <c:pt idx="4439">
                  <c:v>69.22</c:v>
                </c:pt>
                <c:pt idx="4440">
                  <c:v>70.709999999999994</c:v>
                </c:pt>
                <c:pt idx="4441">
                  <c:v>70.59</c:v>
                </c:pt>
                <c:pt idx="4443">
                  <c:v>71.05</c:v>
                </c:pt>
                <c:pt idx="4444">
                  <c:v>70.410000000000025</c:v>
                </c:pt>
                <c:pt idx="4445">
                  <c:v>69.39</c:v>
                </c:pt>
                <c:pt idx="4446">
                  <c:v>71.03</c:v>
                </c:pt>
                <c:pt idx="4447">
                  <c:v>71.36999999999999</c:v>
                </c:pt>
                <c:pt idx="4448">
                  <c:v>70.81</c:v>
                </c:pt>
                <c:pt idx="4449">
                  <c:v>69.19</c:v>
                </c:pt>
                <c:pt idx="4450">
                  <c:v>69.05</c:v>
                </c:pt>
                <c:pt idx="4451">
                  <c:v>70.48</c:v>
                </c:pt>
                <c:pt idx="4452">
                  <c:v>68.930000000000007</c:v>
                </c:pt>
                <c:pt idx="4453">
                  <c:v>66.92</c:v>
                </c:pt>
                <c:pt idx="4454">
                  <c:v>66.98</c:v>
                </c:pt>
                <c:pt idx="4455">
                  <c:v>67.430000000000007</c:v>
                </c:pt>
                <c:pt idx="4456">
                  <c:v>68.8</c:v>
                </c:pt>
                <c:pt idx="4457">
                  <c:v>68.11</c:v>
                </c:pt>
                <c:pt idx="4458">
                  <c:v>68.08</c:v>
                </c:pt>
                <c:pt idx="4459">
                  <c:v>69.169999999999987</c:v>
                </c:pt>
                <c:pt idx="4460">
                  <c:v>69.95</c:v>
                </c:pt>
                <c:pt idx="4461">
                  <c:v>69.930000000000007</c:v>
                </c:pt>
                <c:pt idx="4462">
                  <c:v>70.73</c:v>
                </c:pt>
                <c:pt idx="4463">
                  <c:v>70.98</c:v>
                </c:pt>
                <c:pt idx="4464">
                  <c:v>71.410000000000025</c:v>
                </c:pt>
                <c:pt idx="4465">
                  <c:v>72.88</c:v>
                </c:pt>
                <c:pt idx="4466">
                  <c:v>73.510000000000005</c:v>
                </c:pt>
                <c:pt idx="4467">
                  <c:v>73.39</c:v>
                </c:pt>
                <c:pt idx="4468">
                  <c:v>72.510000000000005</c:v>
                </c:pt>
                <c:pt idx="4469">
                  <c:v>73.98</c:v>
                </c:pt>
                <c:pt idx="4470">
                  <c:v>74.08</c:v>
                </c:pt>
                <c:pt idx="4471">
                  <c:v>73.510000000000005</c:v>
                </c:pt>
                <c:pt idx="4472">
                  <c:v>72.89</c:v>
                </c:pt>
                <c:pt idx="4473">
                  <c:v>73.669999999999987</c:v>
                </c:pt>
                <c:pt idx="4474">
                  <c:v>74.39</c:v>
                </c:pt>
                <c:pt idx="4475">
                  <c:v>76.69</c:v>
                </c:pt>
                <c:pt idx="4476">
                  <c:v>77.27</c:v>
                </c:pt>
                <c:pt idx="4477">
                  <c:v>75.92</c:v>
                </c:pt>
                <c:pt idx="4478">
                  <c:v>74.36</c:v>
                </c:pt>
                <c:pt idx="4479">
                  <c:v>73.900000000000006</c:v>
                </c:pt>
                <c:pt idx="4480">
                  <c:v>73.72</c:v>
                </c:pt>
                <c:pt idx="4481">
                  <c:v>73.75</c:v>
                </c:pt>
                <c:pt idx="4482">
                  <c:v>74.61</c:v>
                </c:pt>
                <c:pt idx="4483">
                  <c:v>73.28</c:v>
                </c:pt>
                <c:pt idx="4484">
                  <c:v>74</c:v>
                </c:pt>
                <c:pt idx="4485">
                  <c:v>75.010000000000005</c:v>
                </c:pt>
                <c:pt idx="4486">
                  <c:v>73.39</c:v>
                </c:pt>
                <c:pt idx="4487">
                  <c:v>75.149999999999991</c:v>
                </c:pt>
                <c:pt idx="4488">
                  <c:v>75.89</c:v>
                </c:pt>
                <c:pt idx="4489">
                  <c:v>76.89</c:v>
                </c:pt>
                <c:pt idx="4490">
                  <c:v>76.56</c:v>
                </c:pt>
                <c:pt idx="4491">
                  <c:v>76.169999999999987</c:v>
                </c:pt>
                <c:pt idx="4492">
                  <c:v>78.3</c:v>
                </c:pt>
                <c:pt idx="4493">
                  <c:v>77.55</c:v>
                </c:pt>
                <c:pt idx="4494">
                  <c:v>77.28</c:v>
                </c:pt>
                <c:pt idx="4495">
                  <c:v>75.28</c:v>
                </c:pt>
                <c:pt idx="4496">
                  <c:v>75.63</c:v>
                </c:pt>
                <c:pt idx="4497">
                  <c:v>74.3</c:v>
                </c:pt>
                <c:pt idx="4498">
                  <c:v>73.8</c:v>
                </c:pt>
                <c:pt idx="4499">
                  <c:v>73.08</c:v>
                </c:pt>
                <c:pt idx="4500">
                  <c:v>71.58</c:v>
                </c:pt>
                <c:pt idx="4501">
                  <c:v>72.3</c:v>
                </c:pt>
                <c:pt idx="4502">
                  <c:v>73.38</c:v>
                </c:pt>
                <c:pt idx="4503">
                  <c:v>73.239999999999995</c:v>
                </c:pt>
                <c:pt idx="4504">
                  <c:v>72.02</c:v>
                </c:pt>
                <c:pt idx="4505">
                  <c:v>72.679999999999978</c:v>
                </c:pt>
                <c:pt idx="4506">
                  <c:v>72.7</c:v>
                </c:pt>
                <c:pt idx="4507">
                  <c:v>70.819999999999993</c:v>
                </c:pt>
                <c:pt idx="4508">
                  <c:v>69.86</c:v>
                </c:pt>
                <c:pt idx="4509">
                  <c:v>70.179999999999978</c:v>
                </c:pt>
                <c:pt idx="4510">
                  <c:v>70.25</c:v>
                </c:pt>
                <c:pt idx="4511">
                  <c:v>69.149999999999991</c:v>
                </c:pt>
                <c:pt idx="4512">
                  <c:v>67.709999999999994</c:v>
                </c:pt>
                <c:pt idx="4513">
                  <c:v>68.09</c:v>
                </c:pt>
                <c:pt idx="4514">
                  <c:v>66.930000000000007</c:v>
                </c:pt>
                <c:pt idx="4515">
                  <c:v>66.53</c:v>
                </c:pt>
                <c:pt idx="4516">
                  <c:v>65.33</c:v>
                </c:pt>
                <c:pt idx="4517">
                  <c:v>64.55</c:v>
                </c:pt>
                <c:pt idx="4518">
                  <c:v>62.99</c:v>
                </c:pt>
                <c:pt idx="4519">
                  <c:v>62.99</c:v>
                </c:pt>
                <c:pt idx="4520">
                  <c:v>62.24</c:v>
                </c:pt>
                <c:pt idx="4521">
                  <c:v>63.33</c:v>
                </c:pt>
                <c:pt idx="4522">
                  <c:v>64.05</c:v>
                </c:pt>
                <c:pt idx="4523">
                  <c:v>62.17</c:v>
                </c:pt>
                <c:pt idx="4524">
                  <c:v>60.47</c:v>
                </c:pt>
                <c:pt idx="4525">
                  <c:v>61.34</c:v>
                </c:pt>
                <c:pt idx="4526">
                  <c:v>60.41</c:v>
                </c:pt>
                <c:pt idx="4527">
                  <c:v>60.8</c:v>
                </c:pt>
                <c:pt idx="4528">
                  <c:v>60.120000000000012</c:v>
                </c:pt>
                <c:pt idx="4529">
                  <c:v>62.21</c:v>
                </c:pt>
                <c:pt idx="4530">
                  <c:v>62.54</c:v>
                </c:pt>
                <c:pt idx="4531">
                  <c:v>62.48</c:v>
                </c:pt>
                <c:pt idx="4532">
                  <c:v>60.45</c:v>
                </c:pt>
                <c:pt idx="4533">
                  <c:v>58.43</c:v>
                </c:pt>
                <c:pt idx="4534">
                  <c:v>59.220000000000013</c:v>
                </c:pt>
                <c:pt idx="4535">
                  <c:v>60</c:v>
                </c:pt>
                <c:pt idx="4536">
                  <c:v>59.83</c:v>
                </c:pt>
                <c:pt idx="4537">
                  <c:v>60.54</c:v>
                </c:pt>
                <c:pt idx="4538">
                  <c:v>59.34</c:v>
                </c:pt>
                <c:pt idx="4539">
                  <c:v>58.65</c:v>
                </c:pt>
                <c:pt idx="4540">
                  <c:v>58.760000000000012</c:v>
                </c:pt>
                <c:pt idx="4541">
                  <c:v>59.52</c:v>
                </c:pt>
                <c:pt idx="4542">
                  <c:v>59.96</c:v>
                </c:pt>
                <c:pt idx="4543">
                  <c:v>60.94</c:v>
                </c:pt>
                <c:pt idx="4544">
                  <c:v>59.58</c:v>
                </c:pt>
                <c:pt idx="4545">
                  <c:v>60.87</c:v>
                </c:pt>
                <c:pt idx="4546">
                  <c:v>59.68</c:v>
                </c:pt>
                <c:pt idx="4547">
                  <c:v>59.21</c:v>
                </c:pt>
                <c:pt idx="4548">
                  <c:v>59.86</c:v>
                </c:pt>
                <c:pt idx="4549">
                  <c:v>62.05</c:v>
                </c:pt>
                <c:pt idx="4550">
                  <c:v>60.77</c:v>
                </c:pt>
                <c:pt idx="4551">
                  <c:v>61.08</c:v>
                </c:pt>
                <c:pt idx="4552">
                  <c:v>58.68</c:v>
                </c:pt>
                <c:pt idx="4553">
                  <c:v>59.03</c:v>
                </c:pt>
                <c:pt idx="4554">
                  <c:v>58.98</c:v>
                </c:pt>
                <c:pt idx="4555">
                  <c:v>57.87</c:v>
                </c:pt>
                <c:pt idx="4556">
                  <c:v>59.15</c:v>
                </c:pt>
                <c:pt idx="4557">
                  <c:v>59.75</c:v>
                </c:pt>
                <c:pt idx="4558">
                  <c:v>58.48</c:v>
                </c:pt>
                <c:pt idx="4559">
                  <c:v>59.59</c:v>
                </c:pt>
                <c:pt idx="4560">
                  <c:v>61.32</c:v>
                </c:pt>
                <c:pt idx="4561">
                  <c:v>59.71</c:v>
                </c:pt>
                <c:pt idx="4562">
                  <c:v>59.05</c:v>
                </c:pt>
                <c:pt idx="4563">
                  <c:v>58.84</c:v>
                </c:pt>
                <c:pt idx="4564">
                  <c:v>59.46</c:v>
                </c:pt>
                <c:pt idx="4565">
                  <c:v>58.54</c:v>
                </c:pt>
                <c:pt idx="4566">
                  <c:v>58.99</c:v>
                </c:pt>
                <c:pt idx="4567">
                  <c:v>58.98</c:v>
                </c:pt>
                <c:pt idx="4568">
                  <c:v>60.39</c:v>
                </c:pt>
                <c:pt idx="4569">
                  <c:v>59.49</c:v>
                </c:pt>
                <c:pt idx="4570">
                  <c:v>59.35</c:v>
                </c:pt>
                <c:pt idx="4571">
                  <c:v>60.03</c:v>
                </c:pt>
                <c:pt idx="4572">
                  <c:v>60.44</c:v>
                </c:pt>
                <c:pt idx="4573">
                  <c:v>61.21</c:v>
                </c:pt>
                <c:pt idx="4574">
                  <c:v>63.07</c:v>
                </c:pt>
                <c:pt idx="4575">
                  <c:v>64.260000000000005</c:v>
                </c:pt>
                <c:pt idx="4576">
                  <c:v>64.61999999999999</c:v>
                </c:pt>
                <c:pt idx="4577">
                  <c:v>63.45</c:v>
                </c:pt>
                <c:pt idx="4578">
                  <c:v>63.32</c:v>
                </c:pt>
                <c:pt idx="4579">
                  <c:v>63.07</c:v>
                </c:pt>
                <c:pt idx="4580">
                  <c:v>62.57</c:v>
                </c:pt>
                <c:pt idx="4581">
                  <c:v>62.2</c:v>
                </c:pt>
                <c:pt idx="4582">
                  <c:v>61.84</c:v>
                </c:pt>
                <c:pt idx="4583">
                  <c:v>61.52</c:v>
                </c:pt>
                <c:pt idx="4584">
                  <c:v>61.33</c:v>
                </c:pt>
                <c:pt idx="4585">
                  <c:v>62.120000000000012</c:v>
                </c:pt>
                <c:pt idx="4586">
                  <c:v>63.49</c:v>
                </c:pt>
                <c:pt idx="4587">
                  <c:v>62.13</c:v>
                </c:pt>
                <c:pt idx="4588">
                  <c:v>62.81</c:v>
                </c:pt>
                <c:pt idx="4589">
                  <c:v>63.230000000000011</c:v>
                </c:pt>
                <c:pt idx="4590">
                  <c:v>62.46</c:v>
                </c:pt>
                <c:pt idx="4591">
                  <c:v>62.42</c:v>
                </c:pt>
                <c:pt idx="4593">
                  <c:v>61.1</c:v>
                </c:pt>
                <c:pt idx="4594">
                  <c:v>60.52</c:v>
                </c:pt>
                <c:pt idx="4595">
                  <c:v>60.67</c:v>
                </c:pt>
                <c:pt idx="4596">
                  <c:v>60.86</c:v>
                </c:pt>
                <c:pt idx="4598">
                  <c:v>60.44</c:v>
                </c:pt>
                <c:pt idx="4599">
                  <c:v>57.96</c:v>
                </c:pt>
                <c:pt idx="4600">
                  <c:v>55.11</c:v>
                </c:pt>
                <c:pt idx="4601">
                  <c:v>55.64</c:v>
                </c:pt>
                <c:pt idx="4602">
                  <c:v>55.6</c:v>
                </c:pt>
                <c:pt idx="4603">
                  <c:v>55.18</c:v>
                </c:pt>
                <c:pt idx="4604">
                  <c:v>53.690000000000012</c:v>
                </c:pt>
                <c:pt idx="4605">
                  <c:v>51.7</c:v>
                </c:pt>
                <c:pt idx="4606">
                  <c:v>52.95</c:v>
                </c:pt>
                <c:pt idx="4607">
                  <c:v>53.120000000000012</c:v>
                </c:pt>
                <c:pt idx="4608">
                  <c:v>52.260000000000012</c:v>
                </c:pt>
                <c:pt idx="4609">
                  <c:v>52.78</c:v>
                </c:pt>
                <c:pt idx="4610">
                  <c:v>51.75</c:v>
                </c:pt>
                <c:pt idx="4611">
                  <c:v>53.44</c:v>
                </c:pt>
                <c:pt idx="4612">
                  <c:v>52.7</c:v>
                </c:pt>
                <c:pt idx="4613">
                  <c:v>55.1</c:v>
                </c:pt>
                <c:pt idx="4614">
                  <c:v>55.43</c:v>
                </c:pt>
                <c:pt idx="4615">
                  <c:v>54.120000000000012</c:v>
                </c:pt>
                <c:pt idx="4616">
                  <c:v>55.290000000000013</c:v>
                </c:pt>
                <c:pt idx="4617">
                  <c:v>53.68</c:v>
                </c:pt>
                <c:pt idx="4618">
                  <c:v>56.39</c:v>
                </c:pt>
                <c:pt idx="4619">
                  <c:v>57.4</c:v>
                </c:pt>
                <c:pt idx="4620">
                  <c:v>56.720000000000013</c:v>
                </c:pt>
                <c:pt idx="4621">
                  <c:v>58.41</c:v>
                </c:pt>
                <c:pt idx="4622">
                  <c:v>58.1</c:v>
                </c:pt>
                <c:pt idx="4623">
                  <c:v>58.42</c:v>
                </c:pt>
                <c:pt idx="4624">
                  <c:v>57.230000000000011</c:v>
                </c:pt>
                <c:pt idx="4625">
                  <c:v>59.03</c:v>
                </c:pt>
                <c:pt idx="4626">
                  <c:v>59.01</c:v>
                </c:pt>
                <c:pt idx="4627">
                  <c:v>56.6</c:v>
                </c:pt>
                <c:pt idx="4628">
                  <c:v>57.03</c:v>
                </c:pt>
                <c:pt idx="4629">
                  <c:v>57.43</c:v>
                </c:pt>
                <c:pt idx="4630">
                  <c:v>57.6</c:v>
                </c:pt>
                <c:pt idx="4631">
                  <c:v>58.95</c:v>
                </c:pt>
                <c:pt idx="4632">
                  <c:v>58.14</c:v>
                </c:pt>
                <c:pt idx="4633">
                  <c:v>57.98</c:v>
                </c:pt>
                <c:pt idx="4634">
                  <c:v>59.35</c:v>
                </c:pt>
                <c:pt idx="4635">
                  <c:v>60.620000000000012</c:v>
                </c:pt>
                <c:pt idx="4636">
                  <c:v>60.88</c:v>
                </c:pt>
                <c:pt idx="4637">
                  <c:v>61.33</c:v>
                </c:pt>
                <c:pt idx="4638">
                  <c:v>61.36</c:v>
                </c:pt>
                <c:pt idx="4639">
                  <c:v>61.89</c:v>
                </c:pt>
                <c:pt idx="4640">
                  <c:v>62.11</c:v>
                </c:pt>
                <c:pt idx="4641">
                  <c:v>62.08</c:v>
                </c:pt>
                <c:pt idx="4642">
                  <c:v>60.54</c:v>
                </c:pt>
                <c:pt idx="4643">
                  <c:v>61.39</c:v>
                </c:pt>
                <c:pt idx="4644">
                  <c:v>62.5</c:v>
                </c:pt>
                <c:pt idx="4645">
                  <c:v>62.33</c:v>
                </c:pt>
                <c:pt idx="4646">
                  <c:v>61.13</c:v>
                </c:pt>
                <c:pt idx="4647">
                  <c:v>60.74</c:v>
                </c:pt>
                <c:pt idx="4648">
                  <c:v>60.9</c:v>
                </c:pt>
                <c:pt idx="4649">
                  <c:v>61.06</c:v>
                </c:pt>
                <c:pt idx="4650">
                  <c:v>60.98</c:v>
                </c:pt>
                <c:pt idx="4651">
                  <c:v>60.3</c:v>
                </c:pt>
                <c:pt idx="4652">
                  <c:v>60.52</c:v>
                </c:pt>
                <c:pt idx="4653">
                  <c:v>60.2</c:v>
                </c:pt>
                <c:pt idx="4654">
                  <c:v>60.77</c:v>
                </c:pt>
                <c:pt idx="4655">
                  <c:v>62.51</c:v>
                </c:pt>
                <c:pt idx="4656">
                  <c:v>63.18</c:v>
                </c:pt>
                <c:pt idx="4657">
                  <c:v>64.410000000000025</c:v>
                </c:pt>
                <c:pt idx="4658">
                  <c:v>64.599999999999994</c:v>
                </c:pt>
                <c:pt idx="4659">
                  <c:v>65.78</c:v>
                </c:pt>
                <c:pt idx="4660">
                  <c:v>67.88</c:v>
                </c:pt>
                <c:pt idx="4661">
                  <c:v>68.099999999999994</c:v>
                </c:pt>
                <c:pt idx="4662">
                  <c:v>68.739999999999995</c:v>
                </c:pt>
                <c:pt idx="4663">
                  <c:v>67.81</c:v>
                </c:pt>
                <c:pt idx="4664">
                  <c:v>68.400000000000006</c:v>
                </c:pt>
                <c:pt idx="4665">
                  <c:v>68.239999999999995</c:v>
                </c:pt>
                <c:pt idx="4667">
                  <c:v>66.59</c:v>
                </c:pt>
                <c:pt idx="4668">
                  <c:v>67.42</c:v>
                </c:pt>
                <c:pt idx="4669">
                  <c:v>67.84</c:v>
                </c:pt>
                <c:pt idx="4670">
                  <c:v>68.72</c:v>
                </c:pt>
                <c:pt idx="4671">
                  <c:v>68.97</c:v>
                </c:pt>
                <c:pt idx="4672">
                  <c:v>67.25</c:v>
                </c:pt>
                <c:pt idx="4673">
                  <c:v>65.930000000000007</c:v>
                </c:pt>
                <c:pt idx="4674">
                  <c:v>66.040000000000006</c:v>
                </c:pt>
                <c:pt idx="4675">
                  <c:v>65.940000000000026</c:v>
                </c:pt>
                <c:pt idx="4676">
                  <c:v>66.489999999999995</c:v>
                </c:pt>
                <c:pt idx="4677">
                  <c:v>68.149999999999991</c:v>
                </c:pt>
                <c:pt idx="4678">
                  <c:v>67.16</c:v>
                </c:pt>
                <c:pt idx="4679">
                  <c:v>68.569999999999993</c:v>
                </c:pt>
                <c:pt idx="4680">
                  <c:v>67.649999999999991</c:v>
                </c:pt>
                <c:pt idx="4681">
                  <c:v>68.410000000000025</c:v>
                </c:pt>
                <c:pt idx="4682">
                  <c:v>67.649999999999991</c:v>
                </c:pt>
                <c:pt idx="4683">
                  <c:v>67</c:v>
                </c:pt>
                <c:pt idx="4684">
                  <c:v>66.25</c:v>
                </c:pt>
                <c:pt idx="4685">
                  <c:v>66.05</c:v>
                </c:pt>
                <c:pt idx="4686">
                  <c:v>65.31</c:v>
                </c:pt>
                <c:pt idx="4687">
                  <c:v>64.440000000000026</c:v>
                </c:pt>
                <c:pt idx="4688">
                  <c:v>65.540000000000006</c:v>
                </c:pt>
                <c:pt idx="4689">
                  <c:v>65.2</c:v>
                </c:pt>
                <c:pt idx="4690">
                  <c:v>65.790000000000006</c:v>
                </c:pt>
                <c:pt idx="4691">
                  <c:v>66.83</c:v>
                </c:pt>
                <c:pt idx="4692">
                  <c:v>66.83</c:v>
                </c:pt>
                <c:pt idx="4693">
                  <c:v>68.11</c:v>
                </c:pt>
                <c:pt idx="4694">
                  <c:v>68.010000000000005</c:v>
                </c:pt>
                <c:pt idx="4695">
                  <c:v>70.27</c:v>
                </c:pt>
                <c:pt idx="4696">
                  <c:v>69.42</c:v>
                </c:pt>
                <c:pt idx="4697">
                  <c:v>70.489999999999995</c:v>
                </c:pt>
                <c:pt idx="4698">
                  <c:v>69.52</c:v>
                </c:pt>
                <c:pt idx="4699">
                  <c:v>70.599999999999994</c:v>
                </c:pt>
                <c:pt idx="4700">
                  <c:v>70.72</c:v>
                </c:pt>
                <c:pt idx="4701">
                  <c:v>70.69</c:v>
                </c:pt>
                <c:pt idx="4702">
                  <c:v>69.709999999999994</c:v>
                </c:pt>
                <c:pt idx="4703">
                  <c:v>68.13</c:v>
                </c:pt>
                <c:pt idx="4704">
                  <c:v>67.84</c:v>
                </c:pt>
                <c:pt idx="4705">
                  <c:v>68.040000000000006</c:v>
                </c:pt>
                <c:pt idx="4706">
                  <c:v>69.069999999999993</c:v>
                </c:pt>
                <c:pt idx="4707">
                  <c:v>70.400000000000006</c:v>
                </c:pt>
                <c:pt idx="4708">
                  <c:v>70.45</c:v>
                </c:pt>
                <c:pt idx="4709">
                  <c:v>71.02</c:v>
                </c:pt>
                <c:pt idx="4710">
                  <c:v>71.22</c:v>
                </c:pt>
                <c:pt idx="4711">
                  <c:v>68.599999999999994</c:v>
                </c:pt>
                <c:pt idx="4712">
                  <c:v>69.56</c:v>
                </c:pt>
                <c:pt idx="4713">
                  <c:v>68.790000000000006</c:v>
                </c:pt>
                <c:pt idx="4714">
                  <c:v>69.940000000000026</c:v>
                </c:pt>
                <c:pt idx="4715">
                  <c:v>70.959999999999994</c:v>
                </c:pt>
                <c:pt idx="4716">
                  <c:v>71.47</c:v>
                </c:pt>
                <c:pt idx="4717">
                  <c:v>72.179999999999978</c:v>
                </c:pt>
                <c:pt idx="4718">
                  <c:v>71.84</c:v>
                </c:pt>
                <c:pt idx="4719">
                  <c:v>70.42</c:v>
                </c:pt>
                <c:pt idx="4720">
                  <c:v>70.22</c:v>
                </c:pt>
                <c:pt idx="4721">
                  <c:v>71.179999999999978</c:v>
                </c:pt>
                <c:pt idx="4722">
                  <c:v>71.36</c:v>
                </c:pt>
                <c:pt idx="4723">
                  <c:v>70.169999999999987</c:v>
                </c:pt>
                <c:pt idx="4724">
                  <c:v>70.53</c:v>
                </c:pt>
                <c:pt idx="4725">
                  <c:v>70.52</c:v>
                </c:pt>
                <c:pt idx="4726">
                  <c:v>71.410000000000025</c:v>
                </c:pt>
                <c:pt idx="4727">
                  <c:v>72.63</c:v>
                </c:pt>
                <c:pt idx="4728">
                  <c:v>72.930000000000007</c:v>
                </c:pt>
                <c:pt idx="4729">
                  <c:v>73.05</c:v>
                </c:pt>
                <c:pt idx="4730">
                  <c:v>74.75</c:v>
                </c:pt>
                <c:pt idx="4731">
                  <c:v>75.61999999999999</c:v>
                </c:pt>
                <c:pt idx="4732">
                  <c:v>75.78</c:v>
                </c:pt>
                <c:pt idx="4733">
                  <c:v>76.400000000000006</c:v>
                </c:pt>
                <c:pt idx="4734">
                  <c:v>75.440000000000026</c:v>
                </c:pt>
                <c:pt idx="4735">
                  <c:v>76.400000000000006</c:v>
                </c:pt>
                <c:pt idx="4736">
                  <c:v>77.569999999999993</c:v>
                </c:pt>
                <c:pt idx="4737">
                  <c:v>77.33</c:v>
                </c:pt>
                <c:pt idx="4738">
                  <c:v>75.53</c:v>
                </c:pt>
                <c:pt idx="4739">
                  <c:v>76.760000000000005</c:v>
                </c:pt>
                <c:pt idx="4740">
                  <c:v>77.669999999999987</c:v>
                </c:pt>
                <c:pt idx="4741">
                  <c:v>77.64</c:v>
                </c:pt>
                <c:pt idx="4742">
                  <c:v>76.86</c:v>
                </c:pt>
                <c:pt idx="4743">
                  <c:v>75.08</c:v>
                </c:pt>
                <c:pt idx="4744">
                  <c:v>76.319999999999993</c:v>
                </c:pt>
                <c:pt idx="4745">
                  <c:v>75.179999999999978</c:v>
                </c:pt>
                <c:pt idx="4746">
                  <c:v>76.260000000000005</c:v>
                </c:pt>
                <c:pt idx="4747">
                  <c:v>75.739999999999995</c:v>
                </c:pt>
                <c:pt idx="4748">
                  <c:v>77.05</c:v>
                </c:pt>
                <c:pt idx="4749">
                  <c:v>75.349999999999994</c:v>
                </c:pt>
                <c:pt idx="4750">
                  <c:v>75.760000000000005</c:v>
                </c:pt>
                <c:pt idx="4751">
                  <c:v>74.75</c:v>
                </c:pt>
                <c:pt idx="4752">
                  <c:v>71.169999999999987</c:v>
                </c:pt>
                <c:pt idx="4753">
                  <c:v>71.8</c:v>
                </c:pt>
                <c:pt idx="4754">
                  <c:v>70.989999999999995</c:v>
                </c:pt>
                <c:pt idx="4755">
                  <c:v>70.209999999999994</c:v>
                </c:pt>
                <c:pt idx="4756">
                  <c:v>70.39</c:v>
                </c:pt>
                <c:pt idx="4757">
                  <c:v>70.23</c:v>
                </c:pt>
                <c:pt idx="4758">
                  <c:v>70.510000000000005</c:v>
                </c:pt>
                <c:pt idx="4759">
                  <c:v>71.64</c:v>
                </c:pt>
                <c:pt idx="4760">
                  <c:v>69.42</c:v>
                </c:pt>
                <c:pt idx="4761">
                  <c:v>70.440000000000026</c:v>
                </c:pt>
                <c:pt idx="4762">
                  <c:v>69.849999999999994</c:v>
                </c:pt>
                <c:pt idx="4763">
                  <c:v>68.69</c:v>
                </c:pt>
                <c:pt idx="4764">
                  <c:v>68.7</c:v>
                </c:pt>
                <c:pt idx="4765">
                  <c:v>69.86</c:v>
                </c:pt>
                <c:pt idx="4766">
                  <c:v>70.61999999999999</c:v>
                </c:pt>
                <c:pt idx="4767">
                  <c:v>70.95</c:v>
                </c:pt>
                <c:pt idx="4768">
                  <c:v>70.55</c:v>
                </c:pt>
                <c:pt idx="4769">
                  <c:v>72.13</c:v>
                </c:pt>
                <c:pt idx="4770">
                  <c:v>71.900000000000006</c:v>
                </c:pt>
                <c:pt idx="4771">
                  <c:v>72.69</c:v>
                </c:pt>
                <c:pt idx="4772">
                  <c:v>73.410000000000025</c:v>
                </c:pt>
                <c:pt idx="4773">
                  <c:v>73.92</c:v>
                </c:pt>
                <c:pt idx="4774">
                  <c:v>74.34</c:v>
                </c:pt>
                <c:pt idx="4775">
                  <c:v>74.77</c:v>
                </c:pt>
                <c:pt idx="4776">
                  <c:v>75.069999999999993</c:v>
                </c:pt>
                <c:pt idx="4777">
                  <c:v>75.48</c:v>
                </c:pt>
                <c:pt idx="4778">
                  <c:v>76.38</c:v>
                </c:pt>
                <c:pt idx="4779">
                  <c:v>77.679999999999978</c:v>
                </c:pt>
                <c:pt idx="4780">
                  <c:v>77.11999999999999</c:v>
                </c:pt>
                <c:pt idx="4781">
                  <c:v>76.22</c:v>
                </c:pt>
                <c:pt idx="4782">
                  <c:v>76.98</c:v>
                </c:pt>
                <c:pt idx="4783">
                  <c:v>77.59</c:v>
                </c:pt>
                <c:pt idx="4784">
                  <c:v>78.47</c:v>
                </c:pt>
                <c:pt idx="4785">
                  <c:v>79.09</c:v>
                </c:pt>
                <c:pt idx="4786">
                  <c:v>79.3</c:v>
                </c:pt>
                <c:pt idx="4787">
                  <c:v>78.910000000000025</c:v>
                </c:pt>
                <c:pt idx="4788">
                  <c:v>77.61999999999999</c:v>
                </c:pt>
                <c:pt idx="4789">
                  <c:v>77.430000000000007</c:v>
                </c:pt>
                <c:pt idx="4790">
                  <c:v>80.03</c:v>
                </c:pt>
                <c:pt idx="4791">
                  <c:v>79.169999999999987</c:v>
                </c:pt>
                <c:pt idx="4792">
                  <c:v>77.64</c:v>
                </c:pt>
                <c:pt idx="4793">
                  <c:v>77.38</c:v>
                </c:pt>
                <c:pt idx="4794">
                  <c:v>77.19</c:v>
                </c:pt>
                <c:pt idx="4795">
                  <c:v>78.97</c:v>
                </c:pt>
                <c:pt idx="4796">
                  <c:v>78.900000000000006</c:v>
                </c:pt>
                <c:pt idx="4797">
                  <c:v>76.58</c:v>
                </c:pt>
                <c:pt idx="4798">
                  <c:v>77.489999999999995</c:v>
                </c:pt>
                <c:pt idx="4799">
                  <c:v>78.599999999999994</c:v>
                </c:pt>
                <c:pt idx="4800">
                  <c:v>80.149999999999991</c:v>
                </c:pt>
                <c:pt idx="4801">
                  <c:v>80.55</c:v>
                </c:pt>
                <c:pt idx="4802">
                  <c:v>82.75</c:v>
                </c:pt>
                <c:pt idx="4803">
                  <c:v>84.16</c:v>
                </c:pt>
                <c:pt idx="4804">
                  <c:v>83.13</c:v>
                </c:pt>
                <c:pt idx="4805">
                  <c:v>84.6</c:v>
                </c:pt>
                <c:pt idx="4806">
                  <c:v>83.79</c:v>
                </c:pt>
                <c:pt idx="4807">
                  <c:v>83.27</c:v>
                </c:pt>
                <c:pt idx="4808">
                  <c:v>82.85</c:v>
                </c:pt>
                <c:pt idx="4809">
                  <c:v>84.36999999999999</c:v>
                </c:pt>
                <c:pt idx="4810">
                  <c:v>87.48</c:v>
                </c:pt>
                <c:pt idx="4811">
                  <c:v>88.69</c:v>
                </c:pt>
                <c:pt idx="4812">
                  <c:v>90.32</c:v>
                </c:pt>
                <c:pt idx="4813">
                  <c:v>87.440000000000026</c:v>
                </c:pt>
                <c:pt idx="4814">
                  <c:v>90.63</c:v>
                </c:pt>
                <c:pt idx="4815">
                  <c:v>89.72</c:v>
                </c:pt>
                <c:pt idx="4816">
                  <c:v>92.08</c:v>
                </c:pt>
                <c:pt idx="4817">
                  <c:v>90.490000000000023</c:v>
                </c:pt>
                <c:pt idx="4818">
                  <c:v>93.26</c:v>
                </c:pt>
                <c:pt idx="4819">
                  <c:v>93.240000000000023</c:v>
                </c:pt>
                <c:pt idx="4820">
                  <c:v>92.79</c:v>
                </c:pt>
                <c:pt idx="4821">
                  <c:v>93.179999999999978</c:v>
                </c:pt>
                <c:pt idx="4822">
                  <c:v>91.98</c:v>
                </c:pt>
                <c:pt idx="4823">
                  <c:v>88.83</c:v>
                </c:pt>
                <c:pt idx="4824">
                  <c:v>91.36</c:v>
                </c:pt>
                <c:pt idx="4825">
                  <c:v>90.940000000000026</c:v>
                </c:pt>
                <c:pt idx="4826">
                  <c:v>91.61999999999999</c:v>
                </c:pt>
                <c:pt idx="4827">
                  <c:v>92.28</c:v>
                </c:pt>
                <c:pt idx="4828">
                  <c:v>95.490000000000023</c:v>
                </c:pt>
                <c:pt idx="4829">
                  <c:v>94.84</c:v>
                </c:pt>
                <c:pt idx="4830">
                  <c:v>94.5</c:v>
                </c:pt>
                <c:pt idx="4831">
                  <c:v>95.76</c:v>
                </c:pt>
                <c:pt idx="4832">
                  <c:v>95.32</c:v>
                </c:pt>
                <c:pt idx="4833">
                  <c:v>92.52</c:v>
                </c:pt>
                <c:pt idx="4834">
                  <c:v>89.81</c:v>
                </c:pt>
                <c:pt idx="4835">
                  <c:v>90.22</c:v>
                </c:pt>
                <c:pt idx="4836">
                  <c:v>88.26</c:v>
                </c:pt>
                <c:pt idx="4837">
                  <c:v>89.8</c:v>
                </c:pt>
                <c:pt idx="4838">
                  <c:v>89.53</c:v>
                </c:pt>
                <c:pt idx="4839">
                  <c:v>88.490000000000023</c:v>
                </c:pt>
                <c:pt idx="4840">
                  <c:v>90.179999999999978</c:v>
                </c:pt>
                <c:pt idx="4841">
                  <c:v>88.64</c:v>
                </c:pt>
                <c:pt idx="4842">
                  <c:v>88.04</c:v>
                </c:pt>
                <c:pt idx="4843">
                  <c:v>89.990000000000023</c:v>
                </c:pt>
                <c:pt idx="4844">
                  <c:v>94.02</c:v>
                </c:pt>
                <c:pt idx="4845">
                  <c:v>92.11999999999999</c:v>
                </c:pt>
                <c:pt idx="4846">
                  <c:v>92.669999999999987</c:v>
                </c:pt>
                <c:pt idx="4847">
                  <c:v>91.29</c:v>
                </c:pt>
                <c:pt idx="4848">
                  <c:v>90.11999999999999</c:v>
                </c:pt>
                <c:pt idx="4849">
                  <c:v>91.48</c:v>
                </c:pt>
                <c:pt idx="4850">
                  <c:v>90.88</c:v>
                </c:pt>
                <c:pt idx="4851">
                  <c:v>92.460000000000022</c:v>
                </c:pt>
                <c:pt idx="4852">
                  <c:v>92.7</c:v>
                </c:pt>
                <c:pt idx="4854">
                  <c:v>93.940000000000026</c:v>
                </c:pt>
                <c:pt idx="4855">
                  <c:v>94.78</c:v>
                </c:pt>
                <c:pt idx="4856">
                  <c:v>93.88</c:v>
                </c:pt>
                <c:pt idx="4857">
                  <c:v>93.85</c:v>
                </c:pt>
                <c:pt idx="4859">
                  <c:v>97.84</c:v>
                </c:pt>
                <c:pt idx="4860">
                  <c:v>97.6</c:v>
                </c:pt>
                <c:pt idx="4861">
                  <c:v>96.79</c:v>
                </c:pt>
                <c:pt idx="4862">
                  <c:v>94.39</c:v>
                </c:pt>
                <c:pt idx="4863">
                  <c:v>95.54</c:v>
                </c:pt>
                <c:pt idx="4864">
                  <c:v>94.36999999999999</c:v>
                </c:pt>
                <c:pt idx="4865">
                  <c:v>92.22</c:v>
                </c:pt>
                <c:pt idx="4866">
                  <c:v>91.07</c:v>
                </c:pt>
                <c:pt idx="4867">
                  <c:v>92.92</c:v>
                </c:pt>
                <c:pt idx="4868">
                  <c:v>90.98</c:v>
                </c:pt>
                <c:pt idx="4869">
                  <c:v>89.75</c:v>
                </c:pt>
                <c:pt idx="4870">
                  <c:v>88.75</c:v>
                </c:pt>
                <c:pt idx="4871">
                  <c:v>89.23</c:v>
                </c:pt>
                <c:pt idx="4872">
                  <c:v>87.51</c:v>
                </c:pt>
                <c:pt idx="4873">
                  <c:v>88.45</c:v>
                </c:pt>
                <c:pt idx="4874">
                  <c:v>86.61999999999999</c:v>
                </c:pt>
                <c:pt idx="4875">
                  <c:v>89.07</c:v>
                </c:pt>
                <c:pt idx="4876">
                  <c:v>90.9</c:v>
                </c:pt>
                <c:pt idx="4877">
                  <c:v>91.38</c:v>
                </c:pt>
                <c:pt idx="4878">
                  <c:v>92</c:v>
                </c:pt>
                <c:pt idx="4879">
                  <c:v>92.53</c:v>
                </c:pt>
                <c:pt idx="4880">
                  <c:v>92.210000000000022</c:v>
                </c:pt>
                <c:pt idx="4881">
                  <c:v>89.440000000000026</c:v>
                </c:pt>
                <c:pt idx="4882">
                  <c:v>90.47</c:v>
                </c:pt>
                <c:pt idx="4883">
                  <c:v>88.82</c:v>
                </c:pt>
                <c:pt idx="4884">
                  <c:v>87.78</c:v>
                </c:pt>
                <c:pt idx="4885">
                  <c:v>88.51</c:v>
                </c:pt>
                <c:pt idx="4886">
                  <c:v>91.940000000000026</c:v>
                </c:pt>
                <c:pt idx="4887">
                  <c:v>93.53</c:v>
                </c:pt>
                <c:pt idx="4888">
                  <c:v>92.86</c:v>
                </c:pt>
                <c:pt idx="4889">
                  <c:v>93.32</c:v>
                </c:pt>
                <c:pt idx="4890">
                  <c:v>95.09</c:v>
                </c:pt>
                <c:pt idx="4891">
                  <c:v>94.63</c:v>
                </c:pt>
                <c:pt idx="4892">
                  <c:v>94.910000000000025</c:v>
                </c:pt>
                <c:pt idx="4893">
                  <c:v>98.56</c:v>
                </c:pt>
                <c:pt idx="4894">
                  <c:v>98.42</c:v>
                </c:pt>
                <c:pt idx="4895">
                  <c:v>96.240000000000023</c:v>
                </c:pt>
                <c:pt idx="4896">
                  <c:v>97.01</c:v>
                </c:pt>
                <c:pt idx="4897">
                  <c:v>97.69</c:v>
                </c:pt>
                <c:pt idx="4898">
                  <c:v>99.47</c:v>
                </c:pt>
                <c:pt idx="4899">
                  <c:v>98.27</c:v>
                </c:pt>
                <c:pt idx="4900">
                  <c:v>100.9</c:v>
                </c:pt>
                <c:pt idx="4901">
                  <c:v>100.1</c:v>
                </c:pt>
                <c:pt idx="4902">
                  <c:v>100.48</c:v>
                </c:pt>
                <c:pt idx="4903">
                  <c:v>97.52</c:v>
                </c:pt>
                <c:pt idx="4904">
                  <c:v>101.64</c:v>
                </c:pt>
                <c:pt idx="4905">
                  <c:v>102.61</c:v>
                </c:pt>
                <c:pt idx="4906">
                  <c:v>102.38</c:v>
                </c:pt>
                <c:pt idx="4907">
                  <c:v>104.16</c:v>
                </c:pt>
                <c:pt idx="4908">
                  <c:v>105.25</c:v>
                </c:pt>
                <c:pt idx="4909">
                  <c:v>106.27</c:v>
                </c:pt>
                <c:pt idx="4910">
                  <c:v>107.54</c:v>
                </c:pt>
                <c:pt idx="4911">
                  <c:v>106.2</c:v>
                </c:pt>
                <c:pt idx="4912">
                  <c:v>101.75</c:v>
                </c:pt>
                <c:pt idx="4913">
                  <c:v>105.56</c:v>
                </c:pt>
                <c:pt idx="4914">
                  <c:v>100.72</c:v>
                </c:pt>
                <c:pt idx="4915">
                  <c:v>100.38</c:v>
                </c:pt>
                <c:pt idx="4917">
                  <c:v>99.86</c:v>
                </c:pt>
                <c:pt idx="4918">
                  <c:v>100.6</c:v>
                </c:pt>
                <c:pt idx="4919">
                  <c:v>103.99000000000002</c:v>
                </c:pt>
                <c:pt idx="4920">
                  <c:v>105</c:v>
                </c:pt>
                <c:pt idx="4921">
                  <c:v>103.77</c:v>
                </c:pt>
                <c:pt idx="4922">
                  <c:v>100.3</c:v>
                </c:pt>
                <c:pt idx="4923">
                  <c:v>100.16999999999999</c:v>
                </c:pt>
                <c:pt idx="4924">
                  <c:v>103.75</c:v>
                </c:pt>
                <c:pt idx="4925">
                  <c:v>102.52</c:v>
                </c:pt>
                <c:pt idx="4926">
                  <c:v>104.9</c:v>
                </c:pt>
                <c:pt idx="4927">
                  <c:v>107.14</c:v>
                </c:pt>
                <c:pt idx="4928">
                  <c:v>106.34</c:v>
                </c:pt>
                <c:pt idx="4929">
                  <c:v>108.47</c:v>
                </c:pt>
                <c:pt idx="4930">
                  <c:v>108.2</c:v>
                </c:pt>
                <c:pt idx="4931">
                  <c:v>108.75</c:v>
                </c:pt>
                <c:pt idx="4932">
                  <c:v>109.84</c:v>
                </c:pt>
                <c:pt idx="4933">
                  <c:v>111.31</c:v>
                </c:pt>
                <c:pt idx="4934">
                  <c:v>112.66</c:v>
                </c:pt>
                <c:pt idx="4935">
                  <c:v>112.43</c:v>
                </c:pt>
                <c:pt idx="4936">
                  <c:v>113.92</c:v>
                </c:pt>
                <c:pt idx="4937">
                  <c:v>114.43</c:v>
                </c:pt>
                <c:pt idx="4938">
                  <c:v>115.95</c:v>
                </c:pt>
                <c:pt idx="4939">
                  <c:v>116.46000000000002</c:v>
                </c:pt>
                <c:pt idx="4940">
                  <c:v>114.34</c:v>
                </c:pt>
                <c:pt idx="4941">
                  <c:v>116.34</c:v>
                </c:pt>
                <c:pt idx="4942">
                  <c:v>116.74000000000002</c:v>
                </c:pt>
                <c:pt idx="4943">
                  <c:v>113.43</c:v>
                </c:pt>
                <c:pt idx="4944">
                  <c:v>111.36</c:v>
                </c:pt>
                <c:pt idx="4945">
                  <c:v>110.5</c:v>
                </c:pt>
                <c:pt idx="4946">
                  <c:v>114.56</c:v>
                </c:pt>
                <c:pt idx="4947">
                  <c:v>117.99000000000002</c:v>
                </c:pt>
                <c:pt idx="4948">
                  <c:v>120.31</c:v>
                </c:pt>
                <c:pt idx="4949">
                  <c:v>122.32</c:v>
                </c:pt>
                <c:pt idx="4950">
                  <c:v>122.84</c:v>
                </c:pt>
                <c:pt idx="4951">
                  <c:v>125.4</c:v>
                </c:pt>
                <c:pt idx="4952">
                  <c:v>122.91000000000012</c:v>
                </c:pt>
                <c:pt idx="4953">
                  <c:v>124.1</c:v>
                </c:pt>
                <c:pt idx="4954">
                  <c:v>121.86</c:v>
                </c:pt>
                <c:pt idx="4955">
                  <c:v>121.25</c:v>
                </c:pt>
                <c:pt idx="4956">
                  <c:v>124.99000000000002</c:v>
                </c:pt>
                <c:pt idx="4957">
                  <c:v>125.06</c:v>
                </c:pt>
                <c:pt idx="4958">
                  <c:v>127.84</c:v>
                </c:pt>
                <c:pt idx="4959">
                  <c:v>132.69999999999999</c:v>
                </c:pt>
                <c:pt idx="4960">
                  <c:v>130.51</c:v>
                </c:pt>
                <c:pt idx="4961">
                  <c:v>131.57</c:v>
                </c:pt>
                <c:pt idx="4962">
                  <c:v>132.37</c:v>
                </c:pt>
                <c:pt idx="4963">
                  <c:v>128.31</c:v>
                </c:pt>
                <c:pt idx="4964">
                  <c:v>130.93</c:v>
                </c:pt>
                <c:pt idx="4965">
                  <c:v>126.89</c:v>
                </c:pt>
                <c:pt idx="4966">
                  <c:v>127.78</c:v>
                </c:pt>
                <c:pt idx="4967">
                  <c:v>128.02000000000001</c:v>
                </c:pt>
                <c:pt idx="4968">
                  <c:v>124.58</c:v>
                </c:pt>
                <c:pt idx="4969">
                  <c:v>122.1</c:v>
                </c:pt>
                <c:pt idx="4970">
                  <c:v>127.54</c:v>
                </c:pt>
                <c:pt idx="4971">
                  <c:v>137.69</c:v>
                </c:pt>
                <c:pt idx="4972">
                  <c:v>133.91</c:v>
                </c:pt>
                <c:pt idx="4973">
                  <c:v>131.02000000000001</c:v>
                </c:pt>
                <c:pt idx="4974">
                  <c:v>135.02000000000001</c:v>
                </c:pt>
                <c:pt idx="4975">
                  <c:v>136.09</c:v>
                </c:pt>
                <c:pt idx="4976">
                  <c:v>134.25</c:v>
                </c:pt>
                <c:pt idx="4977">
                  <c:v>134.70999999999998</c:v>
                </c:pt>
                <c:pt idx="4978">
                  <c:v>133.72</c:v>
                </c:pt>
                <c:pt idx="4979">
                  <c:v>136.44</c:v>
                </c:pt>
                <c:pt idx="4980">
                  <c:v>132</c:v>
                </c:pt>
                <c:pt idx="4981">
                  <c:v>134.86000000000001</c:v>
                </c:pt>
                <c:pt idx="4982">
                  <c:v>135.91</c:v>
                </c:pt>
                <c:pt idx="4983">
                  <c:v>136.46</c:v>
                </c:pt>
                <c:pt idx="4984">
                  <c:v>134.33000000000001</c:v>
                </c:pt>
                <c:pt idx="4985">
                  <c:v>139.83000000000001</c:v>
                </c:pt>
                <c:pt idx="4986">
                  <c:v>140.31</c:v>
                </c:pt>
                <c:pt idx="4987">
                  <c:v>139.83000000000001</c:v>
                </c:pt>
                <c:pt idx="4988">
                  <c:v>140.66999999999999</c:v>
                </c:pt>
                <c:pt idx="4989">
                  <c:v>144.26</c:v>
                </c:pt>
                <c:pt idx="4990">
                  <c:v>146.08000000000001</c:v>
                </c:pt>
                <c:pt idx="4991">
                  <c:v>144.41999999999999</c:v>
                </c:pt>
                <c:pt idx="4992">
                  <c:v>141.87</c:v>
                </c:pt>
                <c:pt idx="4993">
                  <c:v>136.43</c:v>
                </c:pt>
                <c:pt idx="4994">
                  <c:v>136.58000000000001</c:v>
                </c:pt>
                <c:pt idx="4995">
                  <c:v>142.03</c:v>
                </c:pt>
                <c:pt idx="4996">
                  <c:v>144.49</c:v>
                </c:pt>
                <c:pt idx="4997">
                  <c:v>143.91999999999999</c:v>
                </c:pt>
                <c:pt idx="4998">
                  <c:v>138.75</c:v>
                </c:pt>
                <c:pt idx="4999">
                  <c:v>136.19</c:v>
                </c:pt>
                <c:pt idx="5000">
                  <c:v>131.07</c:v>
                </c:pt>
                <c:pt idx="5001">
                  <c:v>130.19</c:v>
                </c:pt>
                <c:pt idx="5002">
                  <c:v>132.60999999999999</c:v>
                </c:pt>
                <c:pt idx="5003">
                  <c:v>129.55000000000001</c:v>
                </c:pt>
                <c:pt idx="5004">
                  <c:v>125.29</c:v>
                </c:pt>
                <c:pt idx="5005">
                  <c:v>126.44000000000032</c:v>
                </c:pt>
                <c:pt idx="5006">
                  <c:v>124.52</c:v>
                </c:pt>
                <c:pt idx="5007">
                  <c:v>125.84</c:v>
                </c:pt>
                <c:pt idx="5008">
                  <c:v>122.71000000000002</c:v>
                </c:pt>
                <c:pt idx="5009">
                  <c:v>127.1</c:v>
                </c:pt>
                <c:pt idx="5010">
                  <c:v>123.98</c:v>
                </c:pt>
                <c:pt idx="5011">
                  <c:v>124.17999999999998</c:v>
                </c:pt>
                <c:pt idx="5012">
                  <c:v>120.67999999999998</c:v>
                </c:pt>
                <c:pt idx="5013">
                  <c:v>117.7</c:v>
                </c:pt>
                <c:pt idx="5014">
                  <c:v>117</c:v>
                </c:pt>
                <c:pt idx="5015">
                  <c:v>117.86</c:v>
                </c:pt>
                <c:pt idx="5016">
                  <c:v>113.33</c:v>
                </c:pt>
                <c:pt idx="5017">
                  <c:v>112.66999999999999</c:v>
                </c:pt>
                <c:pt idx="5018">
                  <c:v>111.14999999999999</c:v>
                </c:pt>
                <c:pt idx="5019">
                  <c:v>113.47</c:v>
                </c:pt>
                <c:pt idx="5020">
                  <c:v>112.64</c:v>
                </c:pt>
                <c:pt idx="5021">
                  <c:v>112.55</c:v>
                </c:pt>
                <c:pt idx="5022">
                  <c:v>111.94000000000032</c:v>
                </c:pt>
                <c:pt idx="5023">
                  <c:v>113.25</c:v>
                </c:pt>
                <c:pt idx="5024">
                  <c:v>114.36</c:v>
                </c:pt>
                <c:pt idx="5025">
                  <c:v>120.16</c:v>
                </c:pt>
                <c:pt idx="5026">
                  <c:v>113.92</c:v>
                </c:pt>
                <c:pt idx="5027">
                  <c:v>114.03</c:v>
                </c:pt>
                <c:pt idx="5028">
                  <c:v>114.63</c:v>
                </c:pt>
                <c:pt idx="5029">
                  <c:v>116.22</c:v>
                </c:pt>
                <c:pt idx="5030">
                  <c:v>114.16999999999999</c:v>
                </c:pt>
                <c:pt idx="5031">
                  <c:v>114.05</c:v>
                </c:pt>
                <c:pt idx="5032">
                  <c:v>109.41000000000012</c:v>
                </c:pt>
                <c:pt idx="5033">
                  <c:v>108.34</c:v>
                </c:pt>
                <c:pt idx="5034">
                  <c:v>108.06</c:v>
                </c:pt>
                <c:pt idx="5035">
                  <c:v>106.3</c:v>
                </c:pt>
                <c:pt idx="5036">
                  <c:v>104.09</c:v>
                </c:pt>
                <c:pt idx="5037">
                  <c:v>103.44000000000032</c:v>
                </c:pt>
                <c:pt idx="5038">
                  <c:v>100.34</c:v>
                </c:pt>
                <c:pt idx="5039">
                  <c:v>98.97</c:v>
                </c:pt>
                <c:pt idx="5040">
                  <c:v>97.64</c:v>
                </c:pt>
                <c:pt idx="5041">
                  <c:v>97.58</c:v>
                </c:pt>
                <c:pt idx="5042">
                  <c:v>92.38</c:v>
                </c:pt>
                <c:pt idx="5043">
                  <c:v>89.22</c:v>
                </c:pt>
                <c:pt idx="5044">
                  <c:v>94.84</c:v>
                </c:pt>
                <c:pt idx="5045">
                  <c:v>95.19</c:v>
                </c:pt>
                <c:pt idx="5046">
                  <c:v>99.61</c:v>
                </c:pt>
                <c:pt idx="5047">
                  <c:v>106.04</c:v>
                </c:pt>
                <c:pt idx="5048">
                  <c:v>103.08</c:v>
                </c:pt>
                <c:pt idx="5049">
                  <c:v>102.45</c:v>
                </c:pt>
                <c:pt idx="5050">
                  <c:v>104.6</c:v>
                </c:pt>
                <c:pt idx="5051">
                  <c:v>103.54</c:v>
                </c:pt>
                <c:pt idx="5052">
                  <c:v>93.98</c:v>
                </c:pt>
                <c:pt idx="5053">
                  <c:v>98.169999999999987</c:v>
                </c:pt>
                <c:pt idx="5054">
                  <c:v>95.33</c:v>
                </c:pt>
                <c:pt idx="5055">
                  <c:v>90.56</c:v>
                </c:pt>
                <c:pt idx="5056">
                  <c:v>90.25</c:v>
                </c:pt>
                <c:pt idx="5057">
                  <c:v>83.679999999999978</c:v>
                </c:pt>
                <c:pt idx="5058">
                  <c:v>84.66</c:v>
                </c:pt>
                <c:pt idx="5059">
                  <c:v>84.36</c:v>
                </c:pt>
                <c:pt idx="5060">
                  <c:v>82.66</c:v>
                </c:pt>
                <c:pt idx="5061">
                  <c:v>74.09</c:v>
                </c:pt>
                <c:pt idx="5062">
                  <c:v>77.459999999999994</c:v>
                </c:pt>
                <c:pt idx="5063">
                  <c:v>74.53</c:v>
                </c:pt>
                <c:pt idx="5064">
                  <c:v>70.8</c:v>
                </c:pt>
                <c:pt idx="5065">
                  <c:v>66.319999999999993</c:v>
                </c:pt>
                <c:pt idx="5066">
                  <c:v>69.599999999999994</c:v>
                </c:pt>
                <c:pt idx="5067">
                  <c:v>72.03</c:v>
                </c:pt>
                <c:pt idx="5068">
                  <c:v>69.72</c:v>
                </c:pt>
                <c:pt idx="5069">
                  <c:v>64.52</c:v>
                </c:pt>
                <c:pt idx="5070">
                  <c:v>65.92</c:v>
                </c:pt>
                <c:pt idx="5071">
                  <c:v>62.05</c:v>
                </c:pt>
                <c:pt idx="5072">
                  <c:v>61.41</c:v>
                </c:pt>
                <c:pt idx="5073">
                  <c:v>60.290000000000013</c:v>
                </c:pt>
                <c:pt idx="5074">
                  <c:v>65.47</c:v>
                </c:pt>
                <c:pt idx="5075">
                  <c:v>63.71</c:v>
                </c:pt>
                <c:pt idx="5076">
                  <c:v>65.319999999999993</c:v>
                </c:pt>
                <c:pt idx="5077">
                  <c:v>60.48</c:v>
                </c:pt>
                <c:pt idx="5078">
                  <c:v>66.440000000000026</c:v>
                </c:pt>
                <c:pt idx="5079">
                  <c:v>61.87</c:v>
                </c:pt>
                <c:pt idx="5080">
                  <c:v>57.43</c:v>
                </c:pt>
                <c:pt idx="5081">
                  <c:v>57.35</c:v>
                </c:pt>
                <c:pt idx="5082">
                  <c:v>59.08</c:v>
                </c:pt>
                <c:pt idx="5083">
                  <c:v>55.71</c:v>
                </c:pt>
                <c:pt idx="5084">
                  <c:v>52.37</c:v>
                </c:pt>
                <c:pt idx="5085">
                  <c:v>51.99</c:v>
                </c:pt>
                <c:pt idx="5086">
                  <c:v>54.24</c:v>
                </c:pt>
                <c:pt idx="5087">
                  <c:v>52.31</c:v>
                </c:pt>
                <c:pt idx="5088">
                  <c:v>51.84</c:v>
                </c:pt>
                <c:pt idx="5089">
                  <c:v>51.720000000000013</c:v>
                </c:pt>
                <c:pt idx="5090">
                  <c:v>48.08</c:v>
                </c:pt>
                <c:pt idx="5091">
                  <c:v>49.190000000000012</c:v>
                </c:pt>
                <c:pt idx="5092">
                  <c:v>53.93</c:v>
                </c:pt>
                <c:pt idx="5093">
                  <c:v>50.35</c:v>
                </c:pt>
                <c:pt idx="5094">
                  <c:v>53.92</c:v>
                </c:pt>
                <c:pt idx="5095">
                  <c:v>53.13</c:v>
                </c:pt>
                <c:pt idx="5096">
                  <c:v>53.49</c:v>
                </c:pt>
                <c:pt idx="5097">
                  <c:v>47.97</c:v>
                </c:pt>
                <c:pt idx="5098">
                  <c:v>45.44</c:v>
                </c:pt>
                <c:pt idx="5099">
                  <c:v>45.44</c:v>
                </c:pt>
                <c:pt idx="5100">
                  <c:v>42.28</c:v>
                </c:pt>
                <c:pt idx="5101">
                  <c:v>39.74</c:v>
                </c:pt>
                <c:pt idx="5102">
                  <c:v>43.42</c:v>
                </c:pt>
                <c:pt idx="5103">
                  <c:v>41.53</c:v>
                </c:pt>
                <c:pt idx="5104">
                  <c:v>42.4</c:v>
                </c:pt>
                <c:pt idx="5105">
                  <c:v>47.39</c:v>
                </c:pt>
                <c:pt idx="5106">
                  <c:v>46.41</c:v>
                </c:pt>
                <c:pt idx="5107">
                  <c:v>44.6</c:v>
                </c:pt>
                <c:pt idx="5108">
                  <c:v>44.56</c:v>
                </c:pt>
                <c:pt idx="5109">
                  <c:v>45.53</c:v>
                </c:pt>
                <c:pt idx="5110">
                  <c:v>43.36</c:v>
                </c:pt>
                <c:pt idx="5111">
                  <c:v>44</c:v>
                </c:pt>
                <c:pt idx="5112">
                  <c:v>41.45</c:v>
                </c:pt>
                <c:pt idx="5113">
                  <c:v>40.36</c:v>
                </c:pt>
                <c:pt idx="5114">
                  <c:v>36.61</c:v>
                </c:pt>
                <c:pt idx="5116">
                  <c:v>38.370000000000005</c:v>
                </c:pt>
                <c:pt idx="5117">
                  <c:v>40.550000000000004</c:v>
                </c:pt>
                <c:pt idx="5118">
                  <c:v>40.15</c:v>
                </c:pt>
                <c:pt idx="5119">
                  <c:v>45.59</c:v>
                </c:pt>
                <c:pt idx="5121">
                  <c:v>46.91</c:v>
                </c:pt>
                <c:pt idx="5122">
                  <c:v>49.620000000000012</c:v>
                </c:pt>
                <c:pt idx="5123">
                  <c:v>50.53</c:v>
                </c:pt>
                <c:pt idx="5124">
                  <c:v>45.86</c:v>
                </c:pt>
                <c:pt idx="5125">
                  <c:v>44.67</c:v>
                </c:pt>
                <c:pt idx="5126">
                  <c:v>44.42</c:v>
                </c:pt>
                <c:pt idx="5127">
                  <c:v>42.91</c:v>
                </c:pt>
                <c:pt idx="5128">
                  <c:v>44.83</c:v>
                </c:pt>
                <c:pt idx="5129">
                  <c:v>45.08</c:v>
                </c:pt>
                <c:pt idx="5130">
                  <c:v>44.690000000000012</c:v>
                </c:pt>
                <c:pt idx="5132">
                  <c:v>44.5</c:v>
                </c:pt>
                <c:pt idx="5133">
                  <c:v>43.620000000000012</c:v>
                </c:pt>
                <c:pt idx="5134">
                  <c:v>45.02</c:v>
                </c:pt>
                <c:pt idx="5135">
                  <c:v>45.39</c:v>
                </c:pt>
                <c:pt idx="5136">
                  <c:v>48.37</c:v>
                </c:pt>
                <c:pt idx="5137">
                  <c:v>46.96</c:v>
                </c:pt>
                <c:pt idx="5138">
                  <c:v>43.730000000000011</c:v>
                </c:pt>
                <c:pt idx="5139">
                  <c:v>44.9</c:v>
                </c:pt>
                <c:pt idx="5140">
                  <c:v>45.4</c:v>
                </c:pt>
                <c:pt idx="5141">
                  <c:v>45.88</c:v>
                </c:pt>
                <c:pt idx="5142">
                  <c:v>43.82</c:v>
                </c:pt>
                <c:pt idx="5143">
                  <c:v>44.08</c:v>
                </c:pt>
                <c:pt idx="5144">
                  <c:v>44.15</c:v>
                </c:pt>
                <c:pt idx="5145">
                  <c:v>46.46</c:v>
                </c:pt>
                <c:pt idx="5146">
                  <c:v>46.21</c:v>
                </c:pt>
                <c:pt idx="5147">
                  <c:v>46.02</c:v>
                </c:pt>
                <c:pt idx="5148">
                  <c:v>44.61</c:v>
                </c:pt>
                <c:pt idx="5149">
                  <c:v>44.28</c:v>
                </c:pt>
                <c:pt idx="5150">
                  <c:v>44.65</c:v>
                </c:pt>
                <c:pt idx="5151">
                  <c:v>44.81</c:v>
                </c:pt>
                <c:pt idx="5152">
                  <c:v>43.28</c:v>
                </c:pt>
                <c:pt idx="5153">
                  <c:v>41.03</c:v>
                </c:pt>
                <c:pt idx="5154">
                  <c:v>39.550000000000004</c:v>
                </c:pt>
                <c:pt idx="5155">
                  <c:v>41.99</c:v>
                </c:pt>
                <c:pt idx="5156">
                  <c:v>41.89</c:v>
                </c:pt>
                <c:pt idx="5157">
                  <c:v>40.99</c:v>
                </c:pt>
                <c:pt idx="5158">
                  <c:v>42.5</c:v>
                </c:pt>
                <c:pt idx="5159">
                  <c:v>44.290000000000013</c:v>
                </c:pt>
                <c:pt idx="5160">
                  <c:v>46.51</c:v>
                </c:pt>
                <c:pt idx="5161">
                  <c:v>46.35</c:v>
                </c:pt>
                <c:pt idx="5162">
                  <c:v>42.21</c:v>
                </c:pt>
                <c:pt idx="5163">
                  <c:v>43.7</c:v>
                </c:pt>
                <c:pt idx="5164">
                  <c:v>46.120000000000012</c:v>
                </c:pt>
                <c:pt idx="5165">
                  <c:v>43.64</c:v>
                </c:pt>
                <c:pt idx="5166">
                  <c:v>44.85</c:v>
                </c:pt>
                <c:pt idx="5167">
                  <c:v>44.13</c:v>
                </c:pt>
                <c:pt idx="5168">
                  <c:v>43.96</c:v>
                </c:pt>
                <c:pt idx="5169">
                  <c:v>41.4</c:v>
                </c:pt>
                <c:pt idx="5170">
                  <c:v>45.09</c:v>
                </c:pt>
                <c:pt idx="5171">
                  <c:v>44.93</c:v>
                </c:pt>
                <c:pt idx="5172">
                  <c:v>43.98</c:v>
                </c:pt>
                <c:pt idx="5173">
                  <c:v>48.24</c:v>
                </c:pt>
                <c:pt idx="5174">
                  <c:v>47.660000000000011</c:v>
                </c:pt>
                <c:pt idx="5175">
                  <c:v>50.67</c:v>
                </c:pt>
                <c:pt idx="5176">
                  <c:v>51.220000000000013</c:v>
                </c:pt>
                <c:pt idx="5177">
                  <c:v>53.47</c:v>
                </c:pt>
                <c:pt idx="5178">
                  <c:v>53.5</c:v>
                </c:pt>
                <c:pt idx="5179">
                  <c:v>51.75</c:v>
                </c:pt>
                <c:pt idx="5180">
                  <c:v>53.46</c:v>
                </c:pt>
                <c:pt idx="5181">
                  <c:v>51.98</c:v>
                </c:pt>
                <c:pt idx="5182">
                  <c:v>47.99</c:v>
                </c:pt>
                <c:pt idx="5183">
                  <c:v>49.230000000000011</c:v>
                </c:pt>
                <c:pt idx="5184">
                  <c:v>48.44</c:v>
                </c:pt>
                <c:pt idx="5185">
                  <c:v>52.75</c:v>
                </c:pt>
                <c:pt idx="5186">
                  <c:v>53.47</c:v>
                </c:pt>
                <c:pt idx="5187">
                  <c:v>52.24</c:v>
                </c:pt>
                <c:pt idx="5188">
                  <c:v>51.220000000000013</c:v>
                </c:pt>
                <c:pt idx="5189">
                  <c:v>51.59</c:v>
                </c:pt>
                <c:pt idx="5190">
                  <c:v>54.06</c:v>
                </c:pt>
                <c:pt idx="5192">
                  <c:v>52.14</c:v>
                </c:pt>
                <c:pt idx="5193">
                  <c:v>51.96</c:v>
                </c:pt>
                <c:pt idx="5194">
                  <c:v>51.790000000000013</c:v>
                </c:pt>
                <c:pt idx="5195">
                  <c:v>53.06</c:v>
                </c:pt>
                <c:pt idx="5196">
                  <c:v>53.35</c:v>
                </c:pt>
                <c:pt idx="5197">
                  <c:v>49.86</c:v>
                </c:pt>
                <c:pt idx="5198">
                  <c:v>49.82</c:v>
                </c:pt>
                <c:pt idx="5199">
                  <c:v>49.81</c:v>
                </c:pt>
                <c:pt idx="5200">
                  <c:v>50.11</c:v>
                </c:pt>
                <c:pt idx="5201">
                  <c:v>51.67</c:v>
                </c:pt>
                <c:pt idx="5202">
                  <c:v>50.32</c:v>
                </c:pt>
                <c:pt idx="5203">
                  <c:v>49.99</c:v>
                </c:pt>
                <c:pt idx="5204">
                  <c:v>50.78</c:v>
                </c:pt>
                <c:pt idx="5205">
                  <c:v>50.8</c:v>
                </c:pt>
                <c:pt idx="5206">
                  <c:v>52.85</c:v>
                </c:pt>
                <c:pt idx="5207">
                  <c:v>54.58</c:v>
                </c:pt>
                <c:pt idx="5208">
                  <c:v>54.120000000000012</c:v>
                </c:pt>
                <c:pt idx="5209">
                  <c:v>56.15</c:v>
                </c:pt>
                <c:pt idx="5210">
                  <c:v>56.47</c:v>
                </c:pt>
                <c:pt idx="5211">
                  <c:v>58.14</c:v>
                </c:pt>
                <c:pt idx="5212">
                  <c:v>57.48</c:v>
                </c:pt>
                <c:pt idx="5213">
                  <c:v>57.94</c:v>
                </c:pt>
                <c:pt idx="5214">
                  <c:v>57.34</c:v>
                </c:pt>
                <c:pt idx="5215">
                  <c:v>56.690000000000012</c:v>
                </c:pt>
                <c:pt idx="5216">
                  <c:v>55.98</c:v>
                </c:pt>
                <c:pt idx="5217">
                  <c:v>58.47</c:v>
                </c:pt>
                <c:pt idx="5218">
                  <c:v>58.92</c:v>
                </c:pt>
                <c:pt idx="5219">
                  <c:v>60.59</c:v>
                </c:pt>
                <c:pt idx="5220">
                  <c:v>59.93</c:v>
                </c:pt>
                <c:pt idx="5221">
                  <c:v>60.78</c:v>
                </c:pt>
                <c:pt idx="5222">
                  <c:v>60.21</c:v>
                </c:pt>
                <c:pt idx="5223">
                  <c:v>61.24</c:v>
                </c:pt>
                <c:pt idx="5224">
                  <c:v>62.5</c:v>
                </c:pt>
                <c:pt idx="5225">
                  <c:v>64.39</c:v>
                </c:pt>
                <c:pt idx="5226">
                  <c:v>65.52</c:v>
                </c:pt>
                <c:pt idx="5227">
                  <c:v>67.97</c:v>
                </c:pt>
                <c:pt idx="5228">
                  <c:v>68.169999999999987</c:v>
                </c:pt>
                <c:pt idx="5229">
                  <c:v>65.88</c:v>
                </c:pt>
                <c:pt idx="5230">
                  <c:v>68.709999999999994</c:v>
                </c:pt>
                <c:pt idx="5231">
                  <c:v>68.34</c:v>
                </c:pt>
                <c:pt idx="5232">
                  <c:v>67.88</c:v>
                </c:pt>
                <c:pt idx="5233">
                  <c:v>69.61999999999999</c:v>
                </c:pt>
                <c:pt idx="5234">
                  <c:v>70.8</c:v>
                </c:pt>
                <c:pt idx="5235">
                  <c:v>71.790000000000006</c:v>
                </c:pt>
                <c:pt idx="5236">
                  <c:v>70.92</c:v>
                </c:pt>
                <c:pt idx="5237">
                  <c:v>69.440000000000026</c:v>
                </c:pt>
                <c:pt idx="5238">
                  <c:v>70.239999999999995</c:v>
                </c:pt>
                <c:pt idx="5239">
                  <c:v>70.849999999999994</c:v>
                </c:pt>
                <c:pt idx="5240">
                  <c:v>71.06</c:v>
                </c:pt>
                <c:pt idx="5241">
                  <c:v>69.19</c:v>
                </c:pt>
                <c:pt idx="5242">
                  <c:v>66.98</c:v>
                </c:pt>
                <c:pt idx="5243">
                  <c:v>68.8</c:v>
                </c:pt>
                <c:pt idx="5244">
                  <c:v>68.33</c:v>
                </c:pt>
                <c:pt idx="5245">
                  <c:v>69.78</c:v>
                </c:pt>
                <c:pt idx="5246">
                  <c:v>68.92</c:v>
                </c:pt>
                <c:pt idx="5247">
                  <c:v>70.989999999999995</c:v>
                </c:pt>
                <c:pt idx="5248">
                  <c:v>69.3</c:v>
                </c:pt>
                <c:pt idx="5249">
                  <c:v>68.790000000000006</c:v>
                </c:pt>
                <c:pt idx="5250">
                  <c:v>66.649999999999991</c:v>
                </c:pt>
                <c:pt idx="5251">
                  <c:v>65.61</c:v>
                </c:pt>
                <c:pt idx="5252">
                  <c:v>64.05</c:v>
                </c:pt>
                <c:pt idx="5253">
                  <c:v>63.230000000000011</c:v>
                </c:pt>
                <c:pt idx="5254">
                  <c:v>60.43</c:v>
                </c:pt>
                <c:pt idx="5255">
                  <c:v>61.1</c:v>
                </c:pt>
                <c:pt idx="5256">
                  <c:v>60.52</c:v>
                </c:pt>
                <c:pt idx="5257">
                  <c:v>60.690000000000012</c:v>
                </c:pt>
                <c:pt idx="5258">
                  <c:v>60.86</c:v>
                </c:pt>
                <c:pt idx="5259">
                  <c:v>63.09</c:v>
                </c:pt>
                <c:pt idx="5260">
                  <c:v>62.75</c:v>
                </c:pt>
                <c:pt idx="5261">
                  <c:v>65.38</c:v>
                </c:pt>
                <c:pt idx="5262">
                  <c:v>66.440000000000026</c:v>
                </c:pt>
                <c:pt idx="5263">
                  <c:v>66.86999999999999</c:v>
                </c:pt>
                <c:pt idx="5264">
                  <c:v>67.209999999999994</c:v>
                </c:pt>
                <c:pt idx="5265">
                  <c:v>69.25</c:v>
                </c:pt>
                <c:pt idx="5266">
                  <c:v>70.319999999999993</c:v>
                </c:pt>
                <c:pt idx="5267">
                  <c:v>70.81</c:v>
                </c:pt>
                <c:pt idx="5268">
                  <c:v>69.88</c:v>
                </c:pt>
                <c:pt idx="5269">
                  <c:v>66.53</c:v>
                </c:pt>
                <c:pt idx="5270">
                  <c:v>70.11</c:v>
                </c:pt>
                <c:pt idx="5271">
                  <c:v>71.7</c:v>
                </c:pt>
                <c:pt idx="5272">
                  <c:v>73.55</c:v>
                </c:pt>
                <c:pt idx="5273">
                  <c:v>74.28</c:v>
                </c:pt>
                <c:pt idx="5274">
                  <c:v>75.510000000000005</c:v>
                </c:pt>
                <c:pt idx="5275">
                  <c:v>74.83</c:v>
                </c:pt>
                <c:pt idx="5276">
                  <c:v>73.59</c:v>
                </c:pt>
                <c:pt idx="5277">
                  <c:v>73.5</c:v>
                </c:pt>
                <c:pt idx="5278">
                  <c:v>72.459999999999994</c:v>
                </c:pt>
                <c:pt idx="5279">
                  <c:v>72.89</c:v>
                </c:pt>
                <c:pt idx="5280">
                  <c:v>73.48</c:v>
                </c:pt>
                <c:pt idx="5281">
                  <c:v>72.410000000000025</c:v>
                </c:pt>
                <c:pt idx="5282">
                  <c:v>70.540000000000006</c:v>
                </c:pt>
                <c:pt idx="5283">
                  <c:v>72.36999999999999</c:v>
                </c:pt>
                <c:pt idx="5284">
                  <c:v>74.59</c:v>
                </c:pt>
                <c:pt idx="5285">
                  <c:v>73.33</c:v>
                </c:pt>
                <c:pt idx="5286">
                  <c:v>74.19</c:v>
                </c:pt>
                <c:pt idx="5287">
                  <c:v>74.260000000000005</c:v>
                </c:pt>
                <c:pt idx="5288">
                  <c:v>71.819999999999993</c:v>
                </c:pt>
                <c:pt idx="5289">
                  <c:v>71.649999999999991</c:v>
                </c:pt>
                <c:pt idx="5290">
                  <c:v>72.510000000000005</c:v>
                </c:pt>
                <c:pt idx="5291">
                  <c:v>72.790000000000006</c:v>
                </c:pt>
                <c:pt idx="5292">
                  <c:v>69.649999999999991</c:v>
                </c:pt>
                <c:pt idx="5293">
                  <c:v>67.73</c:v>
                </c:pt>
                <c:pt idx="5294">
                  <c:v>67.66</c:v>
                </c:pt>
                <c:pt idx="5295">
                  <c:v>67.11999999999999</c:v>
                </c:pt>
                <c:pt idx="5296">
                  <c:v>66.819999999999993</c:v>
                </c:pt>
                <c:pt idx="5297">
                  <c:v>66.53</c:v>
                </c:pt>
                <c:pt idx="5298">
                  <c:v>69.42</c:v>
                </c:pt>
                <c:pt idx="5299">
                  <c:v>69.83</c:v>
                </c:pt>
                <c:pt idx="5300">
                  <c:v>69.86</c:v>
                </c:pt>
                <c:pt idx="5301">
                  <c:v>67.69</c:v>
                </c:pt>
                <c:pt idx="5302">
                  <c:v>67.440000000000026</c:v>
                </c:pt>
                <c:pt idx="5303">
                  <c:v>67.349999999999994</c:v>
                </c:pt>
                <c:pt idx="5304">
                  <c:v>71.669999999999987</c:v>
                </c:pt>
                <c:pt idx="5305">
                  <c:v>71.55</c:v>
                </c:pt>
                <c:pt idx="5306">
                  <c:v>71.319999999999993</c:v>
                </c:pt>
                <c:pt idx="5307">
                  <c:v>68.69</c:v>
                </c:pt>
                <c:pt idx="5308">
                  <c:v>70.53</c:v>
                </c:pt>
                <c:pt idx="5309">
                  <c:v>67.989999999999995</c:v>
                </c:pt>
                <c:pt idx="5310">
                  <c:v>64.819999999999993</c:v>
                </c:pt>
                <c:pt idx="5311">
                  <c:v>65.11</c:v>
                </c:pt>
                <c:pt idx="5312">
                  <c:v>65.540000000000006</c:v>
                </c:pt>
                <c:pt idx="5313">
                  <c:v>65.489999999999995</c:v>
                </c:pt>
                <c:pt idx="5314">
                  <c:v>69.069999999999993</c:v>
                </c:pt>
                <c:pt idx="5315">
                  <c:v>69.19</c:v>
                </c:pt>
                <c:pt idx="5316">
                  <c:v>68.069999999999993</c:v>
                </c:pt>
                <c:pt idx="5317">
                  <c:v>68.040000000000006</c:v>
                </c:pt>
                <c:pt idx="5318">
                  <c:v>68.56</c:v>
                </c:pt>
                <c:pt idx="5319">
                  <c:v>67.2</c:v>
                </c:pt>
                <c:pt idx="5320">
                  <c:v>69.77</c:v>
                </c:pt>
                <c:pt idx="5321">
                  <c:v>70</c:v>
                </c:pt>
                <c:pt idx="5322">
                  <c:v>71.36</c:v>
                </c:pt>
                <c:pt idx="5323">
                  <c:v>72.400000000000006</c:v>
                </c:pt>
                <c:pt idx="5324">
                  <c:v>73.099999999999994</c:v>
                </c:pt>
                <c:pt idx="5325">
                  <c:v>74.45</c:v>
                </c:pt>
                <c:pt idx="5326">
                  <c:v>76.989999999999995</c:v>
                </c:pt>
                <c:pt idx="5327">
                  <c:v>77.77</c:v>
                </c:pt>
                <c:pt idx="5328">
                  <c:v>77.239999999999995</c:v>
                </c:pt>
                <c:pt idx="5329">
                  <c:v>79.69</c:v>
                </c:pt>
                <c:pt idx="5330">
                  <c:v>79.510000000000005</c:v>
                </c:pt>
                <c:pt idx="5331">
                  <c:v>78.92</c:v>
                </c:pt>
                <c:pt idx="5332">
                  <c:v>77.260000000000005</c:v>
                </c:pt>
                <c:pt idx="5333">
                  <c:v>77.92</c:v>
                </c:pt>
                <c:pt idx="5334">
                  <c:v>75.86</c:v>
                </c:pt>
                <c:pt idx="5335">
                  <c:v>78.040000000000006</c:v>
                </c:pt>
                <c:pt idx="5336">
                  <c:v>75.2</c:v>
                </c:pt>
                <c:pt idx="5337">
                  <c:v>76.55</c:v>
                </c:pt>
                <c:pt idx="5338">
                  <c:v>78.11</c:v>
                </c:pt>
                <c:pt idx="5339">
                  <c:v>78.89</c:v>
                </c:pt>
                <c:pt idx="5340">
                  <c:v>77.989999999999995</c:v>
                </c:pt>
                <c:pt idx="5341">
                  <c:v>75.86999999999999</c:v>
                </c:pt>
                <c:pt idx="5342">
                  <c:v>77.77</c:v>
                </c:pt>
                <c:pt idx="5343">
                  <c:v>77.5</c:v>
                </c:pt>
                <c:pt idx="5344">
                  <c:v>77.95</c:v>
                </c:pt>
                <c:pt idx="5345">
                  <c:v>76.02</c:v>
                </c:pt>
                <c:pt idx="5346">
                  <c:v>75.55</c:v>
                </c:pt>
                <c:pt idx="5347">
                  <c:v>78.760000000000005</c:v>
                </c:pt>
                <c:pt idx="5348">
                  <c:v>78.97</c:v>
                </c:pt>
                <c:pt idx="5349">
                  <c:v>79.47</c:v>
                </c:pt>
                <c:pt idx="5350">
                  <c:v>77.64</c:v>
                </c:pt>
                <c:pt idx="5351">
                  <c:v>77.2</c:v>
                </c:pt>
                <c:pt idx="5352">
                  <c:v>77.459999999999994</c:v>
                </c:pt>
                <c:pt idx="5353">
                  <c:v>76.459999999999994</c:v>
                </c:pt>
                <c:pt idx="5354">
                  <c:v>78.440000000000026</c:v>
                </c:pt>
                <c:pt idx="5355">
                  <c:v>76.989999999999995</c:v>
                </c:pt>
                <c:pt idx="5356">
                  <c:v>77.179999999999978</c:v>
                </c:pt>
                <c:pt idx="5357">
                  <c:v>78.47</c:v>
                </c:pt>
                <c:pt idx="5358">
                  <c:v>79.349999999999994</c:v>
                </c:pt>
                <c:pt idx="5359">
                  <c:v>77.88</c:v>
                </c:pt>
                <c:pt idx="5360">
                  <c:v>78.36</c:v>
                </c:pt>
                <c:pt idx="5361">
                  <c:v>77.52</c:v>
                </c:pt>
                <c:pt idx="5362">
                  <c:v>76.430000000000007</c:v>
                </c:pt>
                <c:pt idx="5363">
                  <c:v>75.19</c:v>
                </c:pt>
                <c:pt idx="5364">
                  <c:v>72.39</c:v>
                </c:pt>
                <c:pt idx="5365">
                  <c:v>71.86</c:v>
                </c:pt>
                <c:pt idx="5366">
                  <c:v>71.88</c:v>
                </c:pt>
                <c:pt idx="5367">
                  <c:v>71.89</c:v>
                </c:pt>
                <c:pt idx="5368">
                  <c:v>72.05</c:v>
                </c:pt>
                <c:pt idx="5369">
                  <c:v>73.55</c:v>
                </c:pt>
                <c:pt idx="5370">
                  <c:v>73.36999999999999</c:v>
                </c:pt>
                <c:pt idx="5371">
                  <c:v>73.75</c:v>
                </c:pt>
                <c:pt idx="5372">
                  <c:v>72.989999999999995</c:v>
                </c:pt>
                <c:pt idx="5373">
                  <c:v>73.459999999999994</c:v>
                </c:pt>
                <c:pt idx="5374">
                  <c:v>75.45</c:v>
                </c:pt>
                <c:pt idx="5375">
                  <c:v>76.31</c:v>
                </c:pt>
                <c:pt idx="5377">
                  <c:v>77.319999999999993</c:v>
                </c:pt>
                <c:pt idx="5378">
                  <c:v>77.64</c:v>
                </c:pt>
                <c:pt idx="5379">
                  <c:v>78.03</c:v>
                </c:pt>
                <c:pt idx="5380">
                  <c:v>77.930000000000007</c:v>
                </c:pt>
                <c:pt idx="5382">
                  <c:v>80.11999999999999</c:v>
                </c:pt>
                <c:pt idx="5383">
                  <c:v>80.59</c:v>
                </c:pt>
                <c:pt idx="5384">
                  <c:v>81.89</c:v>
                </c:pt>
                <c:pt idx="5385">
                  <c:v>81.510000000000005</c:v>
                </c:pt>
                <c:pt idx="5386">
                  <c:v>81.36999999999999</c:v>
                </c:pt>
                <c:pt idx="5387">
                  <c:v>80.97</c:v>
                </c:pt>
                <c:pt idx="5388">
                  <c:v>79.3</c:v>
                </c:pt>
                <c:pt idx="5389">
                  <c:v>78.31</c:v>
                </c:pt>
                <c:pt idx="5390">
                  <c:v>77.819999999999993</c:v>
                </c:pt>
                <c:pt idx="5391">
                  <c:v>77.11</c:v>
                </c:pt>
                <c:pt idx="5392">
                  <c:v>77.099999999999994</c:v>
                </c:pt>
                <c:pt idx="5393">
                  <c:v>77.63</c:v>
                </c:pt>
                <c:pt idx="5394">
                  <c:v>76.319999999999993</c:v>
                </c:pt>
                <c:pt idx="5395">
                  <c:v>74.58</c:v>
                </c:pt>
                <c:pt idx="5396">
                  <c:v>72.83</c:v>
                </c:pt>
                <c:pt idx="5397">
                  <c:v>73.69</c:v>
                </c:pt>
                <c:pt idx="5398">
                  <c:v>73.290000000000006</c:v>
                </c:pt>
                <c:pt idx="5399">
                  <c:v>72.239999999999995</c:v>
                </c:pt>
                <c:pt idx="5400">
                  <c:v>72.13</c:v>
                </c:pt>
                <c:pt idx="5401">
                  <c:v>71.459999999999994</c:v>
                </c:pt>
                <c:pt idx="5402">
                  <c:v>73.11</c:v>
                </c:pt>
                <c:pt idx="5403">
                  <c:v>76.06</c:v>
                </c:pt>
                <c:pt idx="5404">
                  <c:v>75.92</c:v>
                </c:pt>
                <c:pt idx="5405">
                  <c:v>72.13</c:v>
                </c:pt>
                <c:pt idx="5406">
                  <c:v>69.59</c:v>
                </c:pt>
                <c:pt idx="5407">
                  <c:v>70.11</c:v>
                </c:pt>
                <c:pt idx="5408">
                  <c:v>72.13</c:v>
                </c:pt>
                <c:pt idx="5409">
                  <c:v>72.540000000000006</c:v>
                </c:pt>
                <c:pt idx="5410">
                  <c:v>73.05</c:v>
                </c:pt>
                <c:pt idx="5411">
                  <c:v>72.900000000000006</c:v>
                </c:pt>
                <c:pt idx="5412">
                  <c:v>72.510000000000005</c:v>
                </c:pt>
                <c:pt idx="5413">
                  <c:v>75.679999999999978</c:v>
                </c:pt>
                <c:pt idx="5414">
                  <c:v>76.27</c:v>
                </c:pt>
                <c:pt idx="5415">
                  <c:v>77.78</c:v>
                </c:pt>
                <c:pt idx="5416">
                  <c:v>78.19</c:v>
                </c:pt>
                <c:pt idx="5417">
                  <c:v>78.61</c:v>
                </c:pt>
                <c:pt idx="5418">
                  <c:v>77.25</c:v>
                </c:pt>
                <c:pt idx="5419">
                  <c:v>78.09</c:v>
                </c:pt>
                <c:pt idx="5420">
                  <c:v>76.290000000000006</c:v>
                </c:pt>
                <c:pt idx="5421">
                  <c:v>77.59</c:v>
                </c:pt>
                <c:pt idx="5422">
                  <c:v>76.89</c:v>
                </c:pt>
                <c:pt idx="5423">
                  <c:v>78.179999999999978</c:v>
                </c:pt>
                <c:pt idx="5424">
                  <c:v>79.25</c:v>
                </c:pt>
                <c:pt idx="5425">
                  <c:v>78.540000000000006</c:v>
                </c:pt>
                <c:pt idx="5426">
                  <c:v>79.89</c:v>
                </c:pt>
                <c:pt idx="5427">
                  <c:v>80.47</c:v>
                </c:pt>
                <c:pt idx="5428">
                  <c:v>79.910000000000025</c:v>
                </c:pt>
                <c:pt idx="5429">
                  <c:v>80.48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Лист2!$M$1</c:f>
              <c:strCache>
                <c:ptCount val="1"/>
                <c:pt idx="0">
                  <c:v>WTI Цена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Лист2!$D$4:$D$5433</c:f>
              <c:numCache>
                <c:formatCode>dd/mmm/yy</c:formatCode>
                <c:ptCount val="5430"/>
                <c:pt idx="0">
                  <c:v>32511</c:v>
                </c:pt>
                <c:pt idx="1">
                  <c:v>32512</c:v>
                </c:pt>
                <c:pt idx="2">
                  <c:v>32513</c:v>
                </c:pt>
                <c:pt idx="3">
                  <c:v>32514</c:v>
                </c:pt>
                <c:pt idx="4">
                  <c:v>32517</c:v>
                </c:pt>
                <c:pt idx="5">
                  <c:v>32518</c:v>
                </c:pt>
                <c:pt idx="6">
                  <c:v>32519</c:v>
                </c:pt>
                <c:pt idx="7">
                  <c:v>32520</c:v>
                </c:pt>
                <c:pt idx="8">
                  <c:v>32521</c:v>
                </c:pt>
                <c:pt idx="9">
                  <c:v>32524</c:v>
                </c:pt>
                <c:pt idx="10">
                  <c:v>32525</c:v>
                </c:pt>
                <c:pt idx="11">
                  <c:v>32526</c:v>
                </c:pt>
                <c:pt idx="12">
                  <c:v>32527</c:v>
                </c:pt>
                <c:pt idx="13">
                  <c:v>32528</c:v>
                </c:pt>
                <c:pt idx="14">
                  <c:v>32531</c:v>
                </c:pt>
                <c:pt idx="15">
                  <c:v>32532</c:v>
                </c:pt>
                <c:pt idx="16">
                  <c:v>32533</c:v>
                </c:pt>
                <c:pt idx="17">
                  <c:v>32534</c:v>
                </c:pt>
                <c:pt idx="18">
                  <c:v>32535</c:v>
                </c:pt>
                <c:pt idx="19">
                  <c:v>32538</c:v>
                </c:pt>
                <c:pt idx="20">
                  <c:v>32539</c:v>
                </c:pt>
                <c:pt idx="21">
                  <c:v>32540</c:v>
                </c:pt>
                <c:pt idx="22">
                  <c:v>32541</c:v>
                </c:pt>
                <c:pt idx="23">
                  <c:v>32542</c:v>
                </c:pt>
                <c:pt idx="24">
                  <c:v>32545</c:v>
                </c:pt>
                <c:pt idx="25">
                  <c:v>32546</c:v>
                </c:pt>
                <c:pt idx="26">
                  <c:v>32547</c:v>
                </c:pt>
                <c:pt idx="27">
                  <c:v>32548</c:v>
                </c:pt>
                <c:pt idx="28">
                  <c:v>32549</c:v>
                </c:pt>
                <c:pt idx="29">
                  <c:v>32552</c:v>
                </c:pt>
                <c:pt idx="30">
                  <c:v>32553</c:v>
                </c:pt>
                <c:pt idx="31">
                  <c:v>32554</c:v>
                </c:pt>
                <c:pt idx="32">
                  <c:v>32555</c:v>
                </c:pt>
                <c:pt idx="33">
                  <c:v>32556</c:v>
                </c:pt>
                <c:pt idx="34">
                  <c:v>32559</c:v>
                </c:pt>
                <c:pt idx="35">
                  <c:v>32560</c:v>
                </c:pt>
                <c:pt idx="36">
                  <c:v>32561</c:v>
                </c:pt>
                <c:pt idx="37">
                  <c:v>32562</c:v>
                </c:pt>
                <c:pt idx="38">
                  <c:v>32563</c:v>
                </c:pt>
                <c:pt idx="39">
                  <c:v>32566</c:v>
                </c:pt>
                <c:pt idx="40">
                  <c:v>32567</c:v>
                </c:pt>
                <c:pt idx="41">
                  <c:v>32568</c:v>
                </c:pt>
                <c:pt idx="42">
                  <c:v>32569</c:v>
                </c:pt>
                <c:pt idx="43">
                  <c:v>32570</c:v>
                </c:pt>
                <c:pt idx="44">
                  <c:v>32573</c:v>
                </c:pt>
                <c:pt idx="45">
                  <c:v>32574</c:v>
                </c:pt>
                <c:pt idx="46">
                  <c:v>32575</c:v>
                </c:pt>
                <c:pt idx="47">
                  <c:v>32576</c:v>
                </c:pt>
                <c:pt idx="48">
                  <c:v>32577</c:v>
                </c:pt>
                <c:pt idx="49">
                  <c:v>32580</c:v>
                </c:pt>
                <c:pt idx="50">
                  <c:v>32581</c:v>
                </c:pt>
                <c:pt idx="51">
                  <c:v>32582</c:v>
                </c:pt>
                <c:pt idx="52">
                  <c:v>32583</c:v>
                </c:pt>
                <c:pt idx="53">
                  <c:v>32584</c:v>
                </c:pt>
                <c:pt idx="54">
                  <c:v>32587</c:v>
                </c:pt>
                <c:pt idx="55">
                  <c:v>32588</c:v>
                </c:pt>
                <c:pt idx="56">
                  <c:v>32589</c:v>
                </c:pt>
                <c:pt idx="57">
                  <c:v>32590</c:v>
                </c:pt>
                <c:pt idx="58">
                  <c:v>32595</c:v>
                </c:pt>
                <c:pt idx="59">
                  <c:v>32596</c:v>
                </c:pt>
                <c:pt idx="60">
                  <c:v>32597</c:v>
                </c:pt>
                <c:pt idx="61">
                  <c:v>32598</c:v>
                </c:pt>
                <c:pt idx="62">
                  <c:v>32601</c:v>
                </c:pt>
                <c:pt idx="63">
                  <c:v>32602</c:v>
                </c:pt>
                <c:pt idx="64">
                  <c:v>32603</c:v>
                </c:pt>
                <c:pt idx="65">
                  <c:v>32604</c:v>
                </c:pt>
                <c:pt idx="66">
                  <c:v>32605</c:v>
                </c:pt>
                <c:pt idx="67">
                  <c:v>32608</c:v>
                </c:pt>
                <c:pt idx="68">
                  <c:v>32609</c:v>
                </c:pt>
                <c:pt idx="69">
                  <c:v>32610</c:v>
                </c:pt>
                <c:pt idx="70">
                  <c:v>32611</c:v>
                </c:pt>
                <c:pt idx="71">
                  <c:v>32612</c:v>
                </c:pt>
                <c:pt idx="72">
                  <c:v>32615</c:v>
                </c:pt>
                <c:pt idx="73">
                  <c:v>32616</c:v>
                </c:pt>
                <c:pt idx="74">
                  <c:v>32617</c:v>
                </c:pt>
                <c:pt idx="75">
                  <c:v>32618</c:v>
                </c:pt>
                <c:pt idx="76">
                  <c:v>32619</c:v>
                </c:pt>
                <c:pt idx="77">
                  <c:v>32622</c:v>
                </c:pt>
                <c:pt idx="78">
                  <c:v>32623</c:v>
                </c:pt>
                <c:pt idx="79">
                  <c:v>32624</c:v>
                </c:pt>
                <c:pt idx="80">
                  <c:v>32625</c:v>
                </c:pt>
                <c:pt idx="81">
                  <c:v>32626</c:v>
                </c:pt>
                <c:pt idx="82">
                  <c:v>32630</c:v>
                </c:pt>
                <c:pt idx="83">
                  <c:v>32631</c:v>
                </c:pt>
                <c:pt idx="84">
                  <c:v>32632</c:v>
                </c:pt>
                <c:pt idx="85">
                  <c:v>32633</c:v>
                </c:pt>
                <c:pt idx="86">
                  <c:v>32636</c:v>
                </c:pt>
                <c:pt idx="87">
                  <c:v>32637</c:v>
                </c:pt>
                <c:pt idx="88">
                  <c:v>32638</c:v>
                </c:pt>
                <c:pt idx="89">
                  <c:v>32639</c:v>
                </c:pt>
                <c:pt idx="90">
                  <c:v>32640</c:v>
                </c:pt>
                <c:pt idx="91">
                  <c:v>32643</c:v>
                </c:pt>
                <c:pt idx="92">
                  <c:v>32644</c:v>
                </c:pt>
                <c:pt idx="93">
                  <c:v>32645</c:v>
                </c:pt>
                <c:pt idx="94">
                  <c:v>32646</c:v>
                </c:pt>
                <c:pt idx="95">
                  <c:v>32647</c:v>
                </c:pt>
                <c:pt idx="96">
                  <c:v>32650</c:v>
                </c:pt>
                <c:pt idx="97">
                  <c:v>32651</c:v>
                </c:pt>
                <c:pt idx="98">
                  <c:v>32652</c:v>
                </c:pt>
                <c:pt idx="99">
                  <c:v>32653</c:v>
                </c:pt>
                <c:pt idx="100">
                  <c:v>32654</c:v>
                </c:pt>
                <c:pt idx="101">
                  <c:v>32658</c:v>
                </c:pt>
                <c:pt idx="102">
                  <c:v>32659</c:v>
                </c:pt>
                <c:pt idx="103">
                  <c:v>32660</c:v>
                </c:pt>
                <c:pt idx="104">
                  <c:v>32661</c:v>
                </c:pt>
                <c:pt idx="105">
                  <c:v>32664</c:v>
                </c:pt>
                <c:pt idx="106">
                  <c:v>32665</c:v>
                </c:pt>
                <c:pt idx="107">
                  <c:v>32666</c:v>
                </c:pt>
                <c:pt idx="108">
                  <c:v>32667</c:v>
                </c:pt>
                <c:pt idx="109">
                  <c:v>32668</c:v>
                </c:pt>
                <c:pt idx="110">
                  <c:v>32671</c:v>
                </c:pt>
                <c:pt idx="111">
                  <c:v>32672</c:v>
                </c:pt>
                <c:pt idx="112">
                  <c:v>32673</c:v>
                </c:pt>
                <c:pt idx="113">
                  <c:v>32674</c:v>
                </c:pt>
                <c:pt idx="114">
                  <c:v>32675</c:v>
                </c:pt>
                <c:pt idx="115">
                  <c:v>32678</c:v>
                </c:pt>
                <c:pt idx="116">
                  <c:v>32679</c:v>
                </c:pt>
                <c:pt idx="117">
                  <c:v>32680</c:v>
                </c:pt>
                <c:pt idx="118">
                  <c:v>32681</c:v>
                </c:pt>
                <c:pt idx="119">
                  <c:v>32682</c:v>
                </c:pt>
                <c:pt idx="120">
                  <c:v>32685</c:v>
                </c:pt>
                <c:pt idx="121">
                  <c:v>32686</c:v>
                </c:pt>
                <c:pt idx="122">
                  <c:v>32687</c:v>
                </c:pt>
                <c:pt idx="123">
                  <c:v>32688</c:v>
                </c:pt>
                <c:pt idx="124">
                  <c:v>32689</c:v>
                </c:pt>
                <c:pt idx="125">
                  <c:v>32692</c:v>
                </c:pt>
                <c:pt idx="126">
                  <c:v>32693</c:v>
                </c:pt>
                <c:pt idx="127">
                  <c:v>32694</c:v>
                </c:pt>
                <c:pt idx="128">
                  <c:v>32695</c:v>
                </c:pt>
                <c:pt idx="129">
                  <c:v>32696</c:v>
                </c:pt>
                <c:pt idx="130">
                  <c:v>32699</c:v>
                </c:pt>
                <c:pt idx="131">
                  <c:v>32700</c:v>
                </c:pt>
                <c:pt idx="132">
                  <c:v>32701</c:v>
                </c:pt>
                <c:pt idx="133">
                  <c:v>32702</c:v>
                </c:pt>
                <c:pt idx="134">
                  <c:v>32703</c:v>
                </c:pt>
                <c:pt idx="135">
                  <c:v>32706</c:v>
                </c:pt>
                <c:pt idx="136">
                  <c:v>32707</c:v>
                </c:pt>
                <c:pt idx="137">
                  <c:v>32708</c:v>
                </c:pt>
                <c:pt idx="138">
                  <c:v>32709</c:v>
                </c:pt>
                <c:pt idx="139">
                  <c:v>32710</c:v>
                </c:pt>
                <c:pt idx="140">
                  <c:v>32713</c:v>
                </c:pt>
                <c:pt idx="141">
                  <c:v>32714</c:v>
                </c:pt>
                <c:pt idx="142">
                  <c:v>32715</c:v>
                </c:pt>
                <c:pt idx="143">
                  <c:v>32716</c:v>
                </c:pt>
                <c:pt idx="144">
                  <c:v>32717</c:v>
                </c:pt>
                <c:pt idx="145">
                  <c:v>32720</c:v>
                </c:pt>
                <c:pt idx="146">
                  <c:v>32721</c:v>
                </c:pt>
                <c:pt idx="147">
                  <c:v>32722</c:v>
                </c:pt>
                <c:pt idx="148">
                  <c:v>32723</c:v>
                </c:pt>
                <c:pt idx="149">
                  <c:v>32724</c:v>
                </c:pt>
                <c:pt idx="150">
                  <c:v>32727</c:v>
                </c:pt>
                <c:pt idx="151">
                  <c:v>32728</c:v>
                </c:pt>
                <c:pt idx="152">
                  <c:v>32729</c:v>
                </c:pt>
                <c:pt idx="153">
                  <c:v>32730</c:v>
                </c:pt>
                <c:pt idx="154">
                  <c:v>32731</c:v>
                </c:pt>
                <c:pt idx="155">
                  <c:v>32734</c:v>
                </c:pt>
                <c:pt idx="156">
                  <c:v>32735</c:v>
                </c:pt>
                <c:pt idx="157">
                  <c:v>32736</c:v>
                </c:pt>
                <c:pt idx="158">
                  <c:v>32737</c:v>
                </c:pt>
                <c:pt idx="159">
                  <c:v>32738</c:v>
                </c:pt>
                <c:pt idx="160">
                  <c:v>32741</c:v>
                </c:pt>
                <c:pt idx="161">
                  <c:v>32742</c:v>
                </c:pt>
                <c:pt idx="162">
                  <c:v>32743</c:v>
                </c:pt>
                <c:pt idx="163">
                  <c:v>32744</c:v>
                </c:pt>
                <c:pt idx="164">
                  <c:v>32745</c:v>
                </c:pt>
                <c:pt idx="165">
                  <c:v>32749</c:v>
                </c:pt>
                <c:pt idx="166">
                  <c:v>32750</c:v>
                </c:pt>
                <c:pt idx="167">
                  <c:v>32751</c:v>
                </c:pt>
                <c:pt idx="168">
                  <c:v>32752</c:v>
                </c:pt>
                <c:pt idx="169">
                  <c:v>32755</c:v>
                </c:pt>
                <c:pt idx="170">
                  <c:v>32756</c:v>
                </c:pt>
                <c:pt idx="171">
                  <c:v>32757</c:v>
                </c:pt>
                <c:pt idx="172">
                  <c:v>32758</c:v>
                </c:pt>
                <c:pt idx="173">
                  <c:v>32759</c:v>
                </c:pt>
                <c:pt idx="174">
                  <c:v>32762</c:v>
                </c:pt>
                <c:pt idx="175">
                  <c:v>32763</c:v>
                </c:pt>
                <c:pt idx="176">
                  <c:v>32764</c:v>
                </c:pt>
                <c:pt idx="177">
                  <c:v>32765</c:v>
                </c:pt>
                <c:pt idx="178">
                  <c:v>32766</c:v>
                </c:pt>
                <c:pt idx="179">
                  <c:v>32769</c:v>
                </c:pt>
                <c:pt idx="180">
                  <c:v>32770</c:v>
                </c:pt>
                <c:pt idx="181">
                  <c:v>32771</c:v>
                </c:pt>
                <c:pt idx="182">
                  <c:v>32772</c:v>
                </c:pt>
                <c:pt idx="183">
                  <c:v>32773</c:v>
                </c:pt>
                <c:pt idx="184">
                  <c:v>32776</c:v>
                </c:pt>
                <c:pt idx="185">
                  <c:v>32777</c:v>
                </c:pt>
                <c:pt idx="186">
                  <c:v>32778</c:v>
                </c:pt>
                <c:pt idx="187">
                  <c:v>32779</c:v>
                </c:pt>
                <c:pt idx="188">
                  <c:v>32780</c:v>
                </c:pt>
                <c:pt idx="189">
                  <c:v>32783</c:v>
                </c:pt>
                <c:pt idx="190">
                  <c:v>32784</c:v>
                </c:pt>
                <c:pt idx="191">
                  <c:v>32785</c:v>
                </c:pt>
                <c:pt idx="192">
                  <c:v>32786</c:v>
                </c:pt>
                <c:pt idx="193">
                  <c:v>32787</c:v>
                </c:pt>
                <c:pt idx="194">
                  <c:v>32790</c:v>
                </c:pt>
                <c:pt idx="195">
                  <c:v>32791</c:v>
                </c:pt>
                <c:pt idx="196">
                  <c:v>32792</c:v>
                </c:pt>
                <c:pt idx="197">
                  <c:v>32793</c:v>
                </c:pt>
                <c:pt idx="198">
                  <c:v>32794</c:v>
                </c:pt>
                <c:pt idx="199">
                  <c:v>32797</c:v>
                </c:pt>
                <c:pt idx="200">
                  <c:v>32798</c:v>
                </c:pt>
                <c:pt idx="201">
                  <c:v>32799</c:v>
                </c:pt>
                <c:pt idx="202">
                  <c:v>32800</c:v>
                </c:pt>
                <c:pt idx="203">
                  <c:v>32801</c:v>
                </c:pt>
                <c:pt idx="204">
                  <c:v>32804</c:v>
                </c:pt>
                <c:pt idx="205">
                  <c:v>32805</c:v>
                </c:pt>
                <c:pt idx="206">
                  <c:v>32806</c:v>
                </c:pt>
                <c:pt idx="207">
                  <c:v>32807</c:v>
                </c:pt>
                <c:pt idx="208">
                  <c:v>32808</c:v>
                </c:pt>
                <c:pt idx="209">
                  <c:v>32811</c:v>
                </c:pt>
                <c:pt idx="210">
                  <c:v>32812</c:v>
                </c:pt>
                <c:pt idx="211">
                  <c:v>32813</c:v>
                </c:pt>
                <c:pt idx="212">
                  <c:v>32814</c:v>
                </c:pt>
                <c:pt idx="213">
                  <c:v>32815</c:v>
                </c:pt>
                <c:pt idx="214">
                  <c:v>32818</c:v>
                </c:pt>
                <c:pt idx="215">
                  <c:v>32819</c:v>
                </c:pt>
                <c:pt idx="216">
                  <c:v>32820</c:v>
                </c:pt>
                <c:pt idx="217">
                  <c:v>32821</c:v>
                </c:pt>
                <c:pt idx="218">
                  <c:v>32822</c:v>
                </c:pt>
                <c:pt idx="219">
                  <c:v>32825</c:v>
                </c:pt>
                <c:pt idx="220">
                  <c:v>32826</c:v>
                </c:pt>
                <c:pt idx="221">
                  <c:v>32827</c:v>
                </c:pt>
                <c:pt idx="222">
                  <c:v>32828</c:v>
                </c:pt>
                <c:pt idx="223">
                  <c:v>32829</c:v>
                </c:pt>
                <c:pt idx="224">
                  <c:v>32832</c:v>
                </c:pt>
                <c:pt idx="225">
                  <c:v>32833</c:v>
                </c:pt>
                <c:pt idx="226">
                  <c:v>32834</c:v>
                </c:pt>
                <c:pt idx="227">
                  <c:v>32835</c:v>
                </c:pt>
                <c:pt idx="228">
                  <c:v>32836</c:v>
                </c:pt>
                <c:pt idx="229">
                  <c:v>32839</c:v>
                </c:pt>
                <c:pt idx="230">
                  <c:v>32840</c:v>
                </c:pt>
                <c:pt idx="231">
                  <c:v>32841</c:v>
                </c:pt>
                <c:pt idx="232">
                  <c:v>32842</c:v>
                </c:pt>
                <c:pt idx="233">
                  <c:v>32843</c:v>
                </c:pt>
                <c:pt idx="234">
                  <c:v>32846</c:v>
                </c:pt>
                <c:pt idx="235">
                  <c:v>32847</c:v>
                </c:pt>
                <c:pt idx="236">
                  <c:v>32848</c:v>
                </c:pt>
                <c:pt idx="237">
                  <c:v>32849</c:v>
                </c:pt>
                <c:pt idx="238">
                  <c:v>32850</c:v>
                </c:pt>
                <c:pt idx="239">
                  <c:v>32853</c:v>
                </c:pt>
                <c:pt idx="240">
                  <c:v>32854</c:v>
                </c:pt>
                <c:pt idx="241">
                  <c:v>32855</c:v>
                </c:pt>
                <c:pt idx="242">
                  <c:v>32856</c:v>
                </c:pt>
                <c:pt idx="243">
                  <c:v>32857</c:v>
                </c:pt>
                <c:pt idx="244">
                  <c:v>32860</c:v>
                </c:pt>
                <c:pt idx="245">
                  <c:v>32861</c:v>
                </c:pt>
                <c:pt idx="246">
                  <c:v>32862</c:v>
                </c:pt>
                <c:pt idx="247">
                  <c:v>32863</c:v>
                </c:pt>
                <c:pt idx="248">
                  <c:v>32864</c:v>
                </c:pt>
                <c:pt idx="249">
                  <c:v>32869</c:v>
                </c:pt>
                <c:pt idx="250">
                  <c:v>32870</c:v>
                </c:pt>
                <c:pt idx="251">
                  <c:v>32871</c:v>
                </c:pt>
                <c:pt idx="252">
                  <c:v>32875</c:v>
                </c:pt>
                <c:pt idx="253">
                  <c:v>32876</c:v>
                </c:pt>
                <c:pt idx="254">
                  <c:v>32877</c:v>
                </c:pt>
                <c:pt idx="255">
                  <c:v>32878</c:v>
                </c:pt>
                <c:pt idx="256">
                  <c:v>32881</c:v>
                </c:pt>
                <c:pt idx="257">
                  <c:v>32882</c:v>
                </c:pt>
                <c:pt idx="258">
                  <c:v>32883</c:v>
                </c:pt>
                <c:pt idx="259">
                  <c:v>32884</c:v>
                </c:pt>
                <c:pt idx="260">
                  <c:v>32885</c:v>
                </c:pt>
                <c:pt idx="261">
                  <c:v>32888</c:v>
                </c:pt>
                <c:pt idx="262">
                  <c:v>32889</c:v>
                </c:pt>
                <c:pt idx="263">
                  <c:v>32890</c:v>
                </c:pt>
                <c:pt idx="264">
                  <c:v>32891</c:v>
                </c:pt>
                <c:pt idx="265">
                  <c:v>32892</c:v>
                </c:pt>
                <c:pt idx="266">
                  <c:v>32895</c:v>
                </c:pt>
                <c:pt idx="267">
                  <c:v>32896</c:v>
                </c:pt>
                <c:pt idx="268">
                  <c:v>32897</c:v>
                </c:pt>
                <c:pt idx="269">
                  <c:v>32898</c:v>
                </c:pt>
                <c:pt idx="270">
                  <c:v>32899</c:v>
                </c:pt>
                <c:pt idx="271">
                  <c:v>32902</c:v>
                </c:pt>
                <c:pt idx="272">
                  <c:v>32903</c:v>
                </c:pt>
                <c:pt idx="273">
                  <c:v>32904</c:v>
                </c:pt>
                <c:pt idx="274">
                  <c:v>32905</c:v>
                </c:pt>
                <c:pt idx="275">
                  <c:v>32906</c:v>
                </c:pt>
                <c:pt idx="276">
                  <c:v>32909</c:v>
                </c:pt>
                <c:pt idx="277">
                  <c:v>32910</c:v>
                </c:pt>
                <c:pt idx="278">
                  <c:v>32911</c:v>
                </c:pt>
                <c:pt idx="279">
                  <c:v>32912</c:v>
                </c:pt>
                <c:pt idx="280">
                  <c:v>32913</c:v>
                </c:pt>
                <c:pt idx="281">
                  <c:v>32916</c:v>
                </c:pt>
                <c:pt idx="282">
                  <c:v>32917</c:v>
                </c:pt>
                <c:pt idx="283">
                  <c:v>32918</c:v>
                </c:pt>
                <c:pt idx="284">
                  <c:v>32919</c:v>
                </c:pt>
                <c:pt idx="285">
                  <c:v>32920</c:v>
                </c:pt>
                <c:pt idx="286">
                  <c:v>32923</c:v>
                </c:pt>
                <c:pt idx="287">
                  <c:v>32924</c:v>
                </c:pt>
                <c:pt idx="288">
                  <c:v>32925</c:v>
                </c:pt>
                <c:pt idx="289">
                  <c:v>32926</c:v>
                </c:pt>
                <c:pt idx="290">
                  <c:v>32927</c:v>
                </c:pt>
                <c:pt idx="291">
                  <c:v>32930</c:v>
                </c:pt>
                <c:pt idx="292">
                  <c:v>32931</c:v>
                </c:pt>
                <c:pt idx="293">
                  <c:v>32932</c:v>
                </c:pt>
                <c:pt idx="294">
                  <c:v>32933</c:v>
                </c:pt>
                <c:pt idx="295">
                  <c:v>32934</c:v>
                </c:pt>
                <c:pt idx="296">
                  <c:v>32937</c:v>
                </c:pt>
                <c:pt idx="297">
                  <c:v>32938</c:v>
                </c:pt>
                <c:pt idx="298">
                  <c:v>32939</c:v>
                </c:pt>
                <c:pt idx="299">
                  <c:v>32940</c:v>
                </c:pt>
                <c:pt idx="300">
                  <c:v>32941</c:v>
                </c:pt>
                <c:pt idx="301">
                  <c:v>32944</c:v>
                </c:pt>
                <c:pt idx="302">
                  <c:v>32945</c:v>
                </c:pt>
                <c:pt idx="303">
                  <c:v>32946</c:v>
                </c:pt>
                <c:pt idx="304">
                  <c:v>32947</c:v>
                </c:pt>
                <c:pt idx="305">
                  <c:v>32948</c:v>
                </c:pt>
                <c:pt idx="306">
                  <c:v>32951</c:v>
                </c:pt>
                <c:pt idx="307">
                  <c:v>32952</c:v>
                </c:pt>
                <c:pt idx="308">
                  <c:v>32953</c:v>
                </c:pt>
                <c:pt idx="309">
                  <c:v>32954</c:v>
                </c:pt>
                <c:pt idx="310">
                  <c:v>32955</c:v>
                </c:pt>
                <c:pt idx="311">
                  <c:v>32958</c:v>
                </c:pt>
                <c:pt idx="312">
                  <c:v>32959</c:v>
                </c:pt>
                <c:pt idx="313">
                  <c:v>32960</c:v>
                </c:pt>
                <c:pt idx="314">
                  <c:v>32961</c:v>
                </c:pt>
                <c:pt idx="315">
                  <c:v>32962</c:v>
                </c:pt>
                <c:pt idx="316">
                  <c:v>32965</c:v>
                </c:pt>
                <c:pt idx="317">
                  <c:v>32966</c:v>
                </c:pt>
                <c:pt idx="318">
                  <c:v>32967</c:v>
                </c:pt>
                <c:pt idx="319">
                  <c:v>32968</c:v>
                </c:pt>
                <c:pt idx="320">
                  <c:v>32969</c:v>
                </c:pt>
                <c:pt idx="321">
                  <c:v>32972</c:v>
                </c:pt>
                <c:pt idx="322">
                  <c:v>32973</c:v>
                </c:pt>
                <c:pt idx="323">
                  <c:v>32974</c:v>
                </c:pt>
                <c:pt idx="324">
                  <c:v>32975</c:v>
                </c:pt>
                <c:pt idx="325">
                  <c:v>32980</c:v>
                </c:pt>
                <c:pt idx="326">
                  <c:v>32981</c:v>
                </c:pt>
                <c:pt idx="327">
                  <c:v>32982</c:v>
                </c:pt>
                <c:pt idx="328">
                  <c:v>32983</c:v>
                </c:pt>
                <c:pt idx="329">
                  <c:v>32986</c:v>
                </c:pt>
                <c:pt idx="330">
                  <c:v>32987</c:v>
                </c:pt>
                <c:pt idx="331">
                  <c:v>32988</c:v>
                </c:pt>
                <c:pt idx="332">
                  <c:v>32989</c:v>
                </c:pt>
                <c:pt idx="333">
                  <c:v>32990</c:v>
                </c:pt>
                <c:pt idx="334">
                  <c:v>32993</c:v>
                </c:pt>
                <c:pt idx="335">
                  <c:v>32994</c:v>
                </c:pt>
                <c:pt idx="336">
                  <c:v>32995</c:v>
                </c:pt>
                <c:pt idx="337">
                  <c:v>32996</c:v>
                </c:pt>
                <c:pt idx="338">
                  <c:v>32997</c:v>
                </c:pt>
                <c:pt idx="339">
                  <c:v>33001</c:v>
                </c:pt>
                <c:pt idx="340">
                  <c:v>33002</c:v>
                </c:pt>
                <c:pt idx="341">
                  <c:v>33003</c:v>
                </c:pt>
                <c:pt idx="342">
                  <c:v>33004</c:v>
                </c:pt>
                <c:pt idx="343">
                  <c:v>33007</c:v>
                </c:pt>
                <c:pt idx="344">
                  <c:v>33008</c:v>
                </c:pt>
                <c:pt idx="345">
                  <c:v>33009</c:v>
                </c:pt>
                <c:pt idx="346">
                  <c:v>33010</c:v>
                </c:pt>
                <c:pt idx="347">
                  <c:v>33011</c:v>
                </c:pt>
                <c:pt idx="348">
                  <c:v>33014</c:v>
                </c:pt>
                <c:pt idx="349">
                  <c:v>33015</c:v>
                </c:pt>
                <c:pt idx="350">
                  <c:v>33016</c:v>
                </c:pt>
                <c:pt idx="351">
                  <c:v>33017</c:v>
                </c:pt>
                <c:pt idx="352">
                  <c:v>33018</c:v>
                </c:pt>
                <c:pt idx="353">
                  <c:v>33022</c:v>
                </c:pt>
                <c:pt idx="354">
                  <c:v>33023</c:v>
                </c:pt>
                <c:pt idx="355">
                  <c:v>33024</c:v>
                </c:pt>
                <c:pt idx="356">
                  <c:v>33025</c:v>
                </c:pt>
                <c:pt idx="357">
                  <c:v>33028</c:v>
                </c:pt>
                <c:pt idx="358">
                  <c:v>33029</c:v>
                </c:pt>
                <c:pt idx="359">
                  <c:v>33030</c:v>
                </c:pt>
                <c:pt idx="360">
                  <c:v>33031</c:v>
                </c:pt>
                <c:pt idx="361">
                  <c:v>33032</c:v>
                </c:pt>
                <c:pt idx="362">
                  <c:v>33035</c:v>
                </c:pt>
                <c:pt idx="363">
                  <c:v>33036</c:v>
                </c:pt>
                <c:pt idx="364">
                  <c:v>33037</c:v>
                </c:pt>
                <c:pt idx="365">
                  <c:v>33038</c:v>
                </c:pt>
                <c:pt idx="366">
                  <c:v>33039</c:v>
                </c:pt>
                <c:pt idx="367">
                  <c:v>33042</c:v>
                </c:pt>
                <c:pt idx="368">
                  <c:v>33043</c:v>
                </c:pt>
                <c:pt idx="369">
                  <c:v>33044</c:v>
                </c:pt>
                <c:pt idx="370">
                  <c:v>33045</c:v>
                </c:pt>
                <c:pt idx="371">
                  <c:v>33046</c:v>
                </c:pt>
                <c:pt idx="372">
                  <c:v>33049</c:v>
                </c:pt>
                <c:pt idx="373">
                  <c:v>33050</c:v>
                </c:pt>
                <c:pt idx="374">
                  <c:v>33051</c:v>
                </c:pt>
                <c:pt idx="375">
                  <c:v>33052</c:v>
                </c:pt>
                <c:pt idx="376">
                  <c:v>33053</c:v>
                </c:pt>
                <c:pt idx="377">
                  <c:v>33056</c:v>
                </c:pt>
                <c:pt idx="378">
                  <c:v>33057</c:v>
                </c:pt>
                <c:pt idx="379">
                  <c:v>33058</c:v>
                </c:pt>
                <c:pt idx="380">
                  <c:v>33059</c:v>
                </c:pt>
                <c:pt idx="381">
                  <c:v>33060</c:v>
                </c:pt>
                <c:pt idx="382">
                  <c:v>33063</c:v>
                </c:pt>
                <c:pt idx="383">
                  <c:v>33064</c:v>
                </c:pt>
                <c:pt idx="384">
                  <c:v>33065</c:v>
                </c:pt>
                <c:pt idx="385">
                  <c:v>33066</c:v>
                </c:pt>
                <c:pt idx="386">
                  <c:v>33067</c:v>
                </c:pt>
                <c:pt idx="387">
                  <c:v>33070</c:v>
                </c:pt>
                <c:pt idx="388">
                  <c:v>33071</c:v>
                </c:pt>
                <c:pt idx="389">
                  <c:v>33072</c:v>
                </c:pt>
                <c:pt idx="390">
                  <c:v>33073</c:v>
                </c:pt>
                <c:pt idx="391">
                  <c:v>33074</c:v>
                </c:pt>
                <c:pt idx="392">
                  <c:v>33077</c:v>
                </c:pt>
                <c:pt idx="393">
                  <c:v>33078</c:v>
                </c:pt>
                <c:pt idx="394">
                  <c:v>33079</c:v>
                </c:pt>
                <c:pt idx="395">
                  <c:v>33080</c:v>
                </c:pt>
                <c:pt idx="396">
                  <c:v>33081</c:v>
                </c:pt>
                <c:pt idx="397">
                  <c:v>33084</c:v>
                </c:pt>
                <c:pt idx="398">
                  <c:v>33085</c:v>
                </c:pt>
                <c:pt idx="399">
                  <c:v>33086</c:v>
                </c:pt>
                <c:pt idx="400">
                  <c:v>33087</c:v>
                </c:pt>
                <c:pt idx="401">
                  <c:v>33088</c:v>
                </c:pt>
                <c:pt idx="402">
                  <c:v>33091</c:v>
                </c:pt>
                <c:pt idx="403">
                  <c:v>33092</c:v>
                </c:pt>
                <c:pt idx="404">
                  <c:v>33093</c:v>
                </c:pt>
                <c:pt idx="405">
                  <c:v>33094</c:v>
                </c:pt>
                <c:pt idx="406">
                  <c:v>33095</c:v>
                </c:pt>
                <c:pt idx="407">
                  <c:v>33098</c:v>
                </c:pt>
                <c:pt idx="408">
                  <c:v>33099</c:v>
                </c:pt>
                <c:pt idx="409">
                  <c:v>33100</c:v>
                </c:pt>
                <c:pt idx="410">
                  <c:v>33101</c:v>
                </c:pt>
                <c:pt idx="411">
                  <c:v>33102</c:v>
                </c:pt>
                <c:pt idx="412">
                  <c:v>33105</c:v>
                </c:pt>
                <c:pt idx="413">
                  <c:v>33106</c:v>
                </c:pt>
                <c:pt idx="414">
                  <c:v>33107</c:v>
                </c:pt>
                <c:pt idx="415">
                  <c:v>33108</c:v>
                </c:pt>
                <c:pt idx="416">
                  <c:v>33109</c:v>
                </c:pt>
                <c:pt idx="417">
                  <c:v>33113</c:v>
                </c:pt>
                <c:pt idx="418">
                  <c:v>33114</c:v>
                </c:pt>
                <c:pt idx="419">
                  <c:v>33115</c:v>
                </c:pt>
                <c:pt idx="420">
                  <c:v>33116</c:v>
                </c:pt>
                <c:pt idx="421">
                  <c:v>33119</c:v>
                </c:pt>
                <c:pt idx="422">
                  <c:v>33120</c:v>
                </c:pt>
                <c:pt idx="423">
                  <c:v>33121</c:v>
                </c:pt>
                <c:pt idx="424">
                  <c:v>33122</c:v>
                </c:pt>
                <c:pt idx="425">
                  <c:v>33123</c:v>
                </c:pt>
                <c:pt idx="426">
                  <c:v>33126</c:v>
                </c:pt>
                <c:pt idx="427">
                  <c:v>33127</c:v>
                </c:pt>
                <c:pt idx="428">
                  <c:v>33128</c:v>
                </c:pt>
                <c:pt idx="429">
                  <c:v>33129</c:v>
                </c:pt>
                <c:pt idx="430">
                  <c:v>33130</c:v>
                </c:pt>
                <c:pt idx="431">
                  <c:v>33133</c:v>
                </c:pt>
                <c:pt idx="432">
                  <c:v>33134</c:v>
                </c:pt>
                <c:pt idx="433">
                  <c:v>33135</c:v>
                </c:pt>
                <c:pt idx="434">
                  <c:v>33136</c:v>
                </c:pt>
                <c:pt idx="435">
                  <c:v>33137</c:v>
                </c:pt>
                <c:pt idx="436">
                  <c:v>33140</c:v>
                </c:pt>
                <c:pt idx="437">
                  <c:v>33141</c:v>
                </c:pt>
                <c:pt idx="438">
                  <c:v>33142</c:v>
                </c:pt>
                <c:pt idx="439">
                  <c:v>33143</c:v>
                </c:pt>
                <c:pt idx="440">
                  <c:v>33144</c:v>
                </c:pt>
                <c:pt idx="441">
                  <c:v>33147</c:v>
                </c:pt>
                <c:pt idx="442">
                  <c:v>33148</c:v>
                </c:pt>
                <c:pt idx="443">
                  <c:v>33149</c:v>
                </c:pt>
                <c:pt idx="444">
                  <c:v>33150</c:v>
                </c:pt>
                <c:pt idx="445">
                  <c:v>33151</c:v>
                </c:pt>
                <c:pt idx="446">
                  <c:v>33154</c:v>
                </c:pt>
                <c:pt idx="447">
                  <c:v>33155</c:v>
                </c:pt>
                <c:pt idx="448">
                  <c:v>33156</c:v>
                </c:pt>
                <c:pt idx="449">
                  <c:v>33157</c:v>
                </c:pt>
                <c:pt idx="450">
                  <c:v>33158</c:v>
                </c:pt>
                <c:pt idx="451">
                  <c:v>33161</c:v>
                </c:pt>
                <c:pt idx="452">
                  <c:v>33162</c:v>
                </c:pt>
                <c:pt idx="453">
                  <c:v>33163</c:v>
                </c:pt>
                <c:pt idx="454">
                  <c:v>33164</c:v>
                </c:pt>
                <c:pt idx="455">
                  <c:v>33165</c:v>
                </c:pt>
                <c:pt idx="456">
                  <c:v>33168</c:v>
                </c:pt>
                <c:pt idx="457">
                  <c:v>33169</c:v>
                </c:pt>
                <c:pt idx="458">
                  <c:v>33170</c:v>
                </c:pt>
                <c:pt idx="459">
                  <c:v>33171</c:v>
                </c:pt>
                <c:pt idx="460">
                  <c:v>33172</c:v>
                </c:pt>
                <c:pt idx="461">
                  <c:v>33175</c:v>
                </c:pt>
                <c:pt idx="462">
                  <c:v>33176</c:v>
                </c:pt>
                <c:pt idx="463">
                  <c:v>33177</c:v>
                </c:pt>
                <c:pt idx="464">
                  <c:v>33178</c:v>
                </c:pt>
                <c:pt idx="465">
                  <c:v>33179</c:v>
                </c:pt>
                <c:pt idx="466">
                  <c:v>33182</c:v>
                </c:pt>
                <c:pt idx="467">
                  <c:v>33183</c:v>
                </c:pt>
                <c:pt idx="468">
                  <c:v>33184</c:v>
                </c:pt>
                <c:pt idx="469">
                  <c:v>33185</c:v>
                </c:pt>
                <c:pt idx="470">
                  <c:v>33186</c:v>
                </c:pt>
                <c:pt idx="471">
                  <c:v>33189</c:v>
                </c:pt>
                <c:pt idx="472">
                  <c:v>33190</c:v>
                </c:pt>
                <c:pt idx="473">
                  <c:v>33191</c:v>
                </c:pt>
                <c:pt idx="474">
                  <c:v>33192</c:v>
                </c:pt>
                <c:pt idx="475">
                  <c:v>33193</c:v>
                </c:pt>
                <c:pt idx="476">
                  <c:v>33196</c:v>
                </c:pt>
                <c:pt idx="477">
                  <c:v>33197</c:v>
                </c:pt>
                <c:pt idx="478">
                  <c:v>33198</c:v>
                </c:pt>
                <c:pt idx="479">
                  <c:v>33199</c:v>
                </c:pt>
                <c:pt idx="480">
                  <c:v>33200</c:v>
                </c:pt>
                <c:pt idx="481">
                  <c:v>33203</c:v>
                </c:pt>
                <c:pt idx="482">
                  <c:v>33204</c:v>
                </c:pt>
                <c:pt idx="483">
                  <c:v>33205</c:v>
                </c:pt>
                <c:pt idx="484">
                  <c:v>33206</c:v>
                </c:pt>
                <c:pt idx="485">
                  <c:v>33207</c:v>
                </c:pt>
                <c:pt idx="486">
                  <c:v>33210</c:v>
                </c:pt>
                <c:pt idx="487">
                  <c:v>33211</c:v>
                </c:pt>
                <c:pt idx="488">
                  <c:v>33212</c:v>
                </c:pt>
                <c:pt idx="489">
                  <c:v>33213</c:v>
                </c:pt>
                <c:pt idx="490">
                  <c:v>33214</c:v>
                </c:pt>
                <c:pt idx="491">
                  <c:v>33217</c:v>
                </c:pt>
                <c:pt idx="492">
                  <c:v>33218</c:v>
                </c:pt>
                <c:pt idx="493">
                  <c:v>33219</c:v>
                </c:pt>
                <c:pt idx="494">
                  <c:v>33220</c:v>
                </c:pt>
                <c:pt idx="495">
                  <c:v>33221</c:v>
                </c:pt>
                <c:pt idx="496">
                  <c:v>33224</c:v>
                </c:pt>
                <c:pt idx="497">
                  <c:v>33225</c:v>
                </c:pt>
                <c:pt idx="498">
                  <c:v>33226</c:v>
                </c:pt>
                <c:pt idx="499">
                  <c:v>33227</c:v>
                </c:pt>
                <c:pt idx="500">
                  <c:v>33228</c:v>
                </c:pt>
                <c:pt idx="501">
                  <c:v>33231</c:v>
                </c:pt>
                <c:pt idx="502">
                  <c:v>33234</c:v>
                </c:pt>
                <c:pt idx="503">
                  <c:v>33235</c:v>
                </c:pt>
                <c:pt idx="504">
                  <c:v>33238</c:v>
                </c:pt>
                <c:pt idx="505">
                  <c:v>33240</c:v>
                </c:pt>
                <c:pt idx="506">
                  <c:v>33241</c:v>
                </c:pt>
                <c:pt idx="507">
                  <c:v>33242</c:v>
                </c:pt>
                <c:pt idx="508">
                  <c:v>33245</c:v>
                </c:pt>
                <c:pt idx="509">
                  <c:v>33246</c:v>
                </c:pt>
                <c:pt idx="510">
                  <c:v>33247</c:v>
                </c:pt>
                <c:pt idx="511">
                  <c:v>33248</c:v>
                </c:pt>
                <c:pt idx="512">
                  <c:v>33249</c:v>
                </c:pt>
                <c:pt idx="513">
                  <c:v>33252</c:v>
                </c:pt>
                <c:pt idx="514">
                  <c:v>33253</c:v>
                </c:pt>
                <c:pt idx="515">
                  <c:v>33254</c:v>
                </c:pt>
                <c:pt idx="516">
                  <c:v>33255</c:v>
                </c:pt>
                <c:pt idx="517">
                  <c:v>33256</c:v>
                </c:pt>
                <c:pt idx="518">
                  <c:v>33259</c:v>
                </c:pt>
                <c:pt idx="519">
                  <c:v>33260</c:v>
                </c:pt>
                <c:pt idx="520">
                  <c:v>33261</c:v>
                </c:pt>
                <c:pt idx="521">
                  <c:v>33262</c:v>
                </c:pt>
                <c:pt idx="522">
                  <c:v>33263</c:v>
                </c:pt>
                <c:pt idx="523">
                  <c:v>33266</c:v>
                </c:pt>
                <c:pt idx="524">
                  <c:v>33267</c:v>
                </c:pt>
                <c:pt idx="525">
                  <c:v>33268</c:v>
                </c:pt>
                <c:pt idx="526">
                  <c:v>33269</c:v>
                </c:pt>
                <c:pt idx="527">
                  <c:v>33270</c:v>
                </c:pt>
                <c:pt idx="528">
                  <c:v>33273</c:v>
                </c:pt>
                <c:pt idx="529">
                  <c:v>33274</c:v>
                </c:pt>
                <c:pt idx="530">
                  <c:v>33275</c:v>
                </c:pt>
                <c:pt idx="531">
                  <c:v>33276</c:v>
                </c:pt>
                <c:pt idx="532">
                  <c:v>33277</c:v>
                </c:pt>
                <c:pt idx="533">
                  <c:v>33280</c:v>
                </c:pt>
                <c:pt idx="534">
                  <c:v>33281</c:v>
                </c:pt>
                <c:pt idx="535">
                  <c:v>33282</c:v>
                </c:pt>
                <c:pt idx="536">
                  <c:v>33283</c:v>
                </c:pt>
                <c:pt idx="537">
                  <c:v>33284</c:v>
                </c:pt>
                <c:pt idx="538">
                  <c:v>33287</c:v>
                </c:pt>
                <c:pt idx="539">
                  <c:v>33288</c:v>
                </c:pt>
                <c:pt idx="540">
                  <c:v>33289</c:v>
                </c:pt>
                <c:pt idx="541">
                  <c:v>33290</c:v>
                </c:pt>
                <c:pt idx="542">
                  <c:v>33291</c:v>
                </c:pt>
                <c:pt idx="543">
                  <c:v>33294</c:v>
                </c:pt>
                <c:pt idx="544">
                  <c:v>33295</c:v>
                </c:pt>
                <c:pt idx="545">
                  <c:v>33296</c:v>
                </c:pt>
                <c:pt idx="546">
                  <c:v>33297</c:v>
                </c:pt>
                <c:pt idx="547">
                  <c:v>33298</c:v>
                </c:pt>
                <c:pt idx="548">
                  <c:v>33301</c:v>
                </c:pt>
                <c:pt idx="549">
                  <c:v>33302</c:v>
                </c:pt>
                <c:pt idx="550">
                  <c:v>33303</c:v>
                </c:pt>
                <c:pt idx="551">
                  <c:v>33304</c:v>
                </c:pt>
                <c:pt idx="552">
                  <c:v>33305</c:v>
                </c:pt>
                <c:pt idx="553">
                  <c:v>33308</c:v>
                </c:pt>
                <c:pt idx="554">
                  <c:v>33309</c:v>
                </c:pt>
                <c:pt idx="555">
                  <c:v>33310</c:v>
                </c:pt>
                <c:pt idx="556">
                  <c:v>33311</c:v>
                </c:pt>
                <c:pt idx="557">
                  <c:v>33312</c:v>
                </c:pt>
                <c:pt idx="558">
                  <c:v>33315</c:v>
                </c:pt>
                <c:pt idx="559">
                  <c:v>33316</c:v>
                </c:pt>
                <c:pt idx="560">
                  <c:v>33317</c:v>
                </c:pt>
                <c:pt idx="561">
                  <c:v>33318</c:v>
                </c:pt>
                <c:pt idx="562">
                  <c:v>33319</c:v>
                </c:pt>
                <c:pt idx="563">
                  <c:v>33322</c:v>
                </c:pt>
                <c:pt idx="564">
                  <c:v>33323</c:v>
                </c:pt>
                <c:pt idx="565">
                  <c:v>33324</c:v>
                </c:pt>
                <c:pt idx="566">
                  <c:v>33325</c:v>
                </c:pt>
                <c:pt idx="567">
                  <c:v>33330</c:v>
                </c:pt>
                <c:pt idx="568">
                  <c:v>33331</c:v>
                </c:pt>
                <c:pt idx="569">
                  <c:v>33332</c:v>
                </c:pt>
                <c:pt idx="570">
                  <c:v>33333</c:v>
                </c:pt>
                <c:pt idx="571">
                  <c:v>33336</c:v>
                </c:pt>
                <c:pt idx="572">
                  <c:v>33337</c:v>
                </c:pt>
                <c:pt idx="573">
                  <c:v>33338</c:v>
                </c:pt>
                <c:pt idx="574">
                  <c:v>33339</c:v>
                </c:pt>
                <c:pt idx="575">
                  <c:v>33340</c:v>
                </c:pt>
                <c:pt idx="576">
                  <c:v>33343</c:v>
                </c:pt>
                <c:pt idx="577">
                  <c:v>33344</c:v>
                </c:pt>
                <c:pt idx="578">
                  <c:v>33345</c:v>
                </c:pt>
                <c:pt idx="579">
                  <c:v>33346</c:v>
                </c:pt>
                <c:pt idx="580">
                  <c:v>33347</c:v>
                </c:pt>
                <c:pt idx="581">
                  <c:v>33350</c:v>
                </c:pt>
                <c:pt idx="582">
                  <c:v>33351</c:v>
                </c:pt>
                <c:pt idx="583">
                  <c:v>33352</c:v>
                </c:pt>
                <c:pt idx="584">
                  <c:v>33353</c:v>
                </c:pt>
                <c:pt idx="585">
                  <c:v>33354</c:v>
                </c:pt>
                <c:pt idx="586">
                  <c:v>33357</c:v>
                </c:pt>
                <c:pt idx="587">
                  <c:v>33358</c:v>
                </c:pt>
                <c:pt idx="588">
                  <c:v>33359</c:v>
                </c:pt>
                <c:pt idx="589">
                  <c:v>33360</c:v>
                </c:pt>
                <c:pt idx="590">
                  <c:v>33361</c:v>
                </c:pt>
                <c:pt idx="591">
                  <c:v>33365</c:v>
                </c:pt>
                <c:pt idx="592">
                  <c:v>33366</c:v>
                </c:pt>
                <c:pt idx="593">
                  <c:v>33367</c:v>
                </c:pt>
                <c:pt idx="594">
                  <c:v>33368</c:v>
                </c:pt>
                <c:pt idx="595">
                  <c:v>33371</c:v>
                </c:pt>
                <c:pt idx="596">
                  <c:v>33372</c:v>
                </c:pt>
                <c:pt idx="597">
                  <c:v>33373</c:v>
                </c:pt>
                <c:pt idx="598">
                  <c:v>33374</c:v>
                </c:pt>
                <c:pt idx="599">
                  <c:v>33375</c:v>
                </c:pt>
                <c:pt idx="600">
                  <c:v>33378</c:v>
                </c:pt>
                <c:pt idx="601">
                  <c:v>33379</c:v>
                </c:pt>
                <c:pt idx="602">
                  <c:v>33380</c:v>
                </c:pt>
                <c:pt idx="603">
                  <c:v>33381</c:v>
                </c:pt>
                <c:pt idx="604">
                  <c:v>33382</c:v>
                </c:pt>
                <c:pt idx="605">
                  <c:v>33386</c:v>
                </c:pt>
                <c:pt idx="606">
                  <c:v>33387</c:v>
                </c:pt>
                <c:pt idx="607">
                  <c:v>33388</c:v>
                </c:pt>
                <c:pt idx="608">
                  <c:v>33389</c:v>
                </c:pt>
                <c:pt idx="609">
                  <c:v>33392</c:v>
                </c:pt>
                <c:pt idx="610">
                  <c:v>33393</c:v>
                </c:pt>
                <c:pt idx="611">
                  <c:v>33394</c:v>
                </c:pt>
                <c:pt idx="612">
                  <c:v>33395</c:v>
                </c:pt>
                <c:pt idx="613">
                  <c:v>33396</c:v>
                </c:pt>
                <c:pt idx="614">
                  <c:v>33399</c:v>
                </c:pt>
                <c:pt idx="615">
                  <c:v>33400</c:v>
                </c:pt>
                <c:pt idx="616">
                  <c:v>33401</c:v>
                </c:pt>
                <c:pt idx="617">
                  <c:v>33402</c:v>
                </c:pt>
                <c:pt idx="618">
                  <c:v>33403</c:v>
                </c:pt>
                <c:pt idx="619">
                  <c:v>33406</c:v>
                </c:pt>
                <c:pt idx="620">
                  <c:v>33407</c:v>
                </c:pt>
                <c:pt idx="621">
                  <c:v>33408</c:v>
                </c:pt>
                <c:pt idx="622">
                  <c:v>33409</c:v>
                </c:pt>
                <c:pt idx="623">
                  <c:v>33410</c:v>
                </c:pt>
                <c:pt idx="624">
                  <c:v>33413</c:v>
                </c:pt>
                <c:pt idx="625">
                  <c:v>33414</c:v>
                </c:pt>
                <c:pt idx="626">
                  <c:v>33415</c:v>
                </c:pt>
                <c:pt idx="627">
                  <c:v>33416</c:v>
                </c:pt>
                <c:pt idx="628">
                  <c:v>33417</c:v>
                </c:pt>
                <c:pt idx="629">
                  <c:v>33420</c:v>
                </c:pt>
                <c:pt idx="630">
                  <c:v>33421</c:v>
                </c:pt>
                <c:pt idx="631">
                  <c:v>33422</c:v>
                </c:pt>
                <c:pt idx="632">
                  <c:v>33423</c:v>
                </c:pt>
                <c:pt idx="633">
                  <c:v>33424</c:v>
                </c:pt>
                <c:pt idx="634">
                  <c:v>33427</c:v>
                </c:pt>
                <c:pt idx="635">
                  <c:v>33428</c:v>
                </c:pt>
                <c:pt idx="636">
                  <c:v>33429</c:v>
                </c:pt>
                <c:pt idx="637">
                  <c:v>33430</c:v>
                </c:pt>
                <c:pt idx="638">
                  <c:v>33431</c:v>
                </c:pt>
                <c:pt idx="639">
                  <c:v>33434</c:v>
                </c:pt>
                <c:pt idx="640">
                  <c:v>33435</c:v>
                </c:pt>
                <c:pt idx="641">
                  <c:v>33436</c:v>
                </c:pt>
                <c:pt idx="642">
                  <c:v>33437</c:v>
                </c:pt>
                <c:pt idx="643">
                  <c:v>33438</c:v>
                </c:pt>
                <c:pt idx="644">
                  <c:v>33441</c:v>
                </c:pt>
                <c:pt idx="645">
                  <c:v>33442</c:v>
                </c:pt>
                <c:pt idx="646">
                  <c:v>33443</c:v>
                </c:pt>
                <c:pt idx="647">
                  <c:v>33444</c:v>
                </c:pt>
                <c:pt idx="648">
                  <c:v>33445</c:v>
                </c:pt>
                <c:pt idx="649">
                  <c:v>33448</c:v>
                </c:pt>
                <c:pt idx="650">
                  <c:v>33449</c:v>
                </c:pt>
                <c:pt idx="651">
                  <c:v>33450</c:v>
                </c:pt>
                <c:pt idx="652">
                  <c:v>33451</c:v>
                </c:pt>
                <c:pt idx="653">
                  <c:v>33452</c:v>
                </c:pt>
                <c:pt idx="654">
                  <c:v>33455</c:v>
                </c:pt>
                <c:pt idx="655">
                  <c:v>33456</c:v>
                </c:pt>
                <c:pt idx="656">
                  <c:v>33457</c:v>
                </c:pt>
                <c:pt idx="657">
                  <c:v>33458</c:v>
                </c:pt>
                <c:pt idx="658">
                  <c:v>33459</c:v>
                </c:pt>
                <c:pt idx="659">
                  <c:v>33462</c:v>
                </c:pt>
                <c:pt idx="660">
                  <c:v>33463</c:v>
                </c:pt>
                <c:pt idx="661">
                  <c:v>33464</c:v>
                </c:pt>
                <c:pt idx="662">
                  <c:v>33465</c:v>
                </c:pt>
                <c:pt idx="663">
                  <c:v>33466</c:v>
                </c:pt>
                <c:pt idx="664">
                  <c:v>33469</c:v>
                </c:pt>
                <c:pt idx="665">
                  <c:v>33470</c:v>
                </c:pt>
                <c:pt idx="666">
                  <c:v>33471</c:v>
                </c:pt>
                <c:pt idx="667">
                  <c:v>33472</c:v>
                </c:pt>
                <c:pt idx="668">
                  <c:v>33473</c:v>
                </c:pt>
                <c:pt idx="669">
                  <c:v>33477</c:v>
                </c:pt>
                <c:pt idx="670">
                  <c:v>33478</c:v>
                </c:pt>
                <c:pt idx="671">
                  <c:v>33479</c:v>
                </c:pt>
                <c:pt idx="672">
                  <c:v>33480</c:v>
                </c:pt>
                <c:pt idx="673">
                  <c:v>33483</c:v>
                </c:pt>
                <c:pt idx="674">
                  <c:v>33484</c:v>
                </c:pt>
                <c:pt idx="675">
                  <c:v>33485</c:v>
                </c:pt>
                <c:pt idx="676">
                  <c:v>33486</c:v>
                </c:pt>
                <c:pt idx="677">
                  <c:v>33487</c:v>
                </c:pt>
                <c:pt idx="678">
                  <c:v>33490</c:v>
                </c:pt>
                <c:pt idx="679">
                  <c:v>33491</c:v>
                </c:pt>
                <c:pt idx="680">
                  <c:v>33492</c:v>
                </c:pt>
                <c:pt idx="681">
                  <c:v>33493</c:v>
                </c:pt>
                <c:pt idx="682">
                  <c:v>33494</c:v>
                </c:pt>
                <c:pt idx="683">
                  <c:v>33497</c:v>
                </c:pt>
                <c:pt idx="684">
                  <c:v>33498</c:v>
                </c:pt>
                <c:pt idx="685">
                  <c:v>33499</c:v>
                </c:pt>
                <c:pt idx="686">
                  <c:v>33500</c:v>
                </c:pt>
                <c:pt idx="687">
                  <c:v>33501</c:v>
                </c:pt>
                <c:pt idx="688">
                  <c:v>33504</c:v>
                </c:pt>
                <c:pt idx="689">
                  <c:v>33505</c:v>
                </c:pt>
                <c:pt idx="690">
                  <c:v>33506</c:v>
                </c:pt>
                <c:pt idx="691">
                  <c:v>33507</c:v>
                </c:pt>
                <c:pt idx="692">
                  <c:v>33508</c:v>
                </c:pt>
                <c:pt idx="693">
                  <c:v>33511</c:v>
                </c:pt>
                <c:pt idx="694">
                  <c:v>33512</c:v>
                </c:pt>
                <c:pt idx="695">
                  <c:v>33513</c:v>
                </c:pt>
                <c:pt idx="696">
                  <c:v>33514</c:v>
                </c:pt>
                <c:pt idx="697">
                  <c:v>33515</c:v>
                </c:pt>
                <c:pt idx="698">
                  <c:v>33518</c:v>
                </c:pt>
                <c:pt idx="699">
                  <c:v>33519</c:v>
                </c:pt>
                <c:pt idx="700">
                  <c:v>33520</c:v>
                </c:pt>
                <c:pt idx="701">
                  <c:v>33521</c:v>
                </c:pt>
                <c:pt idx="702">
                  <c:v>33522</c:v>
                </c:pt>
                <c:pt idx="703">
                  <c:v>33525</c:v>
                </c:pt>
                <c:pt idx="704">
                  <c:v>33526</c:v>
                </c:pt>
                <c:pt idx="705">
                  <c:v>33527</c:v>
                </c:pt>
                <c:pt idx="706">
                  <c:v>33528</c:v>
                </c:pt>
                <c:pt idx="707">
                  <c:v>33529</c:v>
                </c:pt>
                <c:pt idx="708">
                  <c:v>33532</c:v>
                </c:pt>
                <c:pt idx="709">
                  <c:v>33533</c:v>
                </c:pt>
                <c:pt idx="710">
                  <c:v>33534</c:v>
                </c:pt>
                <c:pt idx="711">
                  <c:v>33535</c:v>
                </c:pt>
                <c:pt idx="712">
                  <c:v>33536</c:v>
                </c:pt>
                <c:pt idx="713">
                  <c:v>33539</c:v>
                </c:pt>
                <c:pt idx="714">
                  <c:v>33540</c:v>
                </c:pt>
                <c:pt idx="715">
                  <c:v>33541</c:v>
                </c:pt>
                <c:pt idx="716">
                  <c:v>33542</c:v>
                </c:pt>
                <c:pt idx="717">
                  <c:v>33543</c:v>
                </c:pt>
                <c:pt idx="718">
                  <c:v>33546</c:v>
                </c:pt>
                <c:pt idx="719">
                  <c:v>33547</c:v>
                </c:pt>
                <c:pt idx="720">
                  <c:v>33548</c:v>
                </c:pt>
                <c:pt idx="721">
                  <c:v>33549</c:v>
                </c:pt>
                <c:pt idx="722">
                  <c:v>33550</c:v>
                </c:pt>
                <c:pt idx="723">
                  <c:v>33553</c:v>
                </c:pt>
                <c:pt idx="724">
                  <c:v>33554</c:v>
                </c:pt>
                <c:pt idx="725">
                  <c:v>33555</c:v>
                </c:pt>
                <c:pt idx="726">
                  <c:v>33556</c:v>
                </c:pt>
                <c:pt idx="727">
                  <c:v>33557</c:v>
                </c:pt>
                <c:pt idx="728">
                  <c:v>33560</c:v>
                </c:pt>
                <c:pt idx="729">
                  <c:v>33561</c:v>
                </c:pt>
                <c:pt idx="730">
                  <c:v>33562</c:v>
                </c:pt>
                <c:pt idx="731">
                  <c:v>33563</c:v>
                </c:pt>
                <c:pt idx="732">
                  <c:v>33564</c:v>
                </c:pt>
                <c:pt idx="733">
                  <c:v>33567</c:v>
                </c:pt>
                <c:pt idx="734">
                  <c:v>33568</c:v>
                </c:pt>
                <c:pt idx="735">
                  <c:v>33569</c:v>
                </c:pt>
                <c:pt idx="736">
                  <c:v>33570</c:v>
                </c:pt>
                <c:pt idx="737">
                  <c:v>33571</c:v>
                </c:pt>
                <c:pt idx="738">
                  <c:v>33574</c:v>
                </c:pt>
                <c:pt idx="739">
                  <c:v>33575</c:v>
                </c:pt>
                <c:pt idx="740">
                  <c:v>33576</c:v>
                </c:pt>
                <c:pt idx="741">
                  <c:v>33577</c:v>
                </c:pt>
                <c:pt idx="742">
                  <c:v>33578</c:v>
                </c:pt>
                <c:pt idx="743">
                  <c:v>33581</c:v>
                </c:pt>
                <c:pt idx="744">
                  <c:v>33582</c:v>
                </c:pt>
                <c:pt idx="745">
                  <c:v>33583</c:v>
                </c:pt>
                <c:pt idx="746">
                  <c:v>33584</c:v>
                </c:pt>
                <c:pt idx="747">
                  <c:v>33585</c:v>
                </c:pt>
                <c:pt idx="748">
                  <c:v>33588</c:v>
                </c:pt>
                <c:pt idx="749">
                  <c:v>33589</c:v>
                </c:pt>
                <c:pt idx="750">
                  <c:v>33590</c:v>
                </c:pt>
                <c:pt idx="751">
                  <c:v>33591</c:v>
                </c:pt>
                <c:pt idx="752">
                  <c:v>33592</c:v>
                </c:pt>
                <c:pt idx="753">
                  <c:v>33595</c:v>
                </c:pt>
                <c:pt idx="754">
                  <c:v>33596</c:v>
                </c:pt>
                <c:pt idx="755">
                  <c:v>33599</c:v>
                </c:pt>
                <c:pt idx="756">
                  <c:v>33602</c:v>
                </c:pt>
                <c:pt idx="757">
                  <c:v>33603</c:v>
                </c:pt>
                <c:pt idx="758">
                  <c:v>33605</c:v>
                </c:pt>
                <c:pt idx="759">
                  <c:v>33606</c:v>
                </c:pt>
                <c:pt idx="760">
                  <c:v>33609</c:v>
                </c:pt>
                <c:pt idx="761">
                  <c:v>33610</c:v>
                </c:pt>
                <c:pt idx="762">
                  <c:v>33611</c:v>
                </c:pt>
                <c:pt idx="763">
                  <c:v>33612</c:v>
                </c:pt>
                <c:pt idx="764">
                  <c:v>33613</c:v>
                </c:pt>
                <c:pt idx="765">
                  <c:v>33616</c:v>
                </c:pt>
                <c:pt idx="766">
                  <c:v>33617</c:v>
                </c:pt>
                <c:pt idx="767">
                  <c:v>33618</c:v>
                </c:pt>
                <c:pt idx="768">
                  <c:v>33619</c:v>
                </c:pt>
                <c:pt idx="769">
                  <c:v>33620</c:v>
                </c:pt>
                <c:pt idx="770">
                  <c:v>33623</c:v>
                </c:pt>
                <c:pt idx="771">
                  <c:v>33624</c:v>
                </c:pt>
                <c:pt idx="772">
                  <c:v>33625</c:v>
                </c:pt>
                <c:pt idx="773">
                  <c:v>33626</c:v>
                </c:pt>
                <c:pt idx="774">
                  <c:v>33627</c:v>
                </c:pt>
                <c:pt idx="775">
                  <c:v>33630</c:v>
                </c:pt>
                <c:pt idx="776">
                  <c:v>33631</c:v>
                </c:pt>
                <c:pt idx="777">
                  <c:v>33632</c:v>
                </c:pt>
                <c:pt idx="778">
                  <c:v>33633</c:v>
                </c:pt>
                <c:pt idx="779">
                  <c:v>33634</c:v>
                </c:pt>
                <c:pt idx="780">
                  <c:v>33637</c:v>
                </c:pt>
                <c:pt idx="781">
                  <c:v>33638</c:v>
                </c:pt>
                <c:pt idx="782">
                  <c:v>33639</c:v>
                </c:pt>
                <c:pt idx="783">
                  <c:v>33640</c:v>
                </c:pt>
                <c:pt idx="784">
                  <c:v>33641</c:v>
                </c:pt>
                <c:pt idx="785">
                  <c:v>33644</c:v>
                </c:pt>
                <c:pt idx="786">
                  <c:v>33645</c:v>
                </c:pt>
                <c:pt idx="787">
                  <c:v>33646</c:v>
                </c:pt>
                <c:pt idx="788">
                  <c:v>33647</c:v>
                </c:pt>
                <c:pt idx="789">
                  <c:v>33648</c:v>
                </c:pt>
                <c:pt idx="790">
                  <c:v>33651</c:v>
                </c:pt>
                <c:pt idx="791">
                  <c:v>33652</c:v>
                </c:pt>
                <c:pt idx="792">
                  <c:v>33653</c:v>
                </c:pt>
                <c:pt idx="793">
                  <c:v>33654</c:v>
                </c:pt>
                <c:pt idx="794">
                  <c:v>33655</c:v>
                </c:pt>
                <c:pt idx="795">
                  <c:v>33658</c:v>
                </c:pt>
                <c:pt idx="796">
                  <c:v>33659</c:v>
                </c:pt>
                <c:pt idx="797">
                  <c:v>33660</c:v>
                </c:pt>
                <c:pt idx="798">
                  <c:v>33661</c:v>
                </c:pt>
                <c:pt idx="799">
                  <c:v>33662</c:v>
                </c:pt>
                <c:pt idx="800">
                  <c:v>33665</c:v>
                </c:pt>
                <c:pt idx="801">
                  <c:v>33666</c:v>
                </c:pt>
                <c:pt idx="802">
                  <c:v>33667</c:v>
                </c:pt>
                <c:pt idx="803">
                  <c:v>33668</c:v>
                </c:pt>
                <c:pt idx="804">
                  <c:v>33669</c:v>
                </c:pt>
                <c:pt idx="805">
                  <c:v>33672</c:v>
                </c:pt>
                <c:pt idx="806">
                  <c:v>33673</c:v>
                </c:pt>
                <c:pt idx="807">
                  <c:v>33674</c:v>
                </c:pt>
                <c:pt idx="808">
                  <c:v>33675</c:v>
                </c:pt>
                <c:pt idx="809">
                  <c:v>33676</c:v>
                </c:pt>
                <c:pt idx="810">
                  <c:v>33679</c:v>
                </c:pt>
                <c:pt idx="811">
                  <c:v>33680</c:v>
                </c:pt>
                <c:pt idx="812">
                  <c:v>33681</c:v>
                </c:pt>
                <c:pt idx="813">
                  <c:v>33682</c:v>
                </c:pt>
                <c:pt idx="814">
                  <c:v>33683</c:v>
                </c:pt>
                <c:pt idx="815">
                  <c:v>33686</c:v>
                </c:pt>
                <c:pt idx="816">
                  <c:v>33687</c:v>
                </c:pt>
                <c:pt idx="817">
                  <c:v>33688</c:v>
                </c:pt>
                <c:pt idx="818">
                  <c:v>33689</c:v>
                </c:pt>
                <c:pt idx="819">
                  <c:v>33690</c:v>
                </c:pt>
                <c:pt idx="820">
                  <c:v>33693</c:v>
                </c:pt>
                <c:pt idx="821">
                  <c:v>33694</c:v>
                </c:pt>
                <c:pt idx="822">
                  <c:v>33695</c:v>
                </c:pt>
                <c:pt idx="823">
                  <c:v>33696</c:v>
                </c:pt>
                <c:pt idx="824">
                  <c:v>33697</c:v>
                </c:pt>
                <c:pt idx="825">
                  <c:v>33700</c:v>
                </c:pt>
                <c:pt idx="826">
                  <c:v>33701</c:v>
                </c:pt>
                <c:pt idx="827">
                  <c:v>33702</c:v>
                </c:pt>
                <c:pt idx="828">
                  <c:v>33703</c:v>
                </c:pt>
                <c:pt idx="829">
                  <c:v>33704</c:v>
                </c:pt>
                <c:pt idx="830">
                  <c:v>33707</c:v>
                </c:pt>
                <c:pt idx="831">
                  <c:v>33708</c:v>
                </c:pt>
                <c:pt idx="832">
                  <c:v>33709</c:v>
                </c:pt>
                <c:pt idx="833">
                  <c:v>33710</c:v>
                </c:pt>
                <c:pt idx="834">
                  <c:v>33715</c:v>
                </c:pt>
                <c:pt idx="835">
                  <c:v>33716</c:v>
                </c:pt>
                <c:pt idx="836">
                  <c:v>33717</c:v>
                </c:pt>
                <c:pt idx="837">
                  <c:v>33718</c:v>
                </c:pt>
                <c:pt idx="838">
                  <c:v>33721</c:v>
                </c:pt>
                <c:pt idx="839">
                  <c:v>33722</c:v>
                </c:pt>
                <c:pt idx="840">
                  <c:v>33723</c:v>
                </c:pt>
                <c:pt idx="841">
                  <c:v>33724</c:v>
                </c:pt>
                <c:pt idx="842">
                  <c:v>33725</c:v>
                </c:pt>
                <c:pt idx="843">
                  <c:v>33729</c:v>
                </c:pt>
                <c:pt idx="844">
                  <c:v>33730</c:v>
                </c:pt>
                <c:pt idx="845">
                  <c:v>33731</c:v>
                </c:pt>
                <c:pt idx="846">
                  <c:v>33732</c:v>
                </c:pt>
                <c:pt idx="847">
                  <c:v>33735</c:v>
                </c:pt>
                <c:pt idx="848">
                  <c:v>33736</c:v>
                </c:pt>
                <c:pt idx="849">
                  <c:v>33737</c:v>
                </c:pt>
                <c:pt idx="850">
                  <c:v>33738</c:v>
                </c:pt>
                <c:pt idx="851">
                  <c:v>33739</c:v>
                </c:pt>
                <c:pt idx="852">
                  <c:v>33742</c:v>
                </c:pt>
                <c:pt idx="853">
                  <c:v>33743</c:v>
                </c:pt>
                <c:pt idx="854">
                  <c:v>33744</c:v>
                </c:pt>
                <c:pt idx="855">
                  <c:v>33745</c:v>
                </c:pt>
                <c:pt idx="856">
                  <c:v>33746</c:v>
                </c:pt>
                <c:pt idx="857">
                  <c:v>33750</c:v>
                </c:pt>
                <c:pt idx="858">
                  <c:v>33751</c:v>
                </c:pt>
                <c:pt idx="859">
                  <c:v>33752</c:v>
                </c:pt>
                <c:pt idx="860">
                  <c:v>33753</c:v>
                </c:pt>
                <c:pt idx="861">
                  <c:v>33756</c:v>
                </c:pt>
                <c:pt idx="862">
                  <c:v>33757</c:v>
                </c:pt>
                <c:pt idx="863">
                  <c:v>33758</c:v>
                </c:pt>
                <c:pt idx="864">
                  <c:v>33759</c:v>
                </c:pt>
                <c:pt idx="865">
                  <c:v>33760</c:v>
                </c:pt>
                <c:pt idx="866">
                  <c:v>33763</c:v>
                </c:pt>
                <c:pt idx="867">
                  <c:v>33764</c:v>
                </c:pt>
                <c:pt idx="868">
                  <c:v>33765</c:v>
                </c:pt>
                <c:pt idx="869">
                  <c:v>33766</c:v>
                </c:pt>
                <c:pt idx="870">
                  <c:v>33767</c:v>
                </c:pt>
                <c:pt idx="871">
                  <c:v>33770</c:v>
                </c:pt>
                <c:pt idx="872">
                  <c:v>33771</c:v>
                </c:pt>
                <c:pt idx="873">
                  <c:v>33772</c:v>
                </c:pt>
                <c:pt idx="874">
                  <c:v>33773</c:v>
                </c:pt>
                <c:pt idx="875">
                  <c:v>33774</c:v>
                </c:pt>
                <c:pt idx="876">
                  <c:v>33777</c:v>
                </c:pt>
                <c:pt idx="877">
                  <c:v>33778</c:v>
                </c:pt>
                <c:pt idx="878">
                  <c:v>33779</c:v>
                </c:pt>
                <c:pt idx="879">
                  <c:v>33780</c:v>
                </c:pt>
                <c:pt idx="880">
                  <c:v>33781</c:v>
                </c:pt>
                <c:pt idx="881">
                  <c:v>33784</c:v>
                </c:pt>
                <c:pt idx="882">
                  <c:v>33785</c:v>
                </c:pt>
                <c:pt idx="883">
                  <c:v>33786</c:v>
                </c:pt>
                <c:pt idx="884">
                  <c:v>33787</c:v>
                </c:pt>
                <c:pt idx="885">
                  <c:v>33788</c:v>
                </c:pt>
                <c:pt idx="886">
                  <c:v>33791</c:v>
                </c:pt>
                <c:pt idx="887">
                  <c:v>33792</c:v>
                </c:pt>
                <c:pt idx="888">
                  <c:v>33793</c:v>
                </c:pt>
                <c:pt idx="889">
                  <c:v>33794</c:v>
                </c:pt>
                <c:pt idx="890">
                  <c:v>33795</c:v>
                </c:pt>
                <c:pt idx="891">
                  <c:v>33798</c:v>
                </c:pt>
                <c:pt idx="892">
                  <c:v>33799</c:v>
                </c:pt>
                <c:pt idx="893">
                  <c:v>33800</c:v>
                </c:pt>
                <c:pt idx="894">
                  <c:v>33801</c:v>
                </c:pt>
                <c:pt idx="895">
                  <c:v>33802</c:v>
                </c:pt>
                <c:pt idx="896">
                  <c:v>33805</c:v>
                </c:pt>
                <c:pt idx="897">
                  <c:v>33806</c:v>
                </c:pt>
                <c:pt idx="898">
                  <c:v>33807</c:v>
                </c:pt>
                <c:pt idx="899">
                  <c:v>33808</c:v>
                </c:pt>
                <c:pt idx="900">
                  <c:v>33809</c:v>
                </c:pt>
                <c:pt idx="901">
                  <c:v>33812</c:v>
                </c:pt>
                <c:pt idx="902">
                  <c:v>33813</c:v>
                </c:pt>
                <c:pt idx="903">
                  <c:v>33814</c:v>
                </c:pt>
                <c:pt idx="904">
                  <c:v>33815</c:v>
                </c:pt>
                <c:pt idx="905">
                  <c:v>33816</c:v>
                </c:pt>
                <c:pt idx="906">
                  <c:v>33819</c:v>
                </c:pt>
                <c:pt idx="907">
                  <c:v>33820</c:v>
                </c:pt>
                <c:pt idx="908">
                  <c:v>33821</c:v>
                </c:pt>
                <c:pt idx="909">
                  <c:v>33822</c:v>
                </c:pt>
                <c:pt idx="910">
                  <c:v>33823</c:v>
                </c:pt>
                <c:pt idx="911">
                  <c:v>33826</c:v>
                </c:pt>
                <c:pt idx="912">
                  <c:v>33827</c:v>
                </c:pt>
                <c:pt idx="913">
                  <c:v>33828</c:v>
                </c:pt>
                <c:pt idx="914">
                  <c:v>33829</c:v>
                </c:pt>
                <c:pt idx="915">
                  <c:v>33830</c:v>
                </c:pt>
                <c:pt idx="916">
                  <c:v>33833</c:v>
                </c:pt>
                <c:pt idx="917">
                  <c:v>33834</c:v>
                </c:pt>
                <c:pt idx="918">
                  <c:v>33835</c:v>
                </c:pt>
                <c:pt idx="919">
                  <c:v>33836</c:v>
                </c:pt>
                <c:pt idx="920">
                  <c:v>33837</c:v>
                </c:pt>
                <c:pt idx="921">
                  <c:v>33840</c:v>
                </c:pt>
                <c:pt idx="922">
                  <c:v>33841</c:v>
                </c:pt>
                <c:pt idx="923">
                  <c:v>33842</c:v>
                </c:pt>
                <c:pt idx="924">
                  <c:v>33843</c:v>
                </c:pt>
                <c:pt idx="925">
                  <c:v>33844</c:v>
                </c:pt>
                <c:pt idx="926">
                  <c:v>33848</c:v>
                </c:pt>
                <c:pt idx="927">
                  <c:v>33849</c:v>
                </c:pt>
                <c:pt idx="928">
                  <c:v>33850</c:v>
                </c:pt>
                <c:pt idx="929">
                  <c:v>33851</c:v>
                </c:pt>
                <c:pt idx="930">
                  <c:v>33854</c:v>
                </c:pt>
                <c:pt idx="931">
                  <c:v>33855</c:v>
                </c:pt>
                <c:pt idx="932">
                  <c:v>33856</c:v>
                </c:pt>
                <c:pt idx="933">
                  <c:v>33857</c:v>
                </c:pt>
                <c:pt idx="934">
                  <c:v>33858</c:v>
                </c:pt>
                <c:pt idx="935">
                  <c:v>33861</c:v>
                </c:pt>
                <c:pt idx="936">
                  <c:v>33862</c:v>
                </c:pt>
                <c:pt idx="937">
                  <c:v>33863</c:v>
                </c:pt>
                <c:pt idx="938">
                  <c:v>33864</c:v>
                </c:pt>
                <c:pt idx="939">
                  <c:v>33865</c:v>
                </c:pt>
                <c:pt idx="940">
                  <c:v>33868</c:v>
                </c:pt>
                <c:pt idx="941">
                  <c:v>33869</c:v>
                </c:pt>
                <c:pt idx="942">
                  <c:v>33870</c:v>
                </c:pt>
                <c:pt idx="943">
                  <c:v>33871</c:v>
                </c:pt>
                <c:pt idx="944">
                  <c:v>33872</c:v>
                </c:pt>
                <c:pt idx="945">
                  <c:v>33875</c:v>
                </c:pt>
                <c:pt idx="946">
                  <c:v>33876</c:v>
                </c:pt>
                <c:pt idx="947">
                  <c:v>33877</c:v>
                </c:pt>
                <c:pt idx="948">
                  <c:v>33878</c:v>
                </c:pt>
                <c:pt idx="949">
                  <c:v>33879</c:v>
                </c:pt>
                <c:pt idx="950">
                  <c:v>33882</c:v>
                </c:pt>
                <c:pt idx="951">
                  <c:v>33883</c:v>
                </c:pt>
                <c:pt idx="952">
                  <c:v>33884</c:v>
                </c:pt>
                <c:pt idx="953">
                  <c:v>33885</c:v>
                </c:pt>
                <c:pt idx="954">
                  <c:v>33886</c:v>
                </c:pt>
                <c:pt idx="955">
                  <c:v>33889</c:v>
                </c:pt>
                <c:pt idx="956">
                  <c:v>33890</c:v>
                </c:pt>
                <c:pt idx="957">
                  <c:v>33891</c:v>
                </c:pt>
                <c:pt idx="958">
                  <c:v>33892</c:v>
                </c:pt>
                <c:pt idx="959">
                  <c:v>33893</c:v>
                </c:pt>
                <c:pt idx="960">
                  <c:v>33896</c:v>
                </c:pt>
                <c:pt idx="961">
                  <c:v>33897</c:v>
                </c:pt>
                <c:pt idx="962">
                  <c:v>33898</c:v>
                </c:pt>
                <c:pt idx="963">
                  <c:v>33899</c:v>
                </c:pt>
                <c:pt idx="964">
                  <c:v>33900</c:v>
                </c:pt>
                <c:pt idx="965">
                  <c:v>33903</c:v>
                </c:pt>
                <c:pt idx="966">
                  <c:v>33904</c:v>
                </c:pt>
                <c:pt idx="967">
                  <c:v>33905</c:v>
                </c:pt>
                <c:pt idx="968">
                  <c:v>33906</c:v>
                </c:pt>
                <c:pt idx="969">
                  <c:v>33907</c:v>
                </c:pt>
                <c:pt idx="970">
                  <c:v>33910</c:v>
                </c:pt>
                <c:pt idx="971">
                  <c:v>33911</c:v>
                </c:pt>
                <c:pt idx="972">
                  <c:v>33912</c:v>
                </c:pt>
                <c:pt idx="973">
                  <c:v>33913</c:v>
                </c:pt>
                <c:pt idx="974">
                  <c:v>33914</c:v>
                </c:pt>
                <c:pt idx="975">
                  <c:v>33917</c:v>
                </c:pt>
                <c:pt idx="976">
                  <c:v>33918</c:v>
                </c:pt>
                <c:pt idx="977">
                  <c:v>33919</c:v>
                </c:pt>
                <c:pt idx="978">
                  <c:v>33920</c:v>
                </c:pt>
                <c:pt idx="979">
                  <c:v>33921</c:v>
                </c:pt>
                <c:pt idx="980">
                  <c:v>33924</c:v>
                </c:pt>
                <c:pt idx="981">
                  <c:v>33925</c:v>
                </c:pt>
                <c:pt idx="982">
                  <c:v>33926</c:v>
                </c:pt>
                <c:pt idx="983">
                  <c:v>33927</c:v>
                </c:pt>
                <c:pt idx="984">
                  <c:v>33928</c:v>
                </c:pt>
                <c:pt idx="985">
                  <c:v>33931</c:v>
                </c:pt>
                <c:pt idx="986">
                  <c:v>33932</c:v>
                </c:pt>
                <c:pt idx="987">
                  <c:v>33933</c:v>
                </c:pt>
                <c:pt idx="988">
                  <c:v>33934</c:v>
                </c:pt>
                <c:pt idx="989">
                  <c:v>33935</c:v>
                </c:pt>
                <c:pt idx="990">
                  <c:v>33938</c:v>
                </c:pt>
                <c:pt idx="991">
                  <c:v>33939</c:v>
                </c:pt>
                <c:pt idx="992">
                  <c:v>33940</c:v>
                </c:pt>
                <c:pt idx="993">
                  <c:v>33941</c:v>
                </c:pt>
                <c:pt idx="994">
                  <c:v>33942</c:v>
                </c:pt>
                <c:pt idx="995">
                  <c:v>33945</c:v>
                </c:pt>
                <c:pt idx="996">
                  <c:v>33946</c:v>
                </c:pt>
                <c:pt idx="997">
                  <c:v>33947</c:v>
                </c:pt>
                <c:pt idx="998">
                  <c:v>33948</c:v>
                </c:pt>
                <c:pt idx="999">
                  <c:v>33949</c:v>
                </c:pt>
                <c:pt idx="1000">
                  <c:v>33952</c:v>
                </c:pt>
                <c:pt idx="1001">
                  <c:v>33953</c:v>
                </c:pt>
                <c:pt idx="1002">
                  <c:v>33954</c:v>
                </c:pt>
                <c:pt idx="1003">
                  <c:v>33955</c:v>
                </c:pt>
                <c:pt idx="1004">
                  <c:v>33956</c:v>
                </c:pt>
                <c:pt idx="1005">
                  <c:v>33959</c:v>
                </c:pt>
                <c:pt idx="1006">
                  <c:v>33960</c:v>
                </c:pt>
                <c:pt idx="1007">
                  <c:v>33961</c:v>
                </c:pt>
                <c:pt idx="1008">
                  <c:v>33962</c:v>
                </c:pt>
                <c:pt idx="1009">
                  <c:v>33967</c:v>
                </c:pt>
                <c:pt idx="1010">
                  <c:v>33968</c:v>
                </c:pt>
                <c:pt idx="1011">
                  <c:v>33969</c:v>
                </c:pt>
                <c:pt idx="1012">
                  <c:v>33973</c:v>
                </c:pt>
                <c:pt idx="1013">
                  <c:v>33974</c:v>
                </c:pt>
                <c:pt idx="1014">
                  <c:v>33975</c:v>
                </c:pt>
                <c:pt idx="1015">
                  <c:v>33976</c:v>
                </c:pt>
                <c:pt idx="1016">
                  <c:v>33977</c:v>
                </c:pt>
                <c:pt idx="1017">
                  <c:v>33980</c:v>
                </c:pt>
                <c:pt idx="1018">
                  <c:v>33981</c:v>
                </c:pt>
                <c:pt idx="1019">
                  <c:v>33982</c:v>
                </c:pt>
                <c:pt idx="1020">
                  <c:v>33983</c:v>
                </c:pt>
                <c:pt idx="1021">
                  <c:v>33984</c:v>
                </c:pt>
                <c:pt idx="1022">
                  <c:v>33987</c:v>
                </c:pt>
                <c:pt idx="1023">
                  <c:v>33988</c:v>
                </c:pt>
                <c:pt idx="1024">
                  <c:v>33989</c:v>
                </c:pt>
                <c:pt idx="1025">
                  <c:v>33990</c:v>
                </c:pt>
                <c:pt idx="1026">
                  <c:v>33991</c:v>
                </c:pt>
                <c:pt idx="1027">
                  <c:v>33994</c:v>
                </c:pt>
                <c:pt idx="1028">
                  <c:v>33995</c:v>
                </c:pt>
                <c:pt idx="1029">
                  <c:v>33996</c:v>
                </c:pt>
                <c:pt idx="1030">
                  <c:v>33997</c:v>
                </c:pt>
                <c:pt idx="1031">
                  <c:v>33998</c:v>
                </c:pt>
                <c:pt idx="1032">
                  <c:v>34001</c:v>
                </c:pt>
                <c:pt idx="1033">
                  <c:v>34002</c:v>
                </c:pt>
                <c:pt idx="1034">
                  <c:v>34003</c:v>
                </c:pt>
                <c:pt idx="1035">
                  <c:v>34004</c:v>
                </c:pt>
                <c:pt idx="1036">
                  <c:v>34005</c:v>
                </c:pt>
                <c:pt idx="1037">
                  <c:v>34008</c:v>
                </c:pt>
                <c:pt idx="1038">
                  <c:v>34009</c:v>
                </c:pt>
                <c:pt idx="1039">
                  <c:v>34010</c:v>
                </c:pt>
                <c:pt idx="1040">
                  <c:v>34011</c:v>
                </c:pt>
                <c:pt idx="1041">
                  <c:v>34012</c:v>
                </c:pt>
                <c:pt idx="1042">
                  <c:v>34015</c:v>
                </c:pt>
                <c:pt idx="1043">
                  <c:v>34016</c:v>
                </c:pt>
                <c:pt idx="1044">
                  <c:v>34017</c:v>
                </c:pt>
                <c:pt idx="1045">
                  <c:v>34018</c:v>
                </c:pt>
                <c:pt idx="1046">
                  <c:v>34019</c:v>
                </c:pt>
                <c:pt idx="1047">
                  <c:v>34022</c:v>
                </c:pt>
                <c:pt idx="1048">
                  <c:v>34023</c:v>
                </c:pt>
                <c:pt idx="1049">
                  <c:v>34024</c:v>
                </c:pt>
                <c:pt idx="1050">
                  <c:v>34025</c:v>
                </c:pt>
                <c:pt idx="1051">
                  <c:v>34026</c:v>
                </c:pt>
                <c:pt idx="1052">
                  <c:v>34029</c:v>
                </c:pt>
                <c:pt idx="1053">
                  <c:v>34030</c:v>
                </c:pt>
                <c:pt idx="1054">
                  <c:v>34031</c:v>
                </c:pt>
                <c:pt idx="1055">
                  <c:v>34032</c:v>
                </c:pt>
                <c:pt idx="1056">
                  <c:v>34033</c:v>
                </c:pt>
                <c:pt idx="1057">
                  <c:v>34036</c:v>
                </c:pt>
                <c:pt idx="1058">
                  <c:v>34037</c:v>
                </c:pt>
                <c:pt idx="1059">
                  <c:v>34038</c:v>
                </c:pt>
                <c:pt idx="1060">
                  <c:v>34039</c:v>
                </c:pt>
                <c:pt idx="1061">
                  <c:v>34040</c:v>
                </c:pt>
                <c:pt idx="1062">
                  <c:v>34043</c:v>
                </c:pt>
                <c:pt idx="1063">
                  <c:v>34044</c:v>
                </c:pt>
                <c:pt idx="1064">
                  <c:v>34045</c:v>
                </c:pt>
                <c:pt idx="1065">
                  <c:v>34046</c:v>
                </c:pt>
                <c:pt idx="1066">
                  <c:v>34047</c:v>
                </c:pt>
                <c:pt idx="1067">
                  <c:v>34050</c:v>
                </c:pt>
                <c:pt idx="1068">
                  <c:v>34051</c:v>
                </c:pt>
                <c:pt idx="1069">
                  <c:v>34052</c:v>
                </c:pt>
                <c:pt idx="1070">
                  <c:v>34053</c:v>
                </c:pt>
                <c:pt idx="1071">
                  <c:v>34054</c:v>
                </c:pt>
                <c:pt idx="1072">
                  <c:v>34057</c:v>
                </c:pt>
                <c:pt idx="1073">
                  <c:v>34058</c:v>
                </c:pt>
                <c:pt idx="1074">
                  <c:v>34059</c:v>
                </c:pt>
                <c:pt idx="1075">
                  <c:v>34060</c:v>
                </c:pt>
                <c:pt idx="1076">
                  <c:v>34061</c:v>
                </c:pt>
                <c:pt idx="1077">
                  <c:v>34064</c:v>
                </c:pt>
                <c:pt idx="1078">
                  <c:v>34065</c:v>
                </c:pt>
                <c:pt idx="1079">
                  <c:v>34066</c:v>
                </c:pt>
                <c:pt idx="1080">
                  <c:v>34067</c:v>
                </c:pt>
                <c:pt idx="1081">
                  <c:v>34072</c:v>
                </c:pt>
                <c:pt idx="1082">
                  <c:v>34073</c:v>
                </c:pt>
                <c:pt idx="1083">
                  <c:v>34074</c:v>
                </c:pt>
                <c:pt idx="1084">
                  <c:v>34075</c:v>
                </c:pt>
                <c:pt idx="1085">
                  <c:v>34078</c:v>
                </c:pt>
                <c:pt idx="1086">
                  <c:v>34079</c:v>
                </c:pt>
                <c:pt idx="1087">
                  <c:v>34080</c:v>
                </c:pt>
                <c:pt idx="1088">
                  <c:v>34081</c:v>
                </c:pt>
                <c:pt idx="1089">
                  <c:v>34082</c:v>
                </c:pt>
                <c:pt idx="1090">
                  <c:v>34085</c:v>
                </c:pt>
                <c:pt idx="1091">
                  <c:v>34086</c:v>
                </c:pt>
                <c:pt idx="1092">
                  <c:v>34087</c:v>
                </c:pt>
                <c:pt idx="1093">
                  <c:v>34088</c:v>
                </c:pt>
                <c:pt idx="1094">
                  <c:v>34089</c:v>
                </c:pt>
                <c:pt idx="1095">
                  <c:v>34093</c:v>
                </c:pt>
                <c:pt idx="1096">
                  <c:v>34094</c:v>
                </c:pt>
                <c:pt idx="1097">
                  <c:v>34095</c:v>
                </c:pt>
                <c:pt idx="1098">
                  <c:v>34096</c:v>
                </c:pt>
                <c:pt idx="1099">
                  <c:v>34099</c:v>
                </c:pt>
                <c:pt idx="1100">
                  <c:v>34100</c:v>
                </c:pt>
                <c:pt idx="1101">
                  <c:v>34101</c:v>
                </c:pt>
                <c:pt idx="1102">
                  <c:v>34102</c:v>
                </c:pt>
                <c:pt idx="1103">
                  <c:v>34103</c:v>
                </c:pt>
                <c:pt idx="1104">
                  <c:v>34106</c:v>
                </c:pt>
                <c:pt idx="1105">
                  <c:v>34107</c:v>
                </c:pt>
                <c:pt idx="1106">
                  <c:v>34108</c:v>
                </c:pt>
                <c:pt idx="1107">
                  <c:v>34109</c:v>
                </c:pt>
                <c:pt idx="1108">
                  <c:v>34110</c:v>
                </c:pt>
                <c:pt idx="1109">
                  <c:v>34113</c:v>
                </c:pt>
                <c:pt idx="1110">
                  <c:v>34114</c:v>
                </c:pt>
                <c:pt idx="1111">
                  <c:v>34115</c:v>
                </c:pt>
                <c:pt idx="1112">
                  <c:v>34116</c:v>
                </c:pt>
                <c:pt idx="1113">
                  <c:v>34117</c:v>
                </c:pt>
                <c:pt idx="1114">
                  <c:v>34121</c:v>
                </c:pt>
                <c:pt idx="1115">
                  <c:v>34122</c:v>
                </c:pt>
                <c:pt idx="1116">
                  <c:v>34123</c:v>
                </c:pt>
                <c:pt idx="1117">
                  <c:v>34124</c:v>
                </c:pt>
                <c:pt idx="1118">
                  <c:v>34127</c:v>
                </c:pt>
                <c:pt idx="1119">
                  <c:v>34128</c:v>
                </c:pt>
                <c:pt idx="1120">
                  <c:v>34129</c:v>
                </c:pt>
                <c:pt idx="1121">
                  <c:v>34130</c:v>
                </c:pt>
                <c:pt idx="1122">
                  <c:v>34131</c:v>
                </c:pt>
                <c:pt idx="1123">
                  <c:v>34134</c:v>
                </c:pt>
                <c:pt idx="1124">
                  <c:v>34135</c:v>
                </c:pt>
                <c:pt idx="1125">
                  <c:v>34136</c:v>
                </c:pt>
                <c:pt idx="1126">
                  <c:v>34137</c:v>
                </c:pt>
                <c:pt idx="1127">
                  <c:v>34138</c:v>
                </c:pt>
                <c:pt idx="1128">
                  <c:v>34141</c:v>
                </c:pt>
                <c:pt idx="1129">
                  <c:v>34142</c:v>
                </c:pt>
                <c:pt idx="1130">
                  <c:v>34143</c:v>
                </c:pt>
                <c:pt idx="1131">
                  <c:v>34144</c:v>
                </c:pt>
                <c:pt idx="1132">
                  <c:v>34145</c:v>
                </c:pt>
                <c:pt idx="1133">
                  <c:v>34148</c:v>
                </c:pt>
                <c:pt idx="1134">
                  <c:v>34149</c:v>
                </c:pt>
                <c:pt idx="1135">
                  <c:v>34150</c:v>
                </c:pt>
                <c:pt idx="1136">
                  <c:v>34151</c:v>
                </c:pt>
                <c:pt idx="1137">
                  <c:v>34152</c:v>
                </c:pt>
                <c:pt idx="1138">
                  <c:v>34155</c:v>
                </c:pt>
                <c:pt idx="1139">
                  <c:v>34156</c:v>
                </c:pt>
                <c:pt idx="1140">
                  <c:v>34157</c:v>
                </c:pt>
                <c:pt idx="1141">
                  <c:v>34158</c:v>
                </c:pt>
                <c:pt idx="1142">
                  <c:v>34159</c:v>
                </c:pt>
                <c:pt idx="1143">
                  <c:v>34162</c:v>
                </c:pt>
                <c:pt idx="1144">
                  <c:v>34163</c:v>
                </c:pt>
                <c:pt idx="1145">
                  <c:v>34164</c:v>
                </c:pt>
                <c:pt idx="1146">
                  <c:v>34165</c:v>
                </c:pt>
                <c:pt idx="1147">
                  <c:v>34166</c:v>
                </c:pt>
                <c:pt idx="1148">
                  <c:v>34169</c:v>
                </c:pt>
                <c:pt idx="1149">
                  <c:v>34170</c:v>
                </c:pt>
                <c:pt idx="1150">
                  <c:v>34171</c:v>
                </c:pt>
                <c:pt idx="1151">
                  <c:v>34172</c:v>
                </c:pt>
                <c:pt idx="1152">
                  <c:v>34173</c:v>
                </c:pt>
                <c:pt idx="1153">
                  <c:v>34176</c:v>
                </c:pt>
                <c:pt idx="1154">
                  <c:v>34177</c:v>
                </c:pt>
                <c:pt idx="1155">
                  <c:v>34178</c:v>
                </c:pt>
                <c:pt idx="1156">
                  <c:v>34179</c:v>
                </c:pt>
                <c:pt idx="1157">
                  <c:v>34180</c:v>
                </c:pt>
                <c:pt idx="1158">
                  <c:v>34183</c:v>
                </c:pt>
                <c:pt idx="1159">
                  <c:v>34184</c:v>
                </c:pt>
                <c:pt idx="1160">
                  <c:v>34185</c:v>
                </c:pt>
                <c:pt idx="1161">
                  <c:v>34186</c:v>
                </c:pt>
                <c:pt idx="1162">
                  <c:v>34187</c:v>
                </c:pt>
                <c:pt idx="1163">
                  <c:v>34190</c:v>
                </c:pt>
                <c:pt idx="1164">
                  <c:v>34191</c:v>
                </c:pt>
                <c:pt idx="1165">
                  <c:v>34192</c:v>
                </c:pt>
                <c:pt idx="1166">
                  <c:v>34193</c:v>
                </c:pt>
                <c:pt idx="1167">
                  <c:v>34194</c:v>
                </c:pt>
                <c:pt idx="1168">
                  <c:v>34197</c:v>
                </c:pt>
                <c:pt idx="1169">
                  <c:v>34198</c:v>
                </c:pt>
                <c:pt idx="1170">
                  <c:v>34199</c:v>
                </c:pt>
                <c:pt idx="1171">
                  <c:v>34200</c:v>
                </c:pt>
                <c:pt idx="1172">
                  <c:v>34201</c:v>
                </c:pt>
                <c:pt idx="1173">
                  <c:v>34204</c:v>
                </c:pt>
                <c:pt idx="1174">
                  <c:v>34205</c:v>
                </c:pt>
                <c:pt idx="1175">
                  <c:v>34206</c:v>
                </c:pt>
                <c:pt idx="1176">
                  <c:v>34207</c:v>
                </c:pt>
                <c:pt idx="1177">
                  <c:v>34208</c:v>
                </c:pt>
                <c:pt idx="1178">
                  <c:v>34212</c:v>
                </c:pt>
                <c:pt idx="1179">
                  <c:v>34213</c:v>
                </c:pt>
                <c:pt idx="1180">
                  <c:v>34214</c:v>
                </c:pt>
                <c:pt idx="1181">
                  <c:v>34215</c:v>
                </c:pt>
                <c:pt idx="1182">
                  <c:v>34218</c:v>
                </c:pt>
                <c:pt idx="1183">
                  <c:v>34219</c:v>
                </c:pt>
                <c:pt idx="1184">
                  <c:v>34220</c:v>
                </c:pt>
                <c:pt idx="1185">
                  <c:v>34221</c:v>
                </c:pt>
                <c:pt idx="1186">
                  <c:v>34222</c:v>
                </c:pt>
                <c:pt idx="1187">
                  <c:v>34225</c:v>
                </c:pt>
                <c:pt idx="1188">
                  <c:v>34226</c:v>
                </c:pt>
                <c:pt idx="1189">
                  <c:v>34227</c:v>
                </c:pt>
                <c:pt idx="1190">
                  <c:v>34228</c:v>
                </c:pt>
                <c:pt idx="1191">
                  <c:v>34229</c:v>
                </c:pt>
                <c:pt idx="1192">
                  <c:v>34232</c:v>
                </c:pt>
                <c:pt idx="1193">
                  <c:v>34233</c:v>
                </c:pt>
                <c:pt idx="1194">
                  <c:v>34234</c:v>
                </c:pt>
                <c:pt idx="1195">
                  <c:v>34235</c:v>
                </c:pt>
                <c:pt idx="1196">
                  <c:v>34236</c:v>
                </c:pt>
                <c:pt idx="1197">
                  <c:v>34239</c:v>
                </c:pt>
                <c:pt idx="1198">
                  <c:v>34240</c:v>
                </c:pt>
                <c:pt idx="1199">
                  <c:v>34241</c:v>
                </c:pt>
                <c:pt idx="1200">
                  <c:v>34242</c:v>
                </c:pt>
                <c:pt idx="1201">
                  <c:v>34243</c:v>
                </c:pt>
                <c:pt idx="1202">
                  <c:v>34246</c:v>
                </c:pt>
                <c:pt idx="1203">
                  <c:v>34247</c:v>
                </c:pt>
                <c:pt idx="1204">
                  <c:v>34248</c:v>
                </c:pt>
                <c:pt idx="1205">
                  <c:v>34249</c:v>
                </c:pt>
                <c:pt idx="1206">
                  <c:v>34250</c:v>
                </c:pt>
                <c:pt idx="1207">
                  <c:v>34253</c:v>
                </c:pt>
                <c:pt idx="1208">
                  <c:v>34254</c:v>
                </c:pt>
                <c:pt idx="1209">
                  <c:v>34255</c:v>
                </c:pt>
                <c:pt idx="1210">
                  <c:v>34256</c:v>
                </c:pt>
                <c:pt idx="1211">
                  <c:v>34257</c:v>
                </c:pt>
                <c:pt idx="1212">
                  <c:v>34260</c:v>
                </c:pt>
                <c:pt idx="1213">
                  <c:v>34261</c:v>
                </c:pt>
                <c:pt idx="1214">
                  <c:v>34262</c:v>
                </c:pt>
                <c:pt idx="1215">
                  <c:v>34263</c:v>
                </c:pt>
                <c:pt idx="1216">
                  <c:v>34264</c:v>
                </c:pt>
                <c:pt idx="1217">
                  <c:v>34267</c:v>
                </c:pt>
                <c:pt idx="1218">
                  <c:v>34268</c:v>
                </c:pt>
                <c:pt idx="1219">
                  <c:v>34269</c:v>
                </c:pt>
                <c:pt idx="1220">
                  <c:v>34270</c:v>
                </c:pt>
                <c:pt idx="1221">
                  <c:v>34271</c:v>
                </c:pt>
                <c:pt idx="1222">
                  <c:v>34274</c:v>
                </c:pt>
                <c:pt idx="1223">
                  <c:v>34275</c:v>
                </c:pt>
                <c:pt idx="1224">
                  <c:v>34276</c:v>
                </c:pt>
                <c:pt idx="1225">
                  <c:v>34277</c:v>
                </c:pt>
                <c:pt idx="1226">
                  <c:v>34278</c:v>
                </c:pt>
                <c:pt idx="1227">
                  <c:v>34281</c:v>
                </c:pt>
                <c:pt idx="1228">
                  <c:v>34282</c:v>
                </c:pt>
                <c:pt idx="1229">
                  <c:v>34283</c:v>
                </c:pt>
                <c:pt idx="1230">
                  <c:v>34284</c:v>
                </c:pt>
                <c:pt idx="1231">
                  <c:v>34285</c:v>
                </c:pt>
                <c:pt idx="1232">
                  <c:v>34288</c:v>
                </c:pt>
                <c:pt idx="1233">
                  <c:v>34289</c:v>
                </c:pt>
                <c:pt idx="1234">
                  <c:v>34290</c:v>
                </c:pt>
                <c:pt idx="1235">
                  <c:v>34291</c:v>
                </c:pt>
                <c:pt idx="1236">
                  <c:v>34292</c:v>
                </c:pt>
                <c:pt idx="1237">
                  <c:v>34295</c:v>
                </c:pt>
                <c:pt idx="1238">
                  <c:v>34296</c:v>
                </c:pt>
                <c:pt idx="1239">
                  <c:v>34297</c:v>
                </c:pt>
                <c:pt idx="1240">
                  <c:v>34298</c:v>
                </c:pt>
                <c:pt idx="1241">
                  <c:v>34299</c:v>
                </c:pt>
                <c:pt idx="1242">
                  <c:v>34302</c:v>
                </c:pt>
                <c:pt idx="1243">
                  <c:v>34303</c:v>
                </c:pt>
                <c:pt idx="1244">
                  <c:v>34304</c:v>
                </c:pt>
                <c:pt idx="1245">
                  <c:v>34305</c:v>
                </c:pt>
                <c:pt idx="1246">
                  <c:v>34306</c:v>
                </c:pt>
                <c:pt idx="1247">
                  <c:v>34309</c:v>
                </c:pt>
                <c:pt idx="1248">
                  <c:v>34310</c:v>
                </c:pt>
                <c:pt idx="1249">
                  <c:v>34311</c:v>
                </c:pt>
                <c:pt idx="1250">
                  <c:v>34312</c:v>
                </c:pt>
                <c:pt idx="1251">
                  <c:v>34313</c:v>
                </c:pt>
                <c:pt idx="1252">
                  <c:v>34316</c:v>
                </c:pt>
                <c:pt idx="1253">
                  <c:v>34317</c:v>
                </c:pt>
                <c:pt idx="1254">
                  <c:v>34318</c:v>
                </c:pt>
                <c:pt idx="1255">
                  <c:v>34319</c:v>
                </c:pt>
                <c:pt idx="1256">
                  <c:v>34320</c:v>
                </c:pt>
                <c:pt idx="1257">
                  <c:v>34323</c:v>
                </c:pt>
                <c:pt idx="1258">
                  <c:v>34324</c:v>
                </c:pt>
                <c:pt idx="1259">
                  <c:v>34325</c:v>
                </c:pt>
                <c:pt idx="1260">
                  <c:v>34326</c:v>
                </c:pt>
                <c:pt idx="1261">
                  <c:v>34327</c:v>
                </c:pt>
                <c:pt idx="1262">
                  <c:v>34332</c:v>
                </c:pt>
                <c:pt idx="1263">
                  <c:v>34333</c:v>
                </c:pt>
                <c:pt idx="1264">
                  <c:v>34334</c:v>
                </c:pt>
                <c:pt idx="1265">
                  <c:v>34338</c:v>
                </c:pt>
                <c:pt idx="1266">
                  <c:v>34339</c:v>
                </c:pt>
                <c:pt idx="1267">
                  <c:v>34340</c:v>
                </c:pt>
                <c:pt idx="1268">
                  <c:v>34341</c:v>
                </c:pt>
                <c:pt idx="1269">
                  <c:v>34344</c:v>
                </c:pt>
                <c:pt idx="1270">
                  <c:v>34345</c:v>
                </c:pt>
                <c:pt idx="1271">
                  <c:v>34346</c:v>
                </c:pt>
                <c:pt idx="1272">
                  <c:v>34347</c:v>
                </c:pt>
                <c:pt idx="1273">
                  <c:v>34348</c:v>
                </c:pt>
                <c:pt idx="1274">
                  <c:v>34351</c:v>
                </c:pt>
                <c:pt idx="1275">
                  <c:v>34352</c:v>
                </c:pt>
                <c:pt idx="1276">
                  <c:v>34353</c:v>
                </c:pt>
                <c:pt idx="1277">
                  <c:v>34354</c:v>
                </c:pt>
                <c:pt idx="1278">
                  <c:v>34355</c:v>
                </c:pt>
                <c:pt idx="1279">
                  <c:v>34358</c:v>
                </c:pt>
                <c:pt idx="1280">
                  <c:v>34359</c:v>
                </c:pt>
                <c:pt idx="1281">
                  <c:v>34360</c:v>
                </c:pt>
                <c:pt idx="1282">
                  <c:v>34361</c:v>
                </c:pt>
                <c:pt idx="1283">
                  <c:v>34362</c:v>
                </c:pt>
                <c:pt idx="1284">
                  <c:v>34365</c:v>
                </c:pt>
                <c:pt idx="1285">
                  <c:v>34366</c:v>
                </c:pt>
                <c:pt idx="1286">
                  <c:v>34367</c:v>
                </c:pt>
                <c:pt idx="1287">
                  <c:v>34368</c:v>
                </c:pt>
                <c:pt idx="1288">
                  <c:v>34369</c:v>
                </c:pt>
                <c:pt idx="1289">
                  <c:v>34372</c:v>
                </c:pt>
                <c:pt idx="1290">
                  <c:v>34373</c:v>
                </c:pt>
                <c:pt idx="1291">
                  <c:v>34374</c:v>
                </c:pt>
                <c:pt idx="1292">
                  <c:v>34375</c:v>
                </c:pt>
                <c:pt idx="1293">
                  <c:v>34376</c:v>
                </c:pt>
                <c:pt idx="1294">
                  <c:v>34379</c:v>
                </c:pt>
                <c:pt idx="1295">
                  <c:v>34380</c:v>
                </c:pt>
                <c:pt idx="1296">
                  <c:v>34381</c:v>
                </c:pt>
                <c:pt idx="1297">
                  <c:v>34382</c:v>
                </c:pt>
                <c:pt idx="1298">
                  <c:v>34383</c:v>
                </c:pt>
                <c:pt idx="1299">
                  <c:v>34386</c:v>
                </c:pt>
                <c:pt idx="1300">
                  <c:v>34387</c:v>
                </c:pt>
                <c:pt idx="1301">
                  <c:v>34388</c:v>
                </c:pt>
                <c:pt idx="1302">
                  <c:v>34389</c:v>
                </c:pt>
                <c:pt idx="1303">
                  <c:v>34390</c:v>
                </c:pt>
                <c:pt idx="1304">
                  <c:v>34393</c:v>
                </c:pt>
                <c:pt idx="1305">
                  <c:v>34394</c:v>
                </c:pt>
                <c:pt idx="1306">
                  <c:v>34395</c:v>
                </c:pt>
                <c:pt idx="1307">
                  <c:v>34396</c:v>
                </c:pt>
                <c:pt idx="1308">
                  <c:v>34397</c:v>
                </c:pt>
                <c:pt idx="1309">
                  <c:v>34400</c:v>
                </c:pt>
                <c:pt idx="1310">
                  <c:v>34401</c:v>
                </c:pt>
                <c:pt idx="1311">
                  <c:v>34402</c:v>
                </c:pt>
                <c:pt idx="1312">
                  <c:v>34403</c:v>
                </c:pt>
                <c:pt idx="1313">
                  <c:v>34404</c:v>
                </c:pt>
                <c:pt idx="1314">
                  <c:v>34407</c:v>
                </c:pt>
                <c:pt idx="1315">
                  <c:v>34408</c:v>
                </c:pt>
                <c:pt idx="1316">
                  <c:v>34409</c:v>
                </c:pt>
                <c:pt idx="1317">
                  <c:v>34410</c:v>
                </c:pt>
                <c:pt idx="1318">
                  <c:v>34411</c:v>
                </c:pt>
                <c:pt idx="1319">
                  <c:v>34414</c:v>
                </c:pt>
                <c:pt idx="1320">
                  <c:v>34415</c:v>
                </c:pt>
                <c:pt idx="1321">
                  <c:v>34416</c:v>
                </c:pt>
                <c:pt idx="1322">
                  <c:v>34417</c:v>
                </c:pt>
                <c:pt idx="1323">
                  <c:v>34418</c:v>
                </c:pt>
                <c:pt idx="1324">
                  <c:v>34421</c:v>
                </c:pt>
                <c:pt idx="1325">
                  <c:v>34422</c:v>
                </c:pt>
                <c:pt idx="1326">
                  <c:v>34423</c:v>
                </c:pt>
                <c:pt idx="1327">
                  <c:v>34424</c:v>
                </c:pt>
                <c:pt idx="1328">
                  <c:v>34429</c:v>
                </c:pt>
                <c:pt idx="1329">
                  <c:v>34430</c:v>
                </c:pt>
                <c:pt idx="1330">
                  <c:v>34431</c:v>
                </c:pt>
                <c:pt idx="1331">
                  <c:v>34432</c:v>
                </c:pt>
                <c:pt idx="1332">
                  <c:v>34435</c:v>
                </c:pt>
                <c:pt idx="1333">
                  <c:v>34436</c:v>
                </c:pt>
                <c:pt idx="1334">
                  <c:v>34437</c:v>
                </c:pt>
                <c:pt idx="1335">
                  <c:v>34438</c:v>
                </c:pt>
                <c:pt idx="1336">
                  <c:v>34439</c:v>
                </c:pt>
                <c:pt idx="1337">
                  <c:v>34442</c:v>
                </c:pt>
                <c:pt idx="1338">
                  <c:v>34443</c:v>
                </c:pt>
                <c:pt idx="1339">
                  <c:v>34444</c:v>
                </c:pt>
                <c:pt idx="1340">
                  <c:v>34445</c:v>
                </c:pt>
                <c:pt idx="1341">
                  <c:v>34446</c:v>
                </c:pt>
                <c:pt idx="1342">
                  <c:v>34449</c:v>
                </c:pt>
                <c:pt idx="1343">
                  <c:v>34450</c:v>
                </c:pt>
                <c:pt idx="1344">
                  <c:v>34451</c:v>
                </c:pt>
                <c:pt idx="1345">
                  <c:v>34452</c:v>
                </c:pt>
                <c:pt idx="1346">
                  <c:v>34453</c:v>
                </c:pt>
                <c:pt idx="1347">
                  <c:v>34457</c:v>
                </c:pt>
                <c:pt idx="1348">
                  <c:v>34458</c:v>
                </c:pt>
                <c:pt idx="1349">
                  <c:v>34459</c:v>
                </c:pt>
                <c:pt idx="1350">
                  <c:v>34460</c:v>
                </c:pt>
                <c:pt idx="1351">
                  <c:v>34463</c:v>
                </c:pt>
                <c:pt idx="1352">
                  <c:v>34464</c:v>
                </c:pt>
                <c:pt idx="1353">
                  <c:v>34465</c:v>
                </c:pt>
                <c:pt idx="1354">
                  <c:v>34466</c:v>
                </c:pt>
                <c:pt idx="1355">
                  <c:v>34467</c:v>
                </c:pt>
                <c:pt idx="1356">
                  <c:v>34470</c:v>
                </c:pt>
                <c:pt idx="1357">
                  <c:v>34471</c:v>
                </c:pt>
                <c:pt idx="1358">
                  <c:v>34472</c:v>
                </c:pt>
                <c:pt idx="1359">
                  <c:v>34473</c:v>
                </c:pt>
                <c:pt idx="1360">
                  <c:v>34474</c:v>
                </c:pt>
                <c:pt idx="1361">
                  <c:v>34477</c:v>
                </c:pt>
                <c:pt idx="1362">
                  <c:v>34478</c:v>
                </c:pt>
                <c:pt idx="1363">
                  <c:v>34479</c:v>
                </c:pt>
                <c:pt idx="1364">
                  <c:v>34480</c:v>
                </c:pt>
                <c:pt idx="1365">
                  <c:v>34481</c:v>
                </c:pt>
                <c:pt idx="1366">
                  <c:v>34485</c:v>
                </c:pt>
                <c:pt idx="1367">
                  <c:v>34486</c:v>
                </c:pt>
                <c:pt idx="1368">
                  <c:v>34487</c:v>
                </c:pt>
                <c:pt idx="1369">
                  <c:v>34488</c:v>
                </c:pt>
                <c:pt idx="1370">
                  <c:v>34491</c:v>
                </c:pt>
                <c:pt idx="1371">
                  <c:v>34492</c:v>
                </c:pt>
                <c:pt idx="1372">
                  <c:v>34493</c:v>
                </c:pt>
                <c:pt idx="1373">
                  <c:v>34494</c:v>
                </c:pt>
                <c:pt idx="1374">
                  <c:v>34495</c:v>
                </c:pt>
                <c:pt idx="1375">
                  <c:v>34498</c:v>
                </c:pt>
                <c:pt idx="1376">
                  <c:v>34499</c:v>
                </c:pt>
                <c:pt idx="1377">
                  <c:v>34500</c:v>
                </c:pt>
                <c:pt idx="1378">
                  <c:v>34501</c:v>
                </c:pt>
                <c:pt idx="1379">
                  <c:v>34502</c:v>
                </c:pt>
                <c:pt idx="1380">
                  <c:v>34505</c:v>
                </c:pt>
                <c:pt idx="1381">
                  <c:v>34506</c:v>
                </c:pt>
                <c:pt idx="1382">
                  <c:v>34507</c:v>
                </c:pt>
                <c:pt idx="1383">
                  <c:v>34508</c:v>
                </c:pt>
                <c:pt idx="1384">
                  <c:v>34509</c:v>
                </c:pt>
                <c:pt idx="1385">
                  <c:v>34512</c:v>
                </c:pt>
                <c:pt idx="1386">
                  <c:v>34513</c:v>
                </c:pt>
                <c:pt idx="1387">
                  <c:v>34514</c:v>
                </c:pt>
                <c:pt idx="1388">
                  <c:v>34515</c:v>
                </c:pt>
                <c:pt idx="1389">
                  <c:v>34516</c:v>
                </c:pt>
                <c:pt idx="1390">
                  <c:v>34519</c:v>
                </c:pt>
                <c:pt idx="1391">
                  <c:v>34520</c:v>
                </c:pt>
                <c:pt idx="1392">
                  <c:v>34521</c:v>
                </c:pt>
                <c:pt idx="1393">
                  <c:v>34522</c:v>
                </c:pt>
                <c:pt idx="1394">
                  <c:v>34523</c:v>
                </c:pt>
                <c:pt idx="1395">
                  <c:v>34526</c:v>
                </c:pt>
                <c:pt idx="1396">
                  <c:v>34527</c:v>
                </c:pt>
                <c:pt idx="1397">
                  <c:v>34528</c:v>
                </c:pt>
                <c:pt idx="1398">
                  <c:v>34529</c:v>
                </c:pt>
                <c:pt idx="1399">
                  <c:v>34530</c:v>
                </c:pt>
                <c:pt idx="1400">
                  <c:v>34533</c:v>
                </c:pt>
                <c:pt idx="1401">
                  <c:v>34534</c:v>
                </c:pt>
                <c:pt idx="1402">
                  <c:v>34535</c:v>
                </c:pt>
                <c:pt idx="1403">
                  <c:v>34536</c:v>
                </c:pt>
                <c:pt idx="1404">
                  <c:v>34537</c:v>
                </c:pt>
                <c:pt idx="1405">
                  <c:v>34540</c:v>
                </c:pt>
                <c:pt idx="1406">
                  <c:v>34541</c:v>
                </c:pt>
                <c:pt idx="1407">
                  <c:v>34542</c:v>
                </c:pt>
                <c:pt idx="1408">
                  <c:v>34543</c:v>
                </c:pt>
                <c:pt idx="1409">
                  <c:v>34544</c:v>
                </c:pt>
                <c:pt idx="1410">
                  <c:v>34547</c:v>
                </c:pt>
                <c:pt idx="1411">
                  <c:v>34548</c:v>
                </c:pt>
                <c:pt idx="1412">
                  <c:v>34549</c:v>
                </c:pt>
                <c:pt idx="1413">
                  <c:v>34550</c:v>
                </c:pt>
                <c:pt idx="1414">
                  <c:v>34551</c:v>
                </c:pt>
                <c:pt idx="1415">
                  <c:v>34554</c:v>
                </c:pt>
                <c:pt idx="1416">
                  <c:v>34555</c:v>
                </c:pt>
                <c:pt idx="1417">
                  <c:v>34556</c:v>
                </c:pt>
                <c:pt idx="1418">
                  <c:v>34557</c:v>
                </c:pt>
                <c:pt idx="1419">
                  <c:v>34558</c:v>
                </c:pt>
                <c:pt idx="1420">
                  <c:v>34561</c:v>
                </c:pt>
                <c:pt idx="1421">
                  <c:v>34562</c:v>
                </c:pt>
                <c:pt idx="1422">
                  <c:v>34563</c:v>
                </c:pt>
                <c:pt idx="1423">
                  <c:v>34564</c:v>
                </c:pt>
                <c:pt idx="1424">
                  <c:v>34565</c:v>
                </c:pt>
                <c:pt idx="1425">
                  <c:v>34568</c:v>
                </c:pt>
                <c:pt idx="1426">
                  <c:v>34569</c:v>
                </c:pt>
                <c:pt idx="1427">
                  <c:v>34570</c:v>
                </c:pt>
                <c:pt idx="1428">
                  <c:v>34571</c:v>
                </c:pt>
                <c:pt idx="1429">
                  <c:v>34572</c:v>
                </c:pt>
                <c:pt idx="1430">
                  <c:v>34576</c:v>
                </c:pt>
                <c:pt idx="1431">
                  <c:v>34577</c:v>
                </c:pt>
                <c:pt idx="1432">
                  <c:v>34578</c:v>
                </c:pt>
                <c:pt idx="1433">
                  <c:v>34579</c:v>
                </c:pt>
                <c:pt idx="1434">
                  <c:v>34582</c:v>
                </c:pt>
                <c:pt idx="1435">
                  <c:v>34583</c:v>
                </c:pt>
                <c:pt idx="1436">
                  <c:v>34584</c:v>
                </c:pt>
                <c:pt idx="1437">
                  <c:v>34585</c:v>
                </c:pt>
                <c:pt idx="1438">
                  <c:v>34586</c:v>
                </c:pt>
                <c:pt idx="1439">
                  <c:v>34589</c:v>
                </c:pt>
                <c:pt idx="1440">
                  <c:v>34590</c:v>
                </c:pt>
                <c:pt idx="1441">
                  <c:v>34591</c:v>
                </c:pt>
                <c:pt idx="1442">
                  <c:v>34592</c:v>
                </c:pt>
                <c:pt idx="1443">
                  <c:v>34593</c:v>
                </c:pt>
                <c:pt idx="1444">
                  <c:v>34596</c:v>
                </c:pt>
                <c:pt idx="1445">
                  <c:v>34597</c:v>
                </c:pt>
                <c:pt idx="1446">
                  <c:v>34598</c:v>
                </c:pt>
                <c:pt idx="1447">
                  <c:v>34599</c:v>
                </c:pt>
                <c:pt idx="1448">
                  <c:v>34600</c:v>
                </c:pt>
                <c:pt idx="1449">
                  <c:v>34603</c:v>
                </c:pt>
                <c:pt idx="1450">
                  <c:v>34604</c:v>
                </c:pt>
                <c:pt idx="1451">
                  <c:v>34605</c:v>
                </c:pt>
                <c:pt idx="1452">
                  <c:v>34606</c:v>
                </c:pt>
                <c:pt idx="1453">
                  <c:v>34607</c:v>
                </c:pt>
                <c:pt idx="1454">
                  <c:v>34610</c:v>
                </c:pt>
                <c:pt idx="1455">
                  <c:v>34611</c:v>
                </c:pt>
                <c:pt idx="1456">
                  <c:v>34612</c:v>
                </c:pt>
                <c:pt idx="1457">
                  <c:v>34613</c:v>
                </c:pt>
                <c:pt idx="1458">
                  <c:v>34614</c:v>
                </c:pt>
                <c:pt idx="1459">
                  <c:v>34617</c:v>
                </c:pt>
                <c:pt idx="1460">
                  <c:v>34618</c:v>
                </c:pt>
                <c:pt idx="1461">
                  <c:v>34619</c:v>
                </c:pt>
                <c:pt idx="1462">
                  <c:v>34620</c:v>
                </c:pt>
                <c:pt idx="1463">
                  <c:v>34621</c:v>
                </c:pt>
                <c:pt idx="1464">
                  <c:v>34624</c:v>
                </c:pt>
                <c:pt idx="1465">
                  <c:v>34625</c:v>
                </c:pt>
                <c:pt idx="1466">
                  <c:v>34626</c:v>
                </c:pt>
                <c:pt idx="1467">
                  <c:v>34627</c:v>
                </c:pt>
                <c:pt idx="1468">
                  <c:v>34628</c:v>
                </c:pt>
                <c:pt idx="1469">
                  <c:v>34631</c:v>
                </c:pt>
                <c:pt idx="1470">
                  <c:v>34632</c:v>
                </c:pt>
                <c:pt idx="1471">
                  <c:v>34633</c:v>
                </c:pt>
                <c:pt idx="1472">
                  <c:v>34634</c:v>
                </c:pt>
                <c:pt idx="1473">
                  <c:v>34635</c:v>
                </c:pt>
                <c:pt idx="1474">
                  <c:v>34638</c:v>
                </c:pt>
                <c:pt idx="1475">
                  <c:v>34639</c:v>
                </c:pt>
                <c:pt idx="1476">
                  <c:v>34640</c:v>
                </c:pt>
                <c:pt idx="1477">
                  <c:v>34641</c:v>
                </c:pt>
                <c:pt idx="1478">
                  <c:v>34642</c:v>
                </c:pt>
                <c:pt idx="1479">
                  <c:v>34645</c:v>
                </c:pt>
                <c:pt idx="1480">
                  <c:v>34646</c:v>
                </c:pt>
                <c:pt idx="1481">
                  <c:v>34647</c:v>
                </c:pt>
                <c:pt idx="1482">
                  <c:v>34648</c:v>
                </c:pt>
                <c:pt idx="1483">
                  <c:v>34649</c:v>
                </c:pt>
                <c:pt idx="1484">
                  <c:v>34652</c:v>
                </c:pt>
                <c:pt idx="1485">
                  <c:v>34653</c:v>
                </c:pt>
                <c:pt idx="1486">
                  <c:v>34654</c:v>
                </c:pt>
                <c:pt idx="1487">
                  <c:v>34655</c:v>
                </c:pt>
                <c:pt idx="1488">
                  <c:v>34656</c:v>
                </c:pt>
                <c:pt idx="1489">
                  <c:v>34659</c:v>
                </c:pt>
                <c:pt idx="1490">
                  <c:v>34660</c:v>
                </c:pt>
                <c:pt idx="1491">
                  <c:v>34661</c:v>
                </c:pt>
                <c:pt idx="1492">
                  <c:v>34662</c:v>
                </c:pt>
                <c:pt idx="1493">
                  <c:v>34663</c:v>
                </c:pt>
                <c:pt idx="1494">
                  <c:v>34666</c:v>
                </c:pt>
                <c:pt idx="1495">
                  <c:v>34667</c:v>
                </c:pt>
                <c:pt idx="1496">
                  <c:v>34668</c:v>
                </c:pt>
                <c:pt idx="1497">
                  <c:v>34669</c:v>
                </c:pt>
                <c:pt idx="1498">
                  <c:v>34670</c:v>
                </c:pt>
                <c:pt idx="1499">
                  <c:v>34673</c:v>
                </c:pt>
                <c:pt idx="1500">
                  <c:v>34674</c:v>
                </c:pt>
                <c:pt idx="1501">
                  <c:v>34675</c:v>
                </c:pt>
                <c:pt idx="1502">
                  <c:v>34676</c:v>
                </c:pt>
                <c:pt idx="1503">
                  <c:v>34677</c:v>
                </c:pt>
                <c:pt idx="1504">
                  <c:v>34680</c:v>
                </c:pt>
                <c:pt idx="1505">
                  <c:v>34681</c:v>
                </c:pt>
                <c:pt idx="1506">
                  <c:v>34682</c:v>
                </c:pt>
                <c:pt idx="1507">
                  <c:v>34683</c:v>
                </c:pt>
                <c:pt idx="1508">
                  <c:v>34684</c:v>
                </c:pt>
                <c:pt idx="1509">
                  <c:v>34687</c:v>
                </c:pt>
                <c:pt idx="1510">
                  <c:v>34688</c:v>
                </c:pt>
                <c:pt idx="1511">
                  <c:v>34689</c:v>
                </c:pt>
                <c:pt idx="1512">
                  <c:v>34690</c:v>
                </c:pt>
                <c:pt idx="1513">
                  <c:v>34691</c:v>
                </c:pt>
                <c:pt idx="1514">
                  <c:v>34696</c:v>
                </c:pt>
                <c:pt idx="1515">
                  <c:v>34697</c:v>
                </c:pt>
                <c:pt idx="1516">
                  <c:v>34698</c:v>
                </c:pt>
                <c:pt idx="1517">
                  <c:v>34702</c:v>
                </c:pt>
                <c:pt idx="1518">
                  <c:v>34703</c:v>
                </c:pt>
                <c:pt idx="1519">
                  <c:v>34704</c:v>
                </c:pt>
                <c:pt idx="1520">
                  <c:v>34705</c:v>
                </c:pt>
                <c:pt idx="1521">
                  <c:v>34708</c:v>
                </c:pt>
                <c:pt idx="1522">
                  <c:v>34709</c:v>
                </c:pt>
                <c:pt idx="1523">
                  <c:v>34710</c:v>
                </c:pt>
                <c:pt idx="1524">
                  <c:v>34711</c:v>
                </c:pt>
                <c:pt idx="1525">
                  <c:v>34712</c:v>
                </c:pt>
                <c:pt idx="1526">
                  <c:v>34715</c:v>
                </c:pt>
                <c:pt idx="1527">
                  <c:v>34716</c:v>
                </c:pt>
                <c:pt idx="1528">
                  <c:v>34717</c:v>
                </c:pt>
                <c:pt idx="1529">
                  <c:v>34718</c:v>
                </c:pt>
                <c:pt idx="1530">
                  <c:v>34719</c:v>
                </c:pt>
                <c:pt idx="1531">
                  <c:v>34722</c:v>
                </c:pt>
                <c:pt idx="1532">
                  <c:v>34723</c:v>
                </c:pt>
                <c:pt idx="1533">
                  <c:v>34724</c:v>
                </c:pt>
                <c:pt idx="1534">
                  <c:v>34725</c:v>
                </c:pt>
                <c:pt idx="1535">
                  <c:v>34726</c:v>
                </c:pt>
                <c:pt idx="1536">
                  <c:v>34729</c:v>
                </c:pt>
                <c:pt idx="1537">
                  <c:v>34730</c:v>
                </c:pt>
                <c:pt idx="1538">
                  <c:v>34731</c:v>
                </c:pt>
                <c:pt idx="1539">
                  <c:v>34732</c:v>
                </c:pt>
                <c:pt idx="1540">
                  <c:v>34733</c:v>
                </c:pt>
                <c:pt idx="1541">
                  <c:v>34736</c:v>
                </c:pt>
                <c:pt idx="1542">
                  <c:v>34737</c:v>
                </c:pt>
                <c:pt idx="1543">
                  <c:v>34738</c:v>
                </c:pt>
                <c:pt idx="1544">
                  <c:v>34739</c:v>
                </c:pt>
                <c:pt idx="1545">
                  <c:v>34740</c:v>
                </c:pt>
                <c:pt idx="1546">
                  <c:v>34743</c:v>
                </c:pt>
                <c:pt idx="1547">
                  <c:v>34744</c:v>
                </c:pt>
                <c:pt idx="1548">
                  <c:v>34745</c:v>
                </c:pt>
                <c:pt idx="1549">
                  <c:v>34746</c:v>
                </c:pt>
                <c:pt idx="1550">
                  <c:v>34747</c:v>
                </c:pt>
                <c:pt idx="1551">
                  <c:v>34750</c:v>
                </c:pt>
                <c:pt idx="1552">
                  <c:v>34751</c:v>
                </c:pt>
                <c:pt idx="1553">
                  <c:v>34752</c:v>
                </c:pt>
                <c:pt idx="1554">
                  <c:v>34753</c:v>
                </c:pt>
                <c:pt idx="1555">
                  <c:v>34754</c:v>
                </c:pt>
                <c:pt idx="1556">
                  <c:v>34757</c:v>
                </c:pt>
                <c:pt idx="1557">
                  <c:v>34758</c:v>
                </c:pt>
                <c:pt idx="1558">
                  <c:v>34759</c:v>
                </c:pt>
                <c:pt idx="1559">
                  <c:v>34760</c:v>
                </c:pt>
                <c:pt idx="1560">
                  <c:v>34761</c:v>
                </c:pt>
                <c:pt idx="1561">
                  <c:v>34764</c:v>
                </c:pt>
                <c:pt idx="1562">
                  <c:v>34765</c:v>
                </c:pt>
                <c:pt idx="1563">
                  <c:v>34766</c:v>
                </c:pt>
                <c:pt idx="1564">
                  <c:v>34767</c:v>
                </c:pt>
                <c:pt idx="1565">
                  <c:v>34768</c:v>
                </c:pt>
                <c:pt idx="1566">
                  <c:v>34771</c:v>
                </c:pt>
                <c:pt idx="1567">
                  <c:v>34772</c:v>
                </c:pt>
                <c:pt idx="1568">
                  <c:v>34773</c:v>
                </c:pt>
                <c:pt idx="1569">
                  <c:v>34774</c:v>
                </c:pt>
                <c:pt idx="1570">
                  <c:v>34775</c:v>
                </c:pt>
                <c:pt idx="1571">
                  <c:v>34778</c:v>
                </c:pt>
                <c:pt idx="1572">
                  <c:v>34779</c:v>
                </c:pt>
                <c:pt idx="1573">
                  <c:v>34780</c:v>
                </c:pt>
                <c:pt idx="1574">
                  <c:v>34781</c:v>
                </c:pt>
                <c:pt idx="1575">
                  <c:v>34782</c:v>
                </c:pt>
                <c:pt idx="1576">
                  <c:v>34785</c:v>
                </c:pt>
                <c:pt idx="1577">
                  <c:v>34786</c:v>
                </c:pt>
                <c:pt idx="1578">
                  <c:v>34787</c:v>
                </c:pt>
                <c:pt idx="1579">
                  <c:v>34788</c:v>
                </c:pt>
                <c:pt idx="1580">
                  <c:v>34789</c:v>
                </c:pt>
                <c:pt idx="1581">
                  <c:v>34792</c:v>
                </c:pt>
                <c:pt idx="1582">
                  <c:v>34793</c:v>
                </c:pt>
                <c:pt idx="1583">
                  <c:v>34794</c:v>
                </c:pt>
                <c:pt idx="1584">
                  <c:v>34795</c:v>
                </c:pt>
                <c:pt idx="1585">
                  <c:v>34796</c:v>
                </c:pt>
                <c:pt idx="1586">
                  <c:v>34799</c:v>
                </c:pt>
                <c:pt idx="1587">
                  <c:v>34800</c:v>
                </c:pt>
                <c:pt idx="1588">
                  <c:v>34801</c:v>
                </c:pt>
                <c:pt idx="1589">
                  <c:v>34802</c:v>
                </c:pt>
                <c:pt idx="1590">
                  <c:v>34807</c:v>
                </c:pt>
                <c:pt idx="1591">
                  <c:v>34808</c:v>
                </c:pt>
                <c:pt idx="1592">
                  <c:v>34809</c:v>
                </c:pt>
                <c:pt idx="1593">
                  <c:v>34810</c:v>
                </c:pt>
                <c:pt idx="1594">
                  <c:v>34813</c:v>
                </c:pt>
                <c:pt idx="1595">
                  <c:v>34814</c:v>
                </c:pt>
                <c:pt idx="1596">
                  <c:v>34815</c:v>
                </c:pt>
                <c:pt idx="1597">
                  <c:v>34816</c:v>
                </c:pt>
                <c:pt idx="1598">
                  <c:v>34817</c:v>
                </c:pt>
                <c:pt idx="1599">
                  <c:v>34820</c:v>
                </c:pt>
                <c:pt idx="1600">
                  <c:v>34821</c:v>
                </c:pt>
                <c:pt idx="1601">
                  <c:v>34822</c:v>
                </c:pt>
                <c:pt idx="1602">
                  <c:v>34823</c:v>
                </c:pt>
                <c:pt idx="1603">
                  <c:v>34824</c:v>
                </c:pt>
                <c:pt idx="1604">
                  <c:v>34828</c:v>
                </c:pt>
                <c:pt idx="1605">
                  <c:v>34829</c:v>
                </c:pt>
                <c:pt idx="1606">
                  <c:v>34830</c:v>
                </c:pt>
                <c:pt idx="1607">
                  <c:v>34831</c:v>
                </c:pt>
                <c:pt idx="1608">
                  <c:v>34834</c:v>
                </c:pt>
                <c:pt idx="1609">
                  <c:v>34835</c:v>
                </c:pt>
                <c:pt idx="1610">
                  <c:v>34836</c:v>
                </c:pt>
                <c:pt idx="1611">
                  <c:v>34837</c:v>
                </c:pt>
                <c:pt idx="1612">
                  <c:v>34838</c:v>
                </c:pt>
                <c:pt idx="1613">
                  <c:v>34841</c:v>
                </c:pt>
                <c:pt idx="1614">
                  <c:v>34842</c:v>
                </c:pt>
                <c:pt idx="1615">
                  <c:v>34843</c:v>
                </c:pt>
                <c:pt idx="1616">
                  <c:v>34844</c:v>
                </c:pt>
                <c:pt idx="1617">
                  <c:v>34845</c:v>
                </c:pt>
                <c:pt idx="1618">
                  <c:v>34849</c:v>
                </c:pt>
                <c:pt idx="1619">
                  <c:v>34850</c:v>
                </c:pt>
                <c:pt idx="1620">
                  <c:v>34851</c:v>
                </c:pt>
                <c:pt idx="1621">
                  <c:v>34852</c:v>
                </c:pt>
                <c:pt idx="1622">
                  <c:v>34855</c:v>
                </c:pt>
                <c:pt idx="1623">
                  <c:v>34856</c:v>
                </c:pt>
                <c:pt idx="1624">
                  <c:v>34857</c:v>
                </c:pt>
                <c:pt idx="1625">
                  <c:v>34858</c:v>
                </c:pt>
                <c:pt idx="1626">
                  <c:v>34859</c:v>
                </c:pt>
                <c:pt idx="1627">
                  <c:v>34862</c:v>
                </c:pt>
                <c:pt idx="1628">
                  <c:v>34863</c:v>
                </c:pt>
                <c:pt idx="1629">
                  <c:v>34864</c:v>
                </c:pt>
                <c:pt idx="1630">
                  <c:v>34865</c:v>
                </c:pt>
                <c:pt idx="1631">
                  <c:v>34866</c:v>
                </c:pt>
                <c:pt idx="1632">
                  <c:v>34869</c:v>
                </c:pt>
                <c:pt idx="1633">
                  <c:v>34870</c:v>
                </c:pt>
                <c:pt idx="1634">
                  <c:v>34871</c:v>
                </c:pt>
                <c:pt idx="1635">
                  <c:v>34872</c:v>
                </c:pt>
                <c:pt idx="1636">
                  <c:v>34873</c:v>
                </c:pt>
                <c:pt idx="1637">
                  <c:v>34876</c:v>
                </c:pt>
                <c:pt idx="1638">
                  <c:v>34877</c:v>
                </c:pt>
                <c:pt idx="1639">
                  <c:v>34878</c:v>
                </c:pt>
                <c:pt idx="1640">
                  <c:v>34879</c:v>
                </c:pt>
                <c:pt idx="1641">
                  <c:v>34880</c:v>
                </c:pt>
                <c:pt idx="1642">
                  <c:v>34883</c:v>
                </c:pt>
                <c:pt idx="1643">
                  <c:v>34884</c:v>
                </c:pt>
                <c:pt idx="1644">
                  <c:v>34885</c:v>
                </c:pt>
                <c:pt idx="1645">
                  <c:v>34886</c:v>
                </c:pt>
                <c:pt idx="1646">
                  <c:v>34887</c:v>
                </c:pt>
                <c:pt idx="1647">
                  <c:v>34890</c:v>
                </c:pt>
                <c:pt idx="1648">
                  <c:v>34891</c:v>
                </c:pt>
                <c:pt idx="1649">
                  <c:v>34892</c:v>
                </c:pt>
                <c:pt idx="1650">
                  <c:v>34893</c:v>
                </c:pt>
                <c:pt idx="1651">
                  <c:v>34894</c:v>
                </c:pt>
                <c:pt idx="1652">
                  <c:v>34897</c:v>
                </c:pt>
                <c:pt idx="1653">
                  <c:v>34898</c:v>
                </c:pt>
                <c:pt idx="1654">
                  <c:v>34899</c:v>
                </c:pt>
                <c:pt idx="1655">
                  <c:v>34900</c:v>
                </c:pt>
                <c:pt idx="1656">
                  <c:v>34901</c:v>
                </c:pt>
                <c:pt idx="1657">
                  <c:v>34904</c:v>
                </c:pt>
                <c:pt idx="1658">
                  <c:v>34905</c:v>
                </c:pt>
                <c:pt idx="1659">
                  <c:v>34906</c:v>
                </c:pt>
                <c:pt idx="1660">
                  <c:v>34907</c:v>
                </c:pt>
                <c:pt idx="1661">
                  <c:v>34908</c:v>
                </c:pt>
                <c:pt idx="1662">
                  <c:v>34911</c:v>
                </c:pt>
                <c:pt idx="1663">
                  <c:v>34912</c:v>
                </c:pt>
                <c:pt idx="1664">
                  <c:v>34913</c:v>
                </c:pt>
                <c:pt idx="1665">
                  <c:v>34914</c:v>
                </c:pt>
                <c:pt idx="1666">
                  <c:v>34915</c:v>
                </c:pt>
                <c:pt idx="1667">
                  <c:v>34918</c:v>
                </c:pt>
                <c:pt idx="1668">
                  <c:v>34919</c:v>
                </c:pt>
                <c:pt idx="1669">
                  <c:v>34920</c:v>
                </c:pt>
                <c:pt idx="1670">
                  <c:v>34921</c:v>
                </c:pt>
                <c:pt idx="1671">
                  <c:v>34922</c:v>
                </c:pt>
                <c:pt idx="1672">
                  <c:v>34925</c:v>
                </c:pt>
                <c:pt idx="1673">
                  <c:v>34926</c:v>
                </c:pt>
                <c:pt idx="1674">
                  <c:v>34927</c:v>
                </c:pt>
                <c:pt idx="1675">
                  <c:v>34928</c:v>
                </c:pt>
                <c:pt idx="1676">
                  <c:v>34929</c:v>
                </c:pt>
                <c:pt idx="1677">
                  <c:v>34932</c:v>
                </c:pt>
                <c:pt idx="1678">
                  <c:v>34933</c:v>
                </c:pt>
                <c:pt idx="1679">
                  <c:v>34934</c:v>
                </c:pt>
                <c:pt idx="1680">
                  <c:v>34935</c:v>
                </c:pt>
                <c:pt idx="1681">
                  <c:v>34936</c:v>
                </c:pt>
                <c:pt idx="1682">
                  <c:v>34940</c:v>
                </c:pt>
                <c:pt idx="1683">
                  <c:v>34941</c:v>
                </c:pt>
                <c:pt idx="1684">
                  <c:v>34942</c:v>
                </c:pt>
                <c:pt idx="1685">
                  <c:v>34943</c:v>
                </c:pt>
                <c:pt idx="1686">
                  <c:v>34946</c:v>
                </c:pt>
                <c:pt idx="1687">
                  <c:v>34947</c:v>
                </c:pt>
                <c:pt idx="1688">
                  <c:v>34948</c:v>
                </c:pt>
                <c:pt idx="1689">
                  <c:v>34949</c:v>
                </c:pt>
                <c:pt idx="1690">
                  <c:v>34950</c:v>
                </c:pt>
                <c:pt idx="1691">
                  <c:v>34953</c:v>
                </c:pt>
                <c:pt idx="1692">
                  <c:v>34954</c:v>
                </c:pt>
                <c:pt idx="1693">
                  <c:v>34955</c:v>
                </c:pt>
                <c:pt idx="1694">
                  <c:v>34956</c:v>
                </c:pt>
                <c:pt idx="1695">
                  <c:v>34957</c:v>
                </c:pt>
                <c:pt idx="1696">
                  <c:v>34960</c:v>
                </c:pt>
                <c:pt idx="1697">
                  <c:v>34961</c:v>
                </c:pt>
                <c:pt idx="1698">
                  <c:v>34962</c:v>
                </c:pt>
                <c:pt idx="1699">
                  <c:v>34963</c:v>
                </c:pt>
                <c:pt idx="1700">
                  <c:v>34964</c:v>
                </c:pt>
                <c:pt idx="1701">
                  <c:v>34967</c:v>
                </c:pt>
                <c:pt idx="1702">
                  <c:v>34968</c:v>
                </c:pt>
                <c:pt idx="1703">
                  <c:v>34969</c:v>
                </c:pt>
                <c:pt idx="1704">
                  <c:v>34970</c:v>
                </c:pt>
                <c:pt idx="1705">
                  <c:v>34971</c:v>
                </c:pt>
                <c:pt idx="1706">
                  <c:v>34974</c:v>
                </c:pt>
                <c:pt idx="1707">
                  <c:v>34975</c:v>
                </c:pt>
                <c:pt idx="1708">
                  <c:v>34976</c:v>
                </c:pt>
                <c:pt idx="1709">
                  <c:v>34977</c:v>
                </c:pt>
                <c:pt idx="1710">
                  <c:v>34978</c:v>
                </c:pt>
                <c:pt idx="1711">
                  <c:v>34981</c:v>
                </c:pt>
                <c:pt idx="1712">
                  <c:v>34982</c:v>
                </c:pt>
                <c:pt idx="1713">
                  <c:v>34983</c:v>
                </c:pt>
                <c:pt idx="1714">
                  <c:v>34984</c:v>
                </c:pt>
                <c:pt idx="1715">
                  <c:v>34985</c:v>
                </c:pt>
                <c:pt idx="1716">
                  <c:v>34988</c:v>
                </c:pt>
                <c:pt idx="1717">
                  <c:v>34989</c:v>
                </c:pt>
                <c:pt idx="1718">
                  <c:v>34990</c:v>
                </c:pt>
                <c:pt idx="1719">
                  <c:v>34991</c:v>
                </c:pt>
                <c:pt idx="1720">
                  <c:v>34992</c:v>
                </c:pt>
                <c:pt idx="1721">
                  <c:v>34995</c:v>
                </c:pt>
                <c:pt idx="1722">
                  <c:v>34996</c:v>
                </c:pt>
                <c:pt idx="1723">
                  <c:v>34997</c:v>
                </c:pt>
                <c:pt idx="1724">
                  <c:v>34998</c:v>
                </c:pt>
                <c:pt idx="1725">
                  <c:v>34999</c:v>
                </c:pt>
                <c:pt idx="1726">
                  <c:v>35002</c:v>
                </c:pt>
                <c:pt idx="1727">
                  <c:v>35003</c:v>
                </c:pt>
                <c:pt idx="1728">
                  <c:v>35004</c:v>
                </c:pt>
                <c:pt idx="1729">
                  <c:v>35005</c:v>
                </c:pt>
                <c:pt idx="1730">
                  <c:v>35006</c:v>
                </c:pt>
                <c:pt idx="1731">
                  <c:v>35009</c:v>
                </c:pt>
                <c:pt idx="1732">
                  <c:v>35010</c:v>
                </c:pt>
                <c:pt idx="1733">
                  <c:v>35011</c:v>
                </c:pt>
                <c:pt idx="1734">
                  <c:v>35012</c:v>
                </c:pt>
                <c:pt idx="1735">
                  <c:v>35013</c:v>
                </c:pt>
                <c:pt idx="1736">
                  <c:v>35016</c:v>
                </c:pt>
                <c:pt idx="1737">
                  <c:v>35017</c:v>
                </c:pt>
                <c:pt idx="1738">
                  <c:v>35018</c:v>
                </c:pt>
                <c:pt idx="1739">
                  <c:v>35019</c:v>
                </c:pt>
                <c:pt idx="1740">
                  <c:v>35020</c:v>
                </c:pt>
                <c:pt idx="1741">
                  <c:v>35023</c:v>
                </c:pt>
                <c:pt idx="1742">
                  <c:v>35024</c:v>
                </c:pt>
                <c:pt idx="1743">
                  <c:v>35025</c:v>
                </c:pt>
                <c:pt idx="1744">
                  <c:v>35026</c:v>
                </c:pt>
                <c:pt idx="1745">
                  <c:v>35027</c:v>
                </c:pt>
                <c:pt idx="1746">
                  <c:v>35030</c:v>
                </c:pt>
                <c:pt idx="1747">
                  <c:v>35031</c:v>
                </c:pt>
                <c:pt idx="1748">
                  <c:v>35032</c:v>
                </c:pt>
                <c:pt idx="1749">
                  <c:v>35033</c:v>
                </c:pt>
                <c:pt idx="1750">
                  <c:v>35034</c:v>
                </c:pt>
                <c:pt idx="1751">
                  <c:v>35037</c:v>
                </c:pt>
                <c:pt idx="1752">
                  <c:v>35038</c:v>
                </c:pt>
                <c:pt idx="1753">
                  <c:v>35039</c:v>
                </c:pt>
                <c:pt idx="1754">
                  <c:v>35040</c:v>
                </c:pt>
                <c:pt idx="1755">
                  <c:v>35041</c:v>
                </c:pt>
                <c:pt idx="1756">
                  <c:v>35044</c:v>
                </c:pt>
                <c:pt idx="1757">
                  <c:v>35045</c:v>
                </c:pt>
                <c:pt idx="1758">
                  <c:v>35046</c:v>
                </c:pt>
                <c:pt idx="1759">
                  <c:v>35047</c:v>
                </c:pt>
                <c:pt idx="1760">
                  <c:v>35048</c:v>
                </c:pt>
                <c:pt idx="1761">
                  <c:v>35051</c:v>
                </c:pt>
                <c:pt idx="1762">
                  <c:v>35052</c:v>
                </c:pt>
                <c:pt idx="1763">
                  <c:v>35053</c:v>
                </c:pt>
                <c:pt idx="1764">
                  <c:v>35054</c:v>
                </c:pt>
                <c:pt idx="1765">
                  <c:v>35055</c:v>
                </c:pt>
                <c:pt idx="1766">
                  <c:v>35060</c:v>
                </c:pt>
                <c:pt idx="1767">
                  <c:v>35061</c:v>
                </c:pt>
                <c:pt idx="1768">
                  <c:v>35062</c:v>
                </c:pt>
                <c:pt idx="1769">
                  <c:v>35066</c:v>
                </c:pt>
                <c:pt idx="1770">
                  <c:v>35067</c:v>
                </c:pt>
                <c:pt idx="1771">
                  <c:v>35068</c:v>
                </c:pt>
                <c:pt idx="1772">
                  <c:v>35069</c:v>
                </c:pt>
                <c:pt idx="1773">
                  <c:v>35072</c:v>
                </c:pt>
                <c:pt idx="1774">
                  <c:v>35073</c:v>
                </c:pt>
                <c:pt idx="1775">
                  <c:v>35074</c:v>
                </c:pt>
                <c:pt idx="1776">
                  <c:v>35075</c:v>
                </c:pt>
                <c:pt idx="1777">
                  <c:v>35076</c:v>
                </c:pt>
                <c:pt idx="1778">
                  <c:v>35079</c:v>
                </c:pt>
                <c:pt idx="1779">
                  <c:v>35080</c:v>
                </c:pt>
                <c:pt idx="1780">
                  <c:v>35081</c:v>
                </c:pt>
                <c:pt idx="1781">
                  <c:v>35082</c:v>
                </c:pt>
                <c:pt idx="1782">
                  <c:v>35083</c:v>
                </c:pt>
                <c:pt idx="1783">
                  <c:v>35086</c:v>
                </c:pt>
                <c:pt idx="1784">
                  <c:v>35087</c:v>
                </c:pt>
                <c:pt idx="1785">
                  <c:v>35088</c:v>
                </c:pt>
                <c:pt idx="1786">
                  <c:v>35089</c:v>
                </c:pt>
                <c:pt idx="1787">
                  <c:v>35090</c:v>
                </c:pt>
                <c:pt idx="1788">
                  <c:v>35093</c:v>
                </c:pt>
                <c:pt idx="1789">
                  <c:v>35094</c:v>
                </c:pt>
                <c:pt idx="1790">
                  <c:v>35095</c:v>
                </c:pt>
                <c:pt idx="1791">
                  <c:v>35096</c:v>
                </c:pt>
                <c:pt idx="1792">
                  <c:v>35097</c:v>
                </c:pt>
                <c:pt idx="1793">
                  <c:v>35100</c:v>
                </c:pt>
                <c:pt idx="1794">
                  <c:v>35101</c:v>
                </c:pt>
                <c:pt idx="1795">
                  <c:v>35102</c:v>
                </c:pt>
                <c:pt idx="1796">
                  <c:v>35103</c:v>
                </c:pt>
                <c:pt idx="1797">
                  <c:v>35104</c:v>
                </c:pt>
                <c:pt idx="1798">
                  <c:v>35107</c:v>
                </c:pt>
                <c:pt idx="1799">
                  <c:v>35108</c:v>
                </c:pt>
                <c:pt idx="1800">
                  <c:v>35109</c:v>
                </c:pt>
                <c:pt idx="1801">
                  <c:v>35110</c:v>
                </c:pt>
                <c:pt idx="1802">
                  <c:v>35111</c:v>
                </c:pt>
                <c:pt idx="1803">
                  <c:v>35114</c:v>
                </c:pt>
                <c:pt idx="1804">
                  <c:v>35115</c:v>
                </c:pt>
                <c:pt idx="1805">
                  <c:v>35116</c:v>
                </c:pt>
                <c:pt idx="1806">
                  <c:v>35117</c:v>
                </c:pt>
                <c:pt idx="1807">
                  <c:v>35118</c:v>
                </c:pt>
                <c:pt idx="1808">
                  <c:v>35121</c:v>
                </c:pt>
                <c:pt idx="1809">
                  <c:v>35122</c:v>
                </c:pt>
                <c:pt idx="1810">
                  <c:v>35123</c:v>
                </c:pt>
                <c:pt idx="1811">
                  <c:v>35124</c:v>
                </c:pt>
                <c:pt idx="1812">
                  <c:v>35125</c:v>
                </c:pt>
                <c:pt idx="1813">
                  <c:v>35128</c:v>
                </c:pt>
                <c:pt idx="1814">
                  <c:v>35129</c:v>
                </c:pt>
                <c:pt idx="1815">
                  <c:v>35130</c:v>
                </c:pt>
                <c:pt idx="1816">
                  <c:v>35131</c:v>
                </c:pt>
                <c:pt idx="1817">
                  <c:v>35132</c:v>
                </c:pt>
                <c:pt idx="1818">
                  <c:v>35135</c:v>
                </c:pt>
                <c:pt idx="1819">
                  <c:v>35136</c:v>
                </c:pt>
                <c:pt idx="1820">
                  <c:v>35137</c:v>
                </c:pt>
                <c:pt idx="1821">
                  <c:v>35138</c:v>
                </c:pt>
                <c:pt idx="1822">
                  <c:v>35139</c:v>
                </c:pt>
                <c:pt idx="1823">
                  <c:v>35142</c:v>
                </c:pt>
                <c:pt idx="1824">
                  <c:v>35143</c:v>
                </c:pt>
                <c:pt idx="1825">
                  <c:v>35144</c:v>
                </c:pt>
                <c:pt idx="1826">
                  <c:v>35145</c:v>
                </c:pt>
                <c:pt idx="1827">
                  <c:v>35146</c:v>
                </c:pt>
                <c:pt idx="1828">
                  <c:v>35149</c:v>
                </c:pt>
                <c:pt idx="1829">
                  <c:v>35150</c:v>
                </c:pt>
                <c:pt idx="1830">
                  <c:v>35151</c:v>
                </c:pt>
                <c:pt idx="1831">
                  <c:v>35152</c:v>
                </c:pt>
                <c:pt idx="1832">
                  <c:v>35153</c:v>
                </c:pt>
                <c:pt idx="1833">
                  <c:v>35156</c:v>
                </c:pt>
                <c:pt idx="1834">
                  <c:v>35157</c:v>
                </c:pt>
                <c:pt idx="1835">
                  <c:v>35158</c:v>
                </c:pt>
                <c:pt idx="1836">
                  <c:v>35159</c:v>
                </c:pt>
                <c:pt idx="1837">
                  <c:v>35164</c:v>
                </c:pt>
                <c:pt idx="1838">
                  <c:v>35165</c:v>
                </c:pt>
                <c:pt idx="1839">
                  <c:v>35166</c:v>
                </c:pt>
                <c:pt idx="1840">
                  <c:v>35167</c:v>
                </c:pt>
                <c:pt idx="1841">
                  <c:v>35170</c:v>
                </c:pt>
                <c:pt idx="1842">
                  <c:v>35171</c:v>
                </c:pt>
                <c:pt idx="1843">
                  <c:v>35172</c:v>
                </c:pt>
                <c:pt idx="1844">
                  <c:v>35173</c:v>
                </c:pt>
                <c:pt idx="1845">
                  <c:v>35174</c:v>
                </c:pt>
                <c:pt idx="1846">
                  <c:v>35177</c:v>
                </c:pt>
                <c:pt idx="1847">
                  <c:v>35178</c:v>
                </c:pt>
                <c:pt idx="1848">
                  <c:v>35179</c:v>
                </c:pt>
                <c:pt idx="1849">
                  <c:v>35180</c:v>
                </c:pt>
                <c:pt idx="1850">
                  <c:v>35181</c:v>
                </c:pt>
                <c:pt idx="1851">
                  <c:v>35184</c:v>
                </c:pt>
                <c:pt idx="1852">
                  <c:v>35185</c:v>
                </c:pt>
                <c:pt idx="1853">
                  <c:v>35186</c:v>
                </c:pt>
                <c:pt idx="1854">
                  <c:v>35187</c:v>
                </c:pt>
                <c:pt idx="1855">
                  <c:v>35188</c:v>
                </c:pt>
                <c:pt idx="1856">
                  <c:v>35192</c:v>
                </c:pt>
                <c:pt idx="1857">
                  <c:v>35193</c:v>
                </c:pt>
                <c:pt idx="1858">
                  <c:v>35194</c:v>
                </c:pt>
                <c:pt idx="1859">
                  <c:v>35195</c:v>
                </c:pt>
                <c:pt idx="1860">
                  <c:v>35198</c:v>
                </c:pt>
                <c:pt idx="1861">
                  <c:v>35199</c:v>
                </c:pt>
                <c:pt idx="1862">
                  <c:v>35200</c:v>
                </c:pt>
                <c:pt idx="1863">
                  <c:v>35201</c:v>
                </c:pt>
                <c:pt idx="1864">
                  <c:v>35202</c:v>
                </c:pt>
                <c:pt idx="1865">
                  <c:v>35205</c:v>
                </c:pt>
                <c:pt idx="1866">
                  <c:v>35206</c:v>
                </c:pt>
                <c:pt idx="1867">
                  <c:v>35207</c:v>
                </c:pt>
                <c:pt idx="1868">
                  <c:v>35208</c:v>
                </c:pt>
                <c:pt idx="1869">
                  <c:v>35209</c:v>
                </c:pt>
                <c:pt idx="1870">
                  <c:v>35213</c:v>
                </c:pt>
                <c:pt idx="1871">
                  <c:v>35214</c:v>
                </c:pt>
                <c:pt idx="1872">
                  <c:v>35215</c:v>
                </c:pt>
                <c:pt idx="1873">
                  <c:v>35216</c:v>
                </c:pt>
                <c:pt idx="1874">
                  <c:v>35219</c:v>
                </c:pt>
                <c:pt idx="1875">
                  <c:v>35220</c:v>
                </c:pt>
                <c:pt idx="1876">
                  <c:v>35221</c:v>
                </c:pt>
                <c:pt idx="1877">
                  <c:v>35222</c:v>
                </c:pt>
                <c:pt idx="1878">
                  <c:v>35223</c:v>
                </c:pt>
                <c:pt idx="1879">
                  <c:v>35226</c:v>
                </c:pt>
                <c:pt idx="1880">
                  <c:v>35227</c:v>
                </c:pt>
                <c:pt idx="1881">
                  <c:v>35228</c:v>
                </c:pt>
                <c:pt idx="1882">
                  <c:v>35229</c:v>
                </c:pt>
                <c:pt idx="1883">
                  <c:v>35230</c:v>
                </c:pt>
                <c:pt idx="1884">
                  <c:v>35233</c:v>
                </c:pt>
                <c:pt idx="1885">
                  <c:v>35234</c:v>
                </c:pt>
                <c:pt idx="1886">
                  <c:v>35235</c:v>
                </c:pt>
                <c:pt idx="1887">
                  <c:v>35236</c:v>
                </c:pt>
                <c:pt idx="1888">
                  <c:v>35237</c:v>
                </c:pt>
                <c:pt idx="1889">
                  <c:v>35240</c:v>
                </c:pt>
                <c:pt idx="1890">
                  <c:v>35241</c:v>
                </c:pt>
                <c:pt idx="1891">
                  <c:v>35242</c:v>
                </c:pt>
                <c:pt idx="1892">
                  <c:v>35243</c:v>
                </c:pt>
                <c:pt idx="1893">
                  <c:v>35244</c:v>
                </c:pt>
                <c:pt idx="1894">
                  <c:v>35247</c:v>
                </c:pt>
                <c:pt idx="1895">
                  <c:v>35248</c:v>
                </c:pt>
                <c:pt idx="1896">
                  <c:v>35249</c:v>
                </c:pt>
                <c:pt idx="1897">
                  <c:v>35250</c:v>
                </c:pt>
                <c:pt idx="1898">
                  <c:v>35251</c:v>
                </c:pt>
                <c:pt idx="1899">
                  <c:v>35254</c:v>
                </c:pt>
                <c:pt idx="1900">
                  <c:v>35255</c:v>
                </c:pt>
                <c:pt idx="1901">
                  <c:v>35256</c:v>
                </c:pt>
                <c:pt idx="1902">
                  <c:v>35257</c:v>
                </c:pt>
                <c:pt idx="1903">
                  <c:v>35258</c:v>
                </c:pt>
                <c:pt idx="1904">
                  <c:v>35261</c:v>
                </c:pt>
                <c:pt idx="1905">
                  <c:v>35262</c:v>
                </c:pt>
                <c:pt idx="1906">
                  <c:v>35263</c:v>
                </c:pt>
                <c:pt idx="1907">
                  <c:v>35264</c:v>
                </c:pt>
                <c:pt idx="1908">
                  <c:v>35265</c:v>
                </c:pt>
                <c:pt idx="1909">
                  <c:v>35268</c:v>
                </c:pt>
                <c:pt idx="1910">
                  <c:v>35269</c:v>
                </c:pt>
                <c:pt idx="1911">
                  <c:v>35270</c:v>
                </c:pt>
                <c:pt idx="1912">
                  <c:v>35271</c:v>
                </c:pt>
                <c:pt idx="1913">
                  <c:v>35272</c:v>
                </c:pt>
                <c:pt idx="1914">
                  <c:v>35275</c:v>
                </c:pt>
                <c:pt idx="1915">
                  <c:v>35276</c:v>
                </c:pt>
                <c:pt idx="1916">
                  <c:v>35277</c:v>
                </c:pt>
                <c:pt idx="1917">
                  <c:v>35278</c:v>
                </c:pt>
                <c:pt idx="1918">
                  <c:v>35279</c:v>
                </c:pt>
                <c:pt idx="1919">
                  <c:v>35282</c:v>
                </c:pt>
                <c:pt idx="1920">
                  <c:v>35283</c:v>
                </c:pt>
                <c:pt idx="1921">
                  <c:v>35284</c:v>
                </c:pt>
                <c:pt idx="1922">
                  <c:v>35285</c:v>
                </c:pt>
                <c:pt idx="1923">
                  <c:v>35286</c:v>
                </c:pt>
                <c:pt idx="1924">
                  <c:v>35289</c:v>
                </c:pt>
                <c:pt idx="1925">
                  <c:v>35290</c:v>
                </c:pt>
                <c:pt idx="1926">
                  <c:v>35291</c:v>
                </c:pt>
                <c:pt idx="1927">
                  <c:v>35292</c:v>
                </c:pt>
                <c:pt idx="1928">
                  <c:v>35293</c:v>
                </c:pt>
                <c:pt idx="1929">
                  <c:v>35296</c:v>
                </c:pt>
                <c:pt idx="1930">
                  <c:v>35297</c:v>
                </c:pt>
                <c:pt idx="1931">
                  <c:v>35298</c:v>
                </c:pt>
                <c:pt idx="1932">
                  <c:v>35299</c:v>
                </c:pt>
                <c:pt idx="1933">
                  <c:v>35300</c:v>
                </c:pt>
                <c:pt idx="1934">
                  <c:v>35304</c:v>
                </c:pt>
                <c:pt idx="1935">
                  <c:v>35305</c:v>
                </c:pt>
                <c:pt idx="1936">
                  <c:v>35306</c:v>
                </c:pt>
                <c:pt idx="1937">
                  <c:v>35307</c:v>
                </c:pt>
                <c:pt idx="1938">
                  <c:v>35310</c:v>
                </c:pt>
                <c:pt idx="1939">
                  <c:v>35311</c:v>
                </c:pt>
                <c:pt idx="1940">
                  <c:v>35312</c:v>
                </c:pt>
                <c:pt idx="1941">
                  <c:v>35313</c:v>
                </c:pt>
                <c:pt idx="1942">
                  <c:v>35314</c:v>
                </c:pt>
                <c:pt idx="1943">
                  <c:v>35317</c:v>
                </c:pt>
                <c:pt idx="1944">
                  <c:v>35318</c:v>
                </c:pt>
                <c:pt idx="1945">
                  <c:v>35319</c:v>
                </c:pt>
                <c:pt idx="1946">
                  <c:v>35320</c:v>
                </c:pt>
                <c:pt idx="1947">
                  <c:v>35321</c:v>
                </c:pt>
                <c:pt idx="1948">
                  <c:v>35324</c:v>
                </c:pt>
                <c:pt idx="1949">
                  <c:v>35325</c:v>
                </c:pt>
                <c:pt idx="1950">
                  <c:v>35326</c:v>
                </c:pt>
                <c:pt idx="1951">
                  <c:v>35327</c:v>
                </c:pt>
                <c:pt idx="1952">
                  <c:v>35328</c:v>
                </c:pt>
                <c:pt idx="1953">
                  <c:v>35331</c:v>
                </c:pt>
                <c:pt idx="1954">
                  <c:v>35332</c:v>
                </c:pt>
                <c:pt idx="1955">
                  <c:v>35333</c:v>
                </c:pt>
                <c:pt idx="1956">
                  <c:v>35334</c:v>
                </c:pt>
                <c:pt idx="1957">
                  <c:v>35335</c:v>
                </c:pt>
                <c:pt idx="1958">
                  <c:v>35338</c:v>
                </c:pt>
                <c:pt idx="1959">
                  <c:v>35339</c:v>
                </c:pt>
                <c:pt idx="1960">
                  <c:v>35340</c:v>
                </c:pt>
                <c:pt idx="1961">
                  <c:v>35341</c:v>
                </c:pt>
                <c:pt idx="1962">
                  <c:v>35342</c:v>
                </c:pt>
                <c:pt idx="1963">
                  <c:v>35345</c:v>
                </c:pt>
                <c:pt idx="1964">
                  <c:v>35346</c:v>
                </c:pt>
                <c:pt idx="1965">
                  <c:v>35347</c:v>
                </c:pt>
                <c:pt idx="1966">
                  <c:v>35348</c:v>
                </c:pt>
                <c:pt idx="1967">
                  <c:v>35349</c:v>
                </c:pt>
                <c:pt idx="1968">
                  <c:v>35352</c:v>
                </c:pt>
                <c:pt idx="1969">
                  <c:v>35353</c:v>
                </c:pt>
                <c:pt idx="1970">
                  <c:v>35354</c:v>
                </c:pt>
                <c:pt idx="1971">
                  <c:v>35355</c:v>
                </c:pt>
                <c:pt idx="1972">
                  <c:v>35356</c:v>
                </c:pt>
                <c:pt idx="1973">
                  <c:v>35359</c:v>
                </c:pt>
                <c:pt idx="1974">
                  <c:v>35360</c:v>
                </c:pt>
                <c:pt idx="1975">
                  <c:v>35361</c:v>
                </c:pt>
                <c:pt idx="1976">
                  <c:v>35362</c:v>
                </c:pt>
                <c:pt idx="1977">
                  <c:v>35363</c:v>
                </c:pt>
                <c:pt idx="1978">
                  <c:v>35366</c:v>
                </c:pt>
                <c:pt idx="1979">
                  <c:v>35367</c:v>
                </c:pt>
                <c:pt idx="1980">
                  <c:v>35368</c:v>
                </c:pt>
                <c:pt idx="1981">
                  <c:v>35369</c:v>
                </c:pt>
                <c:pt idx="1982">
                  <c:v>35370</c:v>
                </c:pt>
                <c:pt idx="1983">
                  <c:v>35373</c:v>
                </c:pt>
                <c:pt idx="1984">
                  <c:v>35374</c:v>
                </c:pt>
                <c:pt idx="1985">
                  <c:v>35375</c:v>
                </c:pt>
                <c:pt idx="1986">
                  <c:v>35376</c:v>
                </c:pt>
                <c:pt idx="1987">
                  <c:v>35377</c:v>
                </c:pt>
                <c:pt idx="1988">
                  <c:v>35380</c:v>
                </c:pt>
                <c:pt idx="1989">
                  <c:v>35381</c:v>
                </c:pt>
                <c:pt idx="1990">
                  <c:v>35382</c:v>
                </c:pt>
                <c:pt idx="1991">
                  <c:v>35383</c:v>
                </c:pt>
                <c:pt idx="1992">
                  <c:v>35384</c:v>
                </c:pt>
                <c:pt idx="1993">
                  <c:v>35387</c:v>
                </c:pt>
                <c:pt idx="1994">
                  <c:v>35388</c:v>
                </c:pt>
                <c:pt idx="1995">
                  <c:v>35389</c:v>
                </c:pt>
                <c:pt idx="1996">
                  <c:v>35390</c:v>
                </c:pt>
                <c:pt idx="1997">
                  <c:v>35391</c:v>
                </c:pt>
                <c:pt idx="1998">
                  <c:v>35394</c:v>
                </c:pt>
                <c:pt idx="1999">
                  <c:v>35395</c:v>
                </c:pt>
                <c:pt idx="2000">
                  <c:v>35396</c:v>
                </c:pt>
                <c:pt idx="2001">
                  <c:v>35397</c:v>
                </c:pt>
                <c:pt idx="2002">
                  <c:v>35398</c:v>
                </c:pt>
                <c:pt idx="2003">
                  <c:v>35401</c:v>
                </c:pt>
                <c:pt idx="2004">
                  <c:v>35402</c:v>
                </c:pt>
                <c:pt idx="2005">
                  <c:v>35403</c:v>
                </c:pt>
                <c:pt idx="2006">
                  <c:v>35404</c:v>
                </c:pt>
                <c:pt idx="2007">
                  <c:v>35405</c:v>
                </c:pt>
                <c:pt idx="2008">
                  <c:v>35408</c:v>
                </c:pt>
                <c:pt idx="2009">
                  <c:v>35409</c:v>
                </c:pt>
                <c:pt idx="2010">
                  <c:v>35410</c:v>
                </c:pt>
                <c:pt idx="2011">
                  <c:v>35411</c:v>
                </c:pt>
                <c:pt idx="2012">
                  <c:v>35412</c:v>
                </c:pt>
                <c:pt idx="2013">
                  <c:v>35415</c:v>
                </c:pt>
                <c:pt idx="2014">
                  <c:v>35416</c:v>
                </c:pt>
                <c:pt idx="2015">
                  <c:v>35417</c:v>
                </c:pt>
                <c:pt idx="2016">
                  <c:v>35418</c:v>
                </c:pt>
                <c:pt idx="2017">
                  <c:v>35419</c:v>
                </c:pt>
                <c:pt idx="2018">
                  <c:v>35422</c:v>
                </c:pt>
                <c:pt idx="2019">
                  <c:v>35423</c:v>
                </c:pt>
                <c:pt idx="2020">
                  <c:v>35426</c:v>
                </c:pt>
                <c:pt idx="2021">
                  <c:v>35429</c:v>
                </c:pt>
                <c:pt idx="2022">
                  <c:v>35430</c:v>
                </c:pt>
                <c:pt idx="2023">
                  <c:v>35432</c:v>
                </c:pt>
                <c:pt idx="2024">
                  <c:v>35433</c:v>
                </c:pt>
                <c:pt idx="2025">
                  <c:v>35436</c:v>
                </c:pt>
                <c:pt idx="2026">
                  <c:v>35437</c:v>
                </c:pt>
                <c:pt idx="2027">
                  <c:v>35438</c:v>
                </c:pt>
                <c:pt idx="2028">
                  <c:v>35439</c:v>
                </c:pt>
                <c:pt idx="2029">
                  <c:v>35440</c:v>
                </c:pt>
                <c:pt idx="2030">
                  <c:v>35443</c:v>
                </c:pt>
                <c:pt idx="2031">
                  <c:v>35444</c:v>
                </c:pt>
                <c:pt idx="2032">
                  <c:v>35445</c:v>
                </c:pt>
                <c:pt idx="2033">
                  <c:v>35446</c:v>
                </c:pt>
                <c:pt idx="2034">
                  <c:v>35447</c:v>
                </c:pt>
                <c:pt idx="2035">
                  <c:v>35450</c:v>
                </c:pt>
                <c:pt idx="2036">
                  <c:v>35451</c:v>
                </c:pt>
                <c:pt idx="2037">
                  <c:v>35452</c:v>
                </c:pt>
                <c:pt idx="2038">
                  <c:v>35453</c:v>
                </c:pt>
                <c:pt idx="2039">
                  <c:v>35454</c:v>
                </c:pt>
                <c:pt idx="2040">
                  <c:v>35457</c:v>
                </c:pt>
                <c:pt idx="2041">
                  <c:v>35458</c:v>
                </c:pt>
                <c:pt idx="2042">
                  <c:v>35459</c:v>
                </c:pt>
                <c:pt idx="2043">
                  <c:v>35460</c:v>
                </c:pt>
                <c:pt idx="2044">
                  <c:v>35461</c:v>
                </c:pt>
                <c:pt idx="2045">
                  <c:v>35464</c:v>
                </c:pt>
                <c:pt idx="2046">
                  <c:v>35465</c:v>
                </c:pt>
                <c:pt idx="2047">
                  <c:v>35466</c:v>
                </c:pt>
                <c:pt idx="2048">
                  <c:v>35467</c:v>
                </c:pt>
                <c:pt idx="2049">
                  <c:v>35468</c:v>
                </c:pt>
                <c:pt idx="2050">
                  <c:v>35471</c:v>
                </c:pt>
                <c:pt idx="2051">
                  <c:v>35472</c:v>
                </c:pt>
                <c:pt idx="2052">
                  <c:v>35473</c:v>
                </c:pt>
                <c:pt idx="2053">
                  <c:v>35474</c:v>
                </c:pt>
                <c:pt idx="2054">
                  <c:v>35475</c:v>
                </c:pt>
                <c:pt idx="2055">
                  <c:v>35478</c:v>
                </c:pt>
                <c:pt idx="2056">
                  <c:v>35479</c:v>
                </c:pt>
                <c:pt idx="2057">
                  <c:v>35480</c:v>
                </c:pt>
                <c:pt idx="2058">
                  <c:v>35481</c:v>
                </c:pt>
                <c:pt idx="2059">
                  <c:v>35482</c:v>
                </c:pt>
                <c:pt idx="2060">
                  <c:v>35485</c:v>
                </c:pt>
                <c:pt idx="2061">
                  <c:v>35486</c:v>
                </c:pt>
                <c:pt idx="2062">
                  <c:v>35487</c:v>
                </c:pt>
                <c:pt idx="2063">
                  <c:v>35488</c:v>
                </c:pt>
                <c:pt idx="2064">
                  <c:v>35489</c:v>
                </c:pt>
                <c:pt idx="2065">
                  <c:v>35492</c:v>
                </c:pt>
                <c:pt idx="2066">
                  <c:v>35493</c:v>
                </c:pt>
                <c:pt idx="2067">
                  <c:v>35494</c:v>
                </c:pt>
                <c:pt idx="2068">
                  <c:v>35495</c:v>
                </c:pt>
                <c:pt idx="2069">
                  <c:v>35496</c:v>
                </c:pt>
                <c:pt idx="2070">
                  <c:v>35499</c:v>
                </c:pt>
                <c:pt idx="2071">
                  <c:v>35500</c:v>
                </c:pt>
                <c:pt idx="2072">
                  <c:v>35501</c:v>
                </c:pt>
                <c:pt idx="2073">
                  <c:v>35502</c:v>
                </c:pt>
                <c:pt idx="2074">
                  <c:v>35503</c:v>
                </c:pt>
                <c:pt idx="2075">
                  <c:v>35506</c:v>
                </c:pt>
                <c:pt idx="2076">
                  <c:v>35507</c:v>
                </c:pt>
                <c:pt idx="2077">
                  <c:v>35508</c:v>
                </c:pt>
                <c:pt idx="2078">
                  <c:v>35509</c:v>
                </c:pt>
                <c:pt idx="2079">
                  <c:v>35510</c:v>
                </c:pt>
                <c:pt idx="2080">
                  <c:v>35513</c:v>
                </c:pt>
                <c:pt idx="2081">
                  <c:v>35514</c:v>
                </c:pt>
                <c:pt idx="2082">
                  <c:v>35515</c:v>
                </c:pt>
                <c:pt idx="2083">
                  <c:v>35516</c:v>
                </c:pt>
                <c:pt idx="2084">
                  <c:v>35521</c:v>
                </c:pt>
                <c:pt idx="2085">
                  <c:v>35522</c:v>
                </c:pt>
                <c:pt idx="2086">
                  <c:v>35523</c:v>
                </c:pt>
                <c:pt idx="2087">
                  <c:v>35524</c:v>
                </c:pt>
                <c:pt idx="2088">
                  <c:v>35527</c:v>
                </c:pt>
                <c:pt idx="2089">
                  <c:v>35528</c:v>
                </c:pt>
                <c:pt idx="2090">
                  <c:v>35529</c:v>
                </c:pt>
                <c:pt idx="2091">
                  <c:v>35530</c:v>
                </c:pt>
                <c:pt idx="2092">
                  <c:v>35531</c:v>
                </c:pt>
                <c:pt idx="2093">
                  <c:v>35534</c:v>
                </c:pt>
                <c:pt idx="2094">
                  <c:v>35535</c:v>
                </c:pt>
                <c:pt idx="2095">
                  <c:v>35536</c:v>
                </c:pt>
                <c:pt idx="2096">
                  <c:v>35537</c:v>
                </c:pt>
                <c:pt idx="2097">
                  <c:v>35538</c:v>
                </c:pt>
                <c:pt idx="2098">
                  <c:v>35541</c:v>
                </c:pt>
                <c:pt idx="2099">
                  <c:v>35542</c:v>
                </c:pt>
                <c:pt idx="2100">
                  <c:v>35543</c:v>
                </c:pt>
                <c:pt idx="2101">
                  <c:v>35544</c:v>
                </c:pt>
                <c:pt idx="2102">
                  <c:v>35545</c:v>
                </c:pt>
                <c:pt idx="2103">
                  <c:v>35548</c:v>
                </c:pt>
                <c:pt idx="2104">
                  <c:v>35549</c:v>
                </c:pt>
                <c:pt idx="2105">
                  <c:v>35550</c:v>
                </c:pt>
                <c:pt idx="2106">
                  <c:v>35551</c:v>
                </c:pt>
                <c:pt idx="2107">
                  <c:v>35552</c:v>
                </c:pt>
                <c:pt idx="2108">
                  <c:v>35556</c:v>
                </c:pt>
                <c:pt idx="2109">
                  <c:v>35557</c:v>
                </c:pt>
                <c:pt idx="2110">
                  <c:v>35558</c:v>
                </c:pt>
                <c:pt idx="2111">
                  <c:v>35559</c:v>
                </c:pt>
                <c:pt idx="2112">
                  <c:v>35562</c:v>
                </c:pt>
                <c:pt idx="2113">
                  <c:v>35563</c:v>
                </c:pt>
                <c:pt idx="2114">
                  <c:v>35564</c:v>
                </c:pt>
                <c:pt idx="2115">
                  <c:v>35565</c:v>
                </c:pt>
                <c:pt idx="2116">
                  <c:v>35566</c:v>
                </c:pt>
                <c:pt idx="2117">
                  <c:v>35569</c:v>
                </c:pt>
                <c:pt idx="2118">
                  <c:v>35570</c:v>
                </c:pt>
                <c:pt idx="2119">
                  <c:v>35571</c:v>
                </c:pt>
                <c:pt idx="2120">
                  <c:v>35572</c:v>
                </c:pt>
                <c:pt idx="2121">
                  <c:v>35573</c:v>
                </c:pt>
                <c:pt idx="2122">
                  <c:v>35577</c:v>
                </c:pt>
                <c:pt idx="2123">
                  <c:v>35578</c:v>
                </c:pt>
                <c:pt idx="2124">
                  <c:v>35579</c:v>
                </c:pt>
                <c:pt idx="2125">
                  <c:v>35580</c:v>
                </c:pt>
                <c:pt idx="2126">
                  <c:v>35583</c:v>
                </c:pt>
                <c:pt idx="2127">
                  <c:v>35584</c:v>
                </c:pt>
                <c:pt idx="2128">
                  <c:v>35585</c:v>
                </c:pt>
                <c:pt idx="2129">
                  <c:v>35586</c:v>
                </c:pt>
                <c:pt idx="2130">
                  <c:v>35587</c:v>
                </c:pt>
                <c:pt idx="2131">
                  <c:v>35590</c:v>
                </c:pt>
                <c:pt idx="2132">
                  <c:v>35591</c:v>
                </c:pt>
                <c:pt idx="2133">
                  <c:v>35592</c:v>
                </c:pt>
                <c:pt idx="2134">
                  <c:v>35593</c:v>
                </c:pt>
                <c:pt idx="2135">
                  <c:v>35594</c:v>
                </c:pt>
                <c:pt idx="2136">
                  <c:v>35597</c:v>
                </c:pt>
                <c:pt idx="2137">
                  <c:v>35598</c:v>
                </c:pt>
                <c:pt idx="2138">
                  <c:v>35599</c:v>
                </c:pt>
                <c:pt idx="2139">
                  <c:v>35600</c:v>
                </c:pt>
                <c:pt idx="2140">
                  <c:v>35601</c:v>
                </c:pt>
                <c:pt idx="2141">
                  <c:v>35604</c:v>
                </c:pt>
                <c:pt idx="2142">
                  <c:v>35605</c:v>
                </c:pt>
                <c:pt idx="2143">
                  <c:v>35606</c:v>
                </c:pt>
                <c:pt idx="2144">
                  <c:v>35607</c:v>
                </c:pt>
                <c:pt idx="2145">
                  <c:v>35608</c:v>
                </c:pt>
                <c:pt idx="2146">
                  <c:v>35611</c:v>
                </c:pt>
                <c:pt idx="2147">
                  <c:v>35612</c:v>
                </c:pt>
                <c:pt idx="2148">
                  <c:v>35613</c:v>
                </c:pt>
                <c:pt idx="2149">
                  <c:v>35614</c:v>
                </c:pt>
                <c:pt idx="2150">
                  <c:v>35615</c:v>
                </c:pt>
                <c:pt idx="2151">
                  <c:v>35618</c:v>
                </c:pt>
                <c:pt idx="2152">
                  <c:v>35619</c:v>
                </c:pt>
                <c:pt idx="2153">
                  <c:v>35620</c:v>
                </c:pt>
                <c:pt idx="2154">
                  <c:v>35621</c:v>
                </c:pt>
                <c:pt idx="2155">
                  <c:v>35622</c:v>
                </c:pt>
                <c:pt idx="2156">
                  <c:v>35625</c:v>
                </c:pt>
                <c:pt idx="2157">
                  <c:v>35626</c:v>
                </c:pt>
                <c:pt idx="2158">
                  <c:v>35627</c:v>
                </c:pt>
                <c:pt idx="2159">
                  <c:v>35628</c:v>
                </c:pt>
                <c:pt idx="2160">
                  <c:v>35629</c:v>
                </c:pt>
                <c:pt idx="2161">
                  <c:v>35632</c:v>
                </c:pt>
                <c:pt idx="2162">
                  <c:v>35633</c:v>
                </c:pt>
                <c:pt idx="2163">
                  <c:v>35634</c:v>
                </c:pt>
                <c:pt idx="2164">
                  <c:v>35635</c:v>
                </c:pt>
                <c:pt idx="2165">
                  <c:v>35636</c:v>
                </c:pt>
                <c:pt idx="2166">
                  <c:v>35639</c:v>
                </c:pt>
                <c:pt idx="2167">
                  <c:v>35640</c:v>
                </c:pt>
                <c:pt idx="2168">
                  <c:v>35641</c:v>
                </c:pt>
                <c:pt idx="2169">
                  <c:v>35642</c:v>
                </c:pt>
                <c:pt idx="2170">
                  <c:v>35643</c:v>
                </c:pt>
                <c:pt idx="2171">
                  <c:v>35646</c:v>
                </c:pt>
                <c:pt idx="2172">
                  <c:v>35647</c:v>
                </c:pt>
                <c:pt idx="2173">
                  <c:v>35648</c:v>
                </c:pt>
                <c:pt idx="2174">
                  <c:v>35649</c:v>
                </c:pt>
                <c:pt idx="2175">
                  <c:v>35650</c:v>
                </c:pt>
                <c:pt idx="2176">
                  <c:v>35653</c:v>
                </c:pt>
                <c:pt idx="2177">
                  <c:v>35654</c:v>
                </c:pt>
                <c:pt idx="2178">
                  <c:v>35655</c:v>
                </c:pt>
                <c:pt idx="2179">
                  <c:v>35656</c:v>
                </c:pt>
                <c:pt idx="2180">
                  <c:v>35657</c:v>
                </c:pt>
                <c:pt idx="2181">
                  <c:v>35660</c:v>
                </c:pt>
                <c:pt idx="2182">
                  <c:v>35661</c:v>
                </c:pt>
                <c:pt idx="2183">
                  <c:v>35662</c:v>
                </c:pt>
                <c:pt idx="2184">
                  <c:v>35663</c:v>
                </c:pt>
                <c:pt idx="2185">
                  <c:v>35664</c:v>
                </c:pt>
                <c:pt idx="2186">
                  <c:v>35668</c:v>
                </c:pt>
                <c:pt idx="2187">
                  <c:v>35669</c:v>
                </c:pt>
                <c:pt idx="2188">
                  <c:v>35670</c:v>
                </c:pt>
                <c:pt idx="2189">
                  <c:v>35671</c:v>
                </c:pt>
                <c:pt idx="2190">
                  <c:v>35674</c:v>
                </c:pt>
                <c:pt idx="2191">
                  <c:v>35675</c:v>
                </c:pt>
                <c:pt idx="2192">
                  <c:v>35676</c:v>
                </c:pt>
                <c:pt idx="2193">
                  <c:v>35677</c:v>
                </c:pt>
                <c:pt idx="2194">
                  <c:v>35678</c:v>
                </c:pt>
                <c:pt idx="2195">
                  <c:v>35681</c:v>
                </c:pt>
                <c:pt idx="2196">
                  <c:v>35682</c:v>
                </c:pt>
                <c:pt idx="2197">
                  <c:v>35683</c:v>
                </c:pt>
                <c:pt idx="2198">
                  <c:v>35684</c:v>
                </c:pt>
                <c:pt idx="2199">
                  <c:v>35685</c:v>
                </c:pt>
                <c:pt idx="2200">
                  <c:v>35688</c:v>
                </c:pt>
                <c:pt idx="2201">
                  <c:v>35689</c:v>
                </c:pt>
                <c:pt idx="2202">
                  <c:v>35690</c:v>
                </c:pt>
                <c:pt idx="2203">
                  <c:v>35691</c:v>
                </c:pt>
                <c:pt idx="2204">
                  <c:v>35692</c:v>
                </c:pt>
                <c:pt idx="2205">
                  <c:v>35695</c:v>
                </c:pt>
                <c:pt idx="2206">
                  <c:v>35696</c:v>
                </c:pt>
                <c:pt idx="2207">
                  <c:v>35697</c:v>
                </c:pt>
                <c:pt idx="2208">
                  <c:v>35698</c:v>
                </c:pt>
                <c:pt idx="2209">
                  <c:v>35699</c:v>
                </c:pt>
                <c:pt idx="2210">
                  <c:v>35702</c:v>
                </c:pt>
                <c:pt idx="2211">
                  <c:v>35703</c:v>
                </c:pt>
                <c:pt idx="2212">
                  <c:v>35704</c:v>
                </c:pt>
                <c:pt idx="2213">
                  <c:v>35705</c:v>
                </c:pt>
                <c:pt idx="2214">
                  <c:v>35706</c:v>
                </c:pt>
                <c:pt idx="2215">
                  <c:v>35709</c:v>
                </c:pt>
                <c:pt idx="2216">
                  <c:v>35710</c:v>
                </c:pt>
                <c:pt idx="2217">
                  <c:v>35711</c:v>
                </c:pt>
                <c:pt idx="2218">
                  <c:v>35712</c:v>
                </c:pt>
                <c:pt idx="2219">
                  <c:v>35713</c:v>
                </c:pt>
                <c:pt idx="2220">
                  <c:v>35716</c:v>
                </c:pt>
                <c:pt idx="2221">
                  <c:v>35717</c:v>
                </c:pt>
                <c:pt idx="2222">
                  <c:v>35718</c:v>
                </c:pt>
                <c:pt idx="2223">
                  <c:v>35719</c:v>
                </c:pt>
                <c:pt idx="2224">
                  <c:v>35720</c:v>
                </c:pt>
                <c:pt idx="2225">
                  <c:v>35723</c:v>
                </c:pt>
                <c:pt idx="2226">
                  <c:v>35724</c:v>
                </c:pt>
                <c:pt idx="2227">
                  <c:v>35725</c:v>
                </c:pt>
                <c:pt idx="2228">
                  <c:v>35726</c:v>
                </c:pt>
                <c:pt idx="2229">
                  <c:v>35727</c:v>
                </c:pt>
                <c:pt idx="2230">
                  <c:v>35730</c:v>
                </c:pt>
                <c:pt idx="2231">
                  <c:v>35731</c:v>
                </c:pt>
                <c:pt idx="2232">
                  <c:v>35732</c:v>
                </c:pt>
                <c:pt idx="2233">
                  <c:v>35733</c:v>
                </c:pt>
                <c:pt idx="2234">
                  <c:v>35734</c:v>
                </c:pt>
                <c:pt idx="2235">
                  <c:v>35737</c:v>
                </c:pt>
                <c:pt idx="2236">
                  <c:v>35738</c:v>
                </c:pt>
                <c:pt idx="2237">
                  <c:v>35739</c:v>
                </c:pt>
                <c:pt idx="2238">
                  <c:v>35740</c:v>
                </c:pt>
                <c:pt idx="2239">
                  <c:v>35741</c:v>
                </c:pt>
                <c:pt idx="2240">
                  <c:v>35744</c:v>
                </c:pt>
                <c:pt idx="2241">
                  <c:v>35745</c:v>
                </c:pt>
                <c:pt idx="2242">
                  <c:v>35746</c:v>
                </c:pt>
                <c:pt idx="2243">
                  <c:v>35747</c:v>
                </c:pt>
                <c:pt idx="2244">
                  <c:v>35748</c:v>
                </c:pt>
                <c:pt idx="2245">
                  <c:v>35751</c:v>
                </c:pt>
                <c:pt idx="2246">
                  <c:v>35752</c:v>
                </c:pt>
                <c:pt idx="2247">
                  <c:v>35753</c:v>
                </c:pt>
                <c:pt idx="2248">
                  <c:v>35754</c:v>
                </c:pt>
                <c:pt idx="2249">
                  <c:v>35755</c:v>
                </c:pt>
                <c:pt idx="2250">
                  <c:v>35758</c:v>
                </c:pt>
                <c:pt idx="2251">
                  <c:v>35759</c:v>
                </c:pt>
                <c:pt idx="2252">
                  <c:v>35760</c:v>
                </c:pt>
                <c:pt idx="2253">
                  <c:v>35761</c:v>
                </c:pt>
                <c:pt idx="2254">
                  <c:v>35762</c:v>
                </c:pt>
                <c:pt idx="2255">
                  <c:v>35765</c:v>
                </c:pt>
                <c:pt idx="2256">
                  <c:v>35766</c:v>
                </c:pt>
                <c:pt idx="2257">
                  <c:v>35767</c:v>
                </c:pt>
                <c:pt idx="2258">
                  <c:v>35768</c:v>
                </c:pt>
                <c:pt idx="2259">
                  <c:v>35769</c:v>
                </c:pt>
                <c:pt idx="2260">
                  <c:v>35772</c:v>
                </c:pt>
                <c:pt idx="2261">
                  <c:v>35773</c:v>
                </c:pt>
                <c:pt idx="2262">
                  <c:v>35774</c:v>
                </c:pt>
                <c:pt idx="2263">
                  <c:v>35775</c:v>
                </c:pt>
                <c:pt idx="2264">
                  <c:v>35776</c:v>
                </c:pt>
                <c:pt idx="2265">
                  <c:v>35779</c:v>
                </c:pt>
                <c:pt idx="2266">
                  <c:v>35780</c:v>
                </c:pt>
                <c:pt idx="2267">
                  <c:v>35781</c:v>
                </c:pt>
                <c:pt idx="2268">
                  <c:v>35782</c:v>
                </c:pt>
                <c:pt idx="2269">
                  <c:v>35783</c:v>
                </c:pt>
                <c:pt idx="2270">
                  <c:v>35786</c:v>
                </c:pt>
                <c:pt idx="2271">
                  <c:v>35787</c:v>
                </c:pt>
                <c:pt idx="2272">
                  <c:v>35788</c:v>
                </c:pt>
                <c:pt idx="2273">
                  <c:v>35793</c:v>
                </c:pt>
                <c:pt idx="2274">
                  <c:v>35794</c:v>
                </c:pt>
                <c:pt idx="2275">
                  <c:v>35795</c:v>
                </c:pt>
                <c:pt idx="2276">
                  <c:v>35797</c:v>
                </c:pt>
                <c:pt idx="2277">
                  <c:v>35800</c:v>
                </c:pt>
                <c:pt idx="2278">
                  <c:v>35801</c:v>
                </c:pt>
                <c:pt idx="2279">
                  <c:v>35802</c:v>
                </c:pt>
                <c:pt idx="2280">
                  <c:v>35803</c:v>
                </c:pt>
                <c:pt idx="2281">
                  <c:v>35804</c:v>
                </c:pt>
                <c:pt idx="2282">
                  <c:v>35807</c:v>
                </c:pt>
                <c:pt idx="2283">
                  <c:v>35808</c:v>
                </c:pt>
                <c:pt idx="2284">
                  <c:v>35809</c:v>
                </c:pt>
                <c:pt idx="2285">
                  <c:v>35810</c:v>
                </c:pt>
                <c:pt idx="2286">
                  <c:v>35811</c:v>
                </c:pt>
                <c:pt idx="2287">
                  <c:v>35814</c:v>
                </c:pt>
                <c:pt idx="2288">
                  <c:v>35815</c:v>
                </c:pt>
                <c:pt idx="2289">
                  <c:v>35816</c:v>
                </c:pt>
                <c:pt idx="2290">
                  <c:v>35817</c:v>
                </c:pt>
                <c:pt idx="2291">
                  <c:v>35818</c:v>
                </c:pt>
                <c:pt idx="2292">
                  <c:v>35821</c:v>
                </c:pt>
                <c:pt idx="2293">
                  <c:v>35822</c:v>
                </c:pt>
                <c:pt idx="2294">
                  <c:v>35823</c:v>
                </c:pt>
                <c:pt idx="2295">
                  <c:v>35824</c:v>
                </c:pt>
                <c:pt idx="2296">
                  <c:v>35825</c:v>
                </c:pt>
                <c:pt idx="2297">
                  <c:v>35828</c:v>
                </c:pt>
                <c:pt idx="2298">
                  <c:v>35829</c:v>
                </c:pt>
                <c:pt idx="2299">
                  <c:v>35830</c:v>
                </c:pt>
                <c:pt idx="2300">
                  <c:v>35831</c:v>
                </c:pt>
                <c:pt idx="2301">
                  <c:v>35832</c:v>
                </c:pt>
                <c:pt idx="2302">
                  <c:v>35835</c:v>
                </c:pt>
                <c:pt idx="2303">
                  <c:v>35836</c:v>
                </c:pt>
                <c:pt idx="2304">
                  <c:v>35837</c:v>
                </c:pt>
                <c:pt idx="2305">
                  <c:v>35838</c:v>
                </c:pt>
                <c:pt idx="2306">
                  <c:v>35839</c:v>
                </c:pt>
                <c:pt idx="2307">
                  <c:v>35842</c:v>
                </c:pt>
                <c:pt idx="2308">
                  <c:v>35843</c:v>
                </c:pt>
                <c:pt idx="2309">
                  <c:v>35844</c:v>
                </c:pt>
                <c:pt idx="2310">
                  <c:v>35845</c:v>
                </c:pt>
                <c:pt idx="2311">
                  <c:v>35846</c:v>
                </c:pt>
                <c:pt idx="2312">
                  <c:v>35849</c:v>
                </c:pt>
                <c:pt idx="2313">
                  <c:v>35850</c:v>
                </c:pt>
                <c:pt idx="2314">
                  <c:v>35851</c:v>
                </c:pt>
                <c:pt idx="2315">
                  <c:v>35852</c:v>
                </c:pt>
                <c:pt idx="2316">
                  <c:v>35853</c:v>
                </c:pt>
                <c:pt idx="2317">
                  <c:v>35856</c:v>
                </c:pt>
                <c:pt idx="2318">
                  <c:v>35857</c:v>
                </c:pt>
                <c:pt idx="2319">
                  <c:v>35858</c:v>
                </c:pt>
                <c:pt idx="2320">
                  <c:v>35859</c:v>
                </c:pt>
                <c:pt idx="2321">
                  <c:v>35860</c:v>
                </c:pt>
                <c:pt idx="2322">
                  <c:v>35863</c:v>
                </c:pt>
                <c:pt idx="2323">
                  <c:v>35864</c:v>
                </c:pt>
                <c:pt idx="2324">
                  <c:v>35865</c:v>
                </c:pt>
                <c:pt idx="2325">
                  <c:v>35866</c:v>
                </c:pt>
                <c:pt idx="2326">
                  <c:v>35867</c:v>
                </c:pt>
                <c:pt idx="2327">
                  <c:v>35870</c:v>
                </c:pt>
                <c:pt idx="2328">
                  <c:v>35871</c:v>
                </c:pt>
                <c:pt idx="2329">
                  <c:v>35872</c:v>
                </c:pt>
                <c:pt idx="2330">
                  <c:v>35873</c:v>
                </c:pt>
                <c:pt idx="2331">
                  <c:v>35874</c:v>
                </c:pt>
                <c:pt idx="2332">
                  <c:v>35877</c:v>
                </c:pt>
                <c:pt idx="2333">
                  <c:v>35878</c:v>
                </c:pt>
                <c:pt idx="2334">
                  <c:v>35879</c:v>
                </c:pt>
                <c:pt idx="2335">
                  <c:v>35880</c:v>
                </c:pt>
                <c:pt idx="2336">
                  <c:v>35881</c:v>
                </c:pt>
                <c:pt idx="2337">
                  <c:v>35884</c:v>
                </c:pt>
                <c:pt idx="2338">
                  <c:v>35885</c:v>
                </c:pt>
                <c:pt idx="2339">
                  <c:v>35886</c:v>
                </c:pt>
                <c:pt idx="2340">
                  <c:v>35887</c:v>
                </c:pt>
                <c:pt idx="2341">
                  <c:v>35888</c:v>
                </c:pt>
                <c:pt idx="2342">
                  <c:v>35891</c:v>
                </c:pt>
                <c:pt idx="2343">
                  <c:v>35892</c:v>
                </c:pt>
                <c:pt idx="2344">
                  <c:v>35893</c:v>
                </c:pt>
                <c:pt idx="2345">
                  <c:v>35894</c:v>
                </c:pt>
                <c:pt idx="2346">
                  <c:v>35899</c:v>
                </c:pt>
                <c:pt idx="2347">
                  <c:v>35900</c:v>
                </c:pt>
                <c:pt idx="2348">
                  <c:v>35901</c:v>
                </c:pt>
                <c:pt idx="2349">
                  <c:v>35902</c:v>
                </c:pt>
                <c:pt idx="2350">
                  <c:v>35905</c:v>
                </c:pt>
                <c:pt idx="2351">
                  <c:v>35906</c:v>
                </c:pt>
                <c:pt idx="2352">
                  <c:v>35907</c:v>
                </c:pt>
                <c:pt idx="2353">
                  <c:v>35908</c:v>
                </c:pt>
                <c:pt idx="2354">
                  <c:v>35909</c:v>
                </c:pt>
                <c:pt idx="2355">
                  <c:v>35912</c:v>
                </c:pt>
                <c:pt idx="2356">
                  <c:v>35913</c:v>
                </c:pt>
                <c:pt idx="2357">
                  <c:v>35914</c:v>
                </c:pt>
                <c:pt idx="2358">
                  <c:v>35915</c:v>
                </c:pt>
                <c:pt idx="2359">
                  <c:v>35916</c:v>
                </c:pt>
                <c:pt idx="2360">
                  <c:v>35920</c:v>
                </c:pt>
                <c:pt idx="2361">
                  <c:v>35921</c:v>
                </c:pt>
                <c:pt idx="2362">
                  <c:v>35922</c:v>
                </c:pt>
                <c:pt idx="2363">
                  <c:v>35923</c:v>
                </c:pt>
                <c:pt idx="2364">
                  <c:v>35926</c:v>
                </c:pt>
                <c:pt idx="2365">
                  <c:v>35927</c:v>
                </c:pt>
                <c:pt idx="2366">
                  <c:v>35928</c:v>
                </c:pt>
                <c:pt idx="2367">
                  <c:v>35929</c:v>
                </c:pt>
                <c:pt idx="2368">
                  <c:v>35930</c:v>
                </c:pt>
                <c:pt idx="2369">
                  <c:v>35933</c:v>
                </c:pt>
                <c:pt idx="2370">
                  <c:v>35934</c:v>
                </c:pt>
                <c:pt idx="2371">
                  <c:v>35935</c:v>
                </c:pt>
                <c:pt idx="2372">
                  <c:v>35936</c:v>
                </c:pt>
                <c:pt idx="2373">
                  <c:v>35937</c:v>
                </c:pt>
                <c:pt idx="2374">
                  <c:v>35941</c:v>
                </c:pt>
                <c:pt idx="2375">
                  <c:v>35942</c:v>
                </c:pt>
                <c:pt idx="2376">
                  <c:v>35943</c:v>
                </c:pt>
                <c:pt idx="2377">
                  <c:v>35944</c:v>
                </c:pt>
                <c:pt idx="2378">
                  <c:v>35947</c:v>
                </c:pt>
                <c:pt idx="2379">
                  <c:v>35948</c:v>
                </c:pt>
                <c:pt idx="2380">
                  <c:v>35949</c:v>
                </c:pt>
                <c:pt idx="2381">
                  <c:v>35950</c:v>
                </c:pt>
                <c:pt idx="2382">
                  <c:v>35951</c:v>
                </c:pt>
                <c:pt idx="2383">
                  <c:v>35954</c:v>
                </c:pt>
                <c:pt idx="2384">
                  <c:v>35955</c:v>
                </c:pt>
                <c:pt idx="2385">
                  <c:v>35956</c:v>
                </c:pt>
                <c:pt idx="2386">
                  <c:v>35957</c:v>
                </c:pt>
                <c:pt idx="2387">
                  <c:v>35958</c:v>
                </c:pt>
                <c:pt idx="2388">
                  <c:v>35961</c:v>
                </c:pt>
                <c:pt idx="2389">
                  <c:v>35962</c:v>
                </c:pt>
                <c:pt idx="2390">
                  <c:v>35963</c:v>
                </c:pt>
                <c:pt idx="2391">
                  <c:v>35964</c:v>
                </c:pt>
                <c:pt idx="2392">
                  <c:v>35965</c:v>
                </c:pt>
                <c:pt idx="2393">
                  <c:v>35968</c:v>
                </c:pt>
                <c:pt idx="2394">
                  <c:v>35969</c:v>
                </c:pt>
                <c:pt idx="2395">
                  <c:v>35970</c:v>
                </c:pt>
                <c:pt idx="2396">
                  <c:v>35971</c:v>
                </c:pt>
                <c:pt idx="2397">
                  <c:v>35972</c:v>
                </c:pt>
                <c:pt idx="2398">
                  <c:v>35975</c:v>
                </c:pt>
                <c:pt idx="2399">
                  <c:v>35976</c:v>
                </c:pt>
                <c:pt idx="2400">
                  <c:v>35977</c:v>
                </c:pt>
                <c:pt idx="2401">
                  <c:v>35978</c:v>
                </c:pt>
                <c:pt idx="2402">
                  <c:v>35979</c:v>
                </c:pt>
                <c:pt idx="2403">
                  <c:v>35982</c:v>
                </c:pt>
                <c:pt idx="2404">
                  <c:v>35983</c:v>
                </c:pt>
                <c:pt idx="2405">
                  <c:v>35984</c:v>
                </c:pt>
                <c:pt idx="2406">
                  <c:v>35985</c:v>
                </c:pt>
                <c:pt idx="2407">
                  <c:v>35986</c:v>
                </c:pt>
                <c:pt idx="2408">
                  <c:v>35989</c:v>
                </c:pt>
                <c:pt idx="2409">
                  <c:v>35990</c:v>
                </c:pt>
                <c:pt idx="2410">
                  <c:v>35991</c:v>
                </c:pt>
                <c:pt idx="2411">
                  <c:v>35992</c:v>
                </c:pt>
                <c:pt idx="2412">
                  <c:v>35993</c:v>
                </c:pt>
                <c:pt idx="2413">
                  <c:v>35996</c:v>
                </c:pt>
                <c:pt idx="2414">
                  <c:v>35997</c:v>
                </c:pt>
                <c:pt idx="2415">
                  <c:v>35998</c:v>
                </c:pt>
                <c:pt idx="2416">
                  <c:v>35999</c:v>
                </c:pt>
                <c:pt idx="2417">
                  <c:v>36000</c:v>
                </c:pt>
                <c:pt idx="2418">
                  <c:v>36003</c:v>
                </c:pt>
                <c:pt idx="2419">
                  <c:v>36004</c:v>
                </c:pt>
                <c:pt idx="2420">
                  <c:v>36005</c:v>
                </c:pt>
                <c:pt idx="2421">
                  <c:v>36006</c:v>
                </c:pt>
                <c:pt idx="2422">
                  <c:v>36007</c:v>
                </c:pt>
                <c:pt idx="2423">
                  <c:v>36010</c:v>
                </c:pt>
                <c:pt idx="2424">
                  <c:v>36011</c:v>
                </c:pt>
                <c:pt idx="2425">
                  <c:v>36012</c:v>
                </c:pt>
                <c:pt idx="2426">
                  <c:v>36013</c:v>
                </c:pt>
                <c:pt idx="2427">
                  <c:v>36014</c:v>
                </c:pt>
                <c:pt idx="2428">
                  <c:v>36017</c:v>
                </c:pt>
                <c:pt idx="2429">
                  <c:v>36018</c:v>
                </c:pt>
                <c:pt idx="2430">
                  <c:v>36019</c:v>
                </c:pt>
                <c:pt idx="2431">
                  <c:v>36020</c:v>
                </c:pt>
                <c:pt idx="2432">
                  <c:v>36021</c:v>
                </c:pt>
                <c:pt idx="2433">
                  <c:v>36024</c:v>
                </c:pt>
                <c:pt idx="2434">
                  <c:v>36025</c:v>
                </c:pt>
                <c:pt idx="2435">
                  <c:v>36026</c:v>
                </c:pt>
                <c:pt idx="2436">
                  <c:v>36027</c:v>
                </c:pt>
                <c:pt idx="2437">
                  <c:v>36028</c:v>
                </c:pt>
                <c:pt idx="2438">
                  <c:v>36031</c:v>
                </c:pt>
                <c:pt idx="2439">
                  <c:v>36032</c:v>
                </c:pt>
                <c:pt idx="2440">
                  <c:v>36033</c:v>
                </c:pt>
                <c:pt idx="2441">
                  <c:v>36034</c:v>
                </c:pt>
                <c:pt idx="2442">
                  <c:v>36035</c:v>
                </c:pt>
                <c:pt idx="2443">
                  <c:v>36039</c:v>
                </c:pt>
                <c:pt idx="2444">
                  <c:v>36040</c:v>
                </c:pt>
                <c:pt idx="2445">
                  <c:v>36041</c:v>
                </c:pt>
                <c:pt idx="2446">
                  <c:v>36042</c:v>
                </c:pt>
                <c:pt idx="2447">
                  <c:v>36045</c:v>
                </c:pt>
                <c:pt idx="2448">
                  <c:v>36046</c:v>
                </c:pt>
                <c:pt idx="2449">
                  <c:v>36047</c:v>
                </c:pt>
                <c:pt idx="2450">
                  <c:v>36048</c:v>
                </c:pt>
                <c:pt idx="2451">
                  <c:v>36049</c:v>
                </c:pt>
                <c:pt idx="2452">
                  <c:v>36052</c:v>
                </c:pt>
                <c:pt idx="2453">
                  <c:v>36053</c:v>
                </c:pt>
                <c:pt idx="2454">
                  <c:v>36054</c:v>
                </c:pt>
                <c:pt idx="2455">
                  <c:v>36055</c:v>
                </c:pt>
                <c:pt idx="2456">
                  <c:v>36056</c:v>
                </c:pt>
                <c:pt idx="2457">
                  <c:v>36059</c:v>
                </c:pt>
                <c:pt idx="2458">
                  <c:v>36060</c:v>
                </c:pt>
                <c:pt idx="2459">
                  <c:v>36061</c:v>
                </c:pt>
                <c:pt idx="2460">
                  <c:v>36062</c:v>
                </c:pt>
                <c:pt idx="2461">
                  <c:v>36063</c:v>
                </c:pt>
                <c:pt idx="2462">
                  <c:v>36066</c:v>
                </c:pt>
                <c:pt idx="2463">
                  <c:v>36067</c:v>
                </c:pt>
                <c:pt idx="2464">
                  <c:v>36068</c:v>
                </c:pt>
                <c:pt idx="2465">
                  <c:v>36069</c:v>
                </c:pt>
                <c:pt idx="2466">
                  <c:v>36070</c:v>
                </c:pt>
                <c:pt idx="2467">
                  <c:v>36073</c:v>
                </c:pt>
                <c:pt idx="2468">
                  <c:v>36074</c:v>
                </c:pt>
                <c:pt idx="2469">
                  <c:v>36075</c:v>
                </c:pt>
                <c:pt idx="2470">
                  <c:v>36076</c:v>
                </c:pt>
                <c:pt idx="2471">
                  <c:v>36077</c:v>
                </c:pt>
                <c:pt idx="2472">
                  <c:v>36080</c:v>
                </c:pt>
                <c:pt idx="2473">
                  <c:v>36081</c:v>
                </c:pt>
                <c:pt idx="2474">
                  <c:v>36082</c:v>
                </c:pt>
                <c:pt idx="2475">
                  <c:v>36083</c:v>
                </c:pt>
                <c:pt idx="2476">
                  <c:v>36084</c:v>
                </c:pt>
                <c:pt idx="2477">
                  <c:v>36087</c:v>
                </c:pt>
                <c:pt idx="2478">
                  <c:v>36088</c:v>
                </c:pt>
                <c:pt idx="2479">
                  <c:v>36089</c:v>
                </c:pt>
                <c:pt idx="2480">
                  <c:v>36090</c:v>
                </c:pt>
                <c:pt idx="2481">
                  <c:v>36091</c:v>
                </c:pt>
                <c:pt idx="2482">
                  <c:v>36094</c:v>
                </c:pt>
                <c:pt idx="2483">
                  <c:v>36095</c:v>
                </c:pt>
                <c:pt idx="2484">
                  <c:v>36096</c:v>
                </c:pt>
                <c:pt idx="2485">
                  <c:v>36097</c:v>
                </c:pt>
                <c:pt idx="2486">
                  <c:v>36098</c:v>
                </c:pt>
                <c:pt idx="2487">
                  <c:v>36101</c:v>
                </c:pt>
                <c:pt idx="2488">
                  <c:v>36102</c:v>
                </c:pt>
                <c:pt idx="2489">
                  <c:v>36103</c:v>
                </c:pt>
                <c:pt idx="2490">
                  <c:v>36104</c:v>
                </c:pt>
                <c:pt idx="2491">
                  <c:v>36105</c:v>
                </c:pt>
                <c:pt idx="2492">
                  <c:v>36108</c:v>
                </c:pt>
                <c:pt idx="2493">
                  <c:v>36109</c:v>
                </c:pt>
                <c:pt idx="2494">
                  <c:v>36110</c:v>
                </c:pt>
                <c:pt idx="2495">
                  <c:v>36111</c:v>
                </c:pt>
                <c:pt idx="2496">
                  <c:v>36112</c:v>
                </c:pt>
                <c:pt idx="2497">
                  <c:v>36115</c:v>
                </c:pt>
                <c:pt idx="2498">
                  <c:v>36116</c:v>
                </c:pt>
                <c:pt idx="2499">
                  <c:v>36117</c:v>
                </c:pt>
                <c:pt idx="2500">
                  <c:v>36118</c:v>
                </c:pt>
                <c:pt idx="2501">
                  <c:v>36119</c:v>
                </c:pt>
                <c:pt idx="2502">
                  <c:v>36122</c:v>
                </c:pt>
                <c:pt idx="2503">
                  <c:v>36123</c:v>
                </c:pt>
                <c:pt idx="2504">
                  <c:v>36124</c:v>
                </c:pt>
                <c:pt idx="2505">
                  <c:v>36125</c:v>
                </c:pt>
                <c:pt idx="2506">
                  <c:v>36126</c:v>
                </c:pt>
                <c:pt idx="2507">
                  <c:v>36129</c:v>
                </c:pt>
                <c:pt idx="2508">
                  <c:v>36130</c:v>
                </c:pt>
                <c:pt idx="2509">
                  <c:v>36131</c:v>
                </c:pt>
                <c:pt idx="2510">
                  <c:v>36132</c:v>
                </c:pt>
                <c:pt idx="2511">
                  <c:v>36133</c:v>
                </c:pt>
                <c:pt idx="2512">
                  <c:v>36136</c:v>
                </c:pt>
                <c:pt idx="2513">
                  <c:v>36137</c:v>
                </c:pt>
                <c:pt idx="2514">
                  <c:v>36138</c:v>
                </c:pt>
                <c:pt idx="2515">
                  <c:v>36139</c:v>
                </c:pt>
                <c:pt idx="2516">
                  <c:v>36140</c:v>
                </c:pt>
                <c:pt idx="2517">
                  <c:v>36143</c:v>
                </c:pt>
                <c:pt idx="2518">
                  <c:v>36144</c:v>
                </c:pt>
                <c:pt idx="2519">
                  <c:v>36145</c:v>
                </c:pt>
                <c:pt idx="2520">
                  <c:v>36146</c:v>
                </c:pt>
                <c:pt idx="2521">
                  <c:v>36147</c:v>
                </c:pt>
                <c:pt idx="2522">
                  <c:v>36150</c:v>
                </c:pt>
                <c:pt idx="2523">
                  <c:v>36151</c:v>
                </c:pt>
                <c:pt idx="2524">
                  <c:v>36152</c:v>
                </c:pt>
                <c:pt idx="2525">
                  <c:v>36153</c:v>
                </c:pt>
                <c:pt idx="2526">
                  <c:v>36158</c:v>
                </c:pt>
                <c:pt idx="2527">
                  <c:v>36159</c:v>
                </c:pt>
                <c:pt idx="2528">
                  <c:v>36160</c:v>
                </c:pt>
                <c:pt idx="2529">
                  <c:v>36164</c:v>
                </c:pt>
                <c:pt idx="2530">
                  <c:v>36165</c:v>
                </c:pt>
                <c:pt idx="2531">
                  <c:v>36166</c:v>
                </c:pt>
                <c:pt idx="2532">
                  <c:v>36167</c:v>
                </c:pt>
                <c:pt idx="2533">
                  <c:v>36168</c:v>
                </c:pt>
                <c:pt idx="2534">
                  <c:v>36171</c:v>
                </c:pt>
                <c:pt idx="2535">
                  <c:v>36172</c:v>
                </c:pt>
                <c:pt idx="2536">
                  <c:v>36173</c:v>
                </c:pt>
                <c:pt idx="2537">
                  <c:v>36174</c:v>
                </c:pt>
                <c:pt idx="2538">
                  <c:v>36175</c:v>
                </c:pt>
                <c:pt idx="2539">
                  <c:v>36178</c:v>
                </c:pt>
                <c:pt idx="2540">
                  <c:v>36179</c:v>
                </c:pt>
                <c:pt idx="2541">
                  <c:v>36180</c:v>
                </c:pt>
                <c:pt idx="2542">
                  <c:v>36181</c:v>
                </c:pt>
                <c:pt idx="2543">
                  <c:v>36182</c:v>
                </c:pt>
                <c:pt idx="2544">
                  <c:v>36185</c:v>
                </c:pt>
                <c:pt idx="2545">
                  <c:v>36186</c:v>
                </c:pt>
                <c:pt idx="2546">
                  <c:v>36187</c:v>
                </c:pt>
                <c:pt idx="2547">
                  <c:v>36188</c:v>
                </c:pt>
                <c:pt idx="2548">
                  <c:v>36189</c:v>
                </c:pt>
                <c:pt idx="2549">
                  <c:v>36192</c:v>
                </c:pt>
                <c:pt idx="2550">
                  <c:v>36193</c:v>
                </c:pt>
                <c:pt idx="2551">
                  <c:v>36194</c:v>
                </c:pt>
                <c:pt idx="2552">
                  <c:v>36195</c:v>
                </c:pt>
                <c:pt idx="2553">
                  <c:v>36196</c:v>
                </c:pt>
                <c:pt idx="2554">
                  <c:v>36199</c:v>
                </c:pt>
                <c:pt idx="2555">
                  <c:v>36200</c:v>
                </c:pt>
                <c:pt idx="2556">
                  <c:v>36201</c:v>
                </c:pt>
                <c:pt idx="2557">
                  <c:v>36202</c:v>
                </c:pt>
                <c:pt idx="2558">
                  <c:v>36203</c:v>
                </c:pt>
                <c:pt idx="2559">
                  <c:v>36206</c:v>
                </c:pt>
                <c:pt idx="2560">
                  <c:v>36207</c:v>
                </c:pt>
                <c:pt idx="2561">
                  <c:v>36208</c:v>
                </c:pt>
                <c:pt idx="2562">
                  <c:v>36209</c:v>
                </c:pt>
                <c:pt idx="2563">
                  <c:v>36210</c:v>
                </c:pt>
                <c:pt idx="2564">
                  <c:v>36213</c:v>
                </c:pt>
                <c:pt idx="2565">
                  <c:v>36214</c:v>
                </c:pt>
                <c:pt idx="2566">
                  <c:v>36215</c:v>
                </c:pt>
                <c:pt idx="2567">
                  <c:v>36216</c:v>
                </c:pt>
                <c:pt idx="2568">
                  <c:v>36217</c:v>
                </c:pt>
                <c:pt idx="2569">
                  <c:v>36220</c:v>
                </c:pt>
                <c:pt idx="2570">
                  <c:v>36221</c:v>
                </c:pt>
                <c:pt idx="2571">
                  <c:v>36222</c:v>
                </c:pt>
                <c:pt idx="2572">
                  <c:v>36223</c:v>
                </c:pt>
                <c:pt idx="2573">
                  <c:v>36224</c:v>
                </c:pt>
                <c:pt idx="2574">
                  <c:v>36227</c:v>
                </c:pt>
                <c:pt idx="2575">
                  <c:v>36228</c:v>
                </c:pt>
                <c:pt idx="2576">
                  <c:v>36229</c:v>
                </c:pt>
                <c:pt idx="2577">
                  <c:v>36230</c:v>
                </c:pt>
                <c:pt idx="2578">
                  <c:v>36231</c:v>
                </c:pt>
                <c:pt idx="2579">
                  <c:v>36234</c:v>
                </c:pt>
                <c:pt idx="2580">
                  <c:v>36235</c:v>
                </c:pt>
                <c:pt idx="2581">
                  <c:v>36236</c:v>
                </c:pt>
                <c:pt idx="2582">
                  <c:v>36237</c:v>
                </c:pt>
                <c:pt idx="2583">
                  <c:v>36238</c:v>
                </c:pt>
                <c:pt idx="2584">
                  <c:v>36241</c:v>
                </c:pt>
                <c:pt idx="2585">
                  <c:v>36242</c:v>
                </c:pt>
                <c:pt idx="2586">
                  <c:v>36243</c:v>
                </c:pt>
                <c:pt idx="2587">
                  <c:v>36244</c:v>
                </c:pt>
                <c:pt idx="2588">
                  <c:v>36245</c:v>
                </c:pt>
                <c:pt idx="2589">
                  <c:v>36248</c:v>
                </c:pt>
                <c:pt idx="2590">
                  <c:v>36249</c:v>
                </c:pt>
                <c:pt idx="2591">
                  <c:v>36250</c:v>
                </c:pt>
                <c:pt idx="2592">
                  <c:v>36251</c:v>
                </c:pt>
                <c:pt idx="2593">
                  <c:v>36256</c:v>
                </c:pt>
                <c:pt idx="2594">
                  <c:v>36257</c:v>
                </c:pt>
                <c:pt idx="2595">
                  <c:v>36258</c:v>
                </c:pt>
                <c:pt idx="2596">
                  <c:v>36259</c:v>
                </c:pt>
                <c:pt idx="2597">
                  <c:v>36262</c:v>
                </c:pt>
                <c:pt idx="2598">
                  <c:v>36263</c:v>
                </c:pt>
                <c:pt idx="2599">
                  <c:v>36264</c:v>
                </c:pt>
                <c:pt idx="2600">
                  <c:v>36265</c:v>
                </c:pt>
                <c:pt idx="2601">
                  <c:v>36266</c:v>
                </c:pt>
                <c:pt idx="2602">
                  <c:v>36269</c:v>
                </c:pt>
                <c:pt idx="2603">
                  <c:v>36270</c:v>
                </c:pt>
                <c:pt idx="2604">
                  <c:v>36271</c:v>
                </c:pt>
                <c:pt idx="2605">
                  <c:v>36272</c:v>
                </c:pt>
                <c:pt idx="2606">
                  <c:v>36273</c:v>
                </c:pt>
                <c:pt idx="2607">
                  <c:v>36276</c:v>
                </c:pt>
                <c:pt idx="2608">
                  <c:v>36277</c:v>
                </c:pt>
                <c:pt idx="2609">
                  <c:v>36278</c:v>
                </c:pt>
                <c:pt idx="2610">
                  <c:v>36279</c:v>
                </c:pt>
                <c:pt idx="2611">
                  <c:v>36280</c:v>
                </c:pt>
                <c:pt idx="2612">
                  <c:v>36284</c:v>
                </c:pt>
                <c:pt idx="2613">
                  <c:v>36285</c:v>
                </c:pt>
                <c:pt idx="2614">
                  <c:v>36286</c:v>
                </c:pt>
                <c:pt idx="2615">
                  <c:v>36287</c:v>
                </c:pt>
                <c:pt idx="2616">
                  <c:v>36290</c:v>
                </c:pt>
                <c:pt idx="2617">
                  <c:v>36291</c:v>
                </c:pt>
                <c:pt idx="2618">
                  <c:v>36292</c:v>
                </c:pt>
                <c:pt idx="2619">
                  <c:v>36293</c:v>
                </c:pt>
                <c:pt idx="2620">
                  <c:v>36294</c:v>
                </c:pt>
                <c:pt idx="2621">
                  <c:v>36297</c:v>
                </c:pt>
                <c:pt idx="2622">
                  <c:v>36298</c:v>
                </c:pt>
                <c:pt idx="2623">
                  <c:v>36299</c:v>
                </c:pt>
                <c:pt idx="2624">
                  <c:v>36300</c:v>
                </c:pt>
                <c:pt idx="2625">
                  <c:v>36301</c:v>
                </c:pt>
                <c:pt idx="2626">
                  <c:v>36304</c:v>
                </c:pt>
                <c:pt idx="2627">
                  <c:v>36305</c:v>
                </c:pt>
                <c:pt idx="2628">
                  <c:v>36306</c:v>
                </c:pt>
                <c:pt idx="2629">
                  <c:v>36307</c:v>
                </c:pt>
                <c:pt idx="2630">
                  <c:v>36308</c:v>
                </c:pt>
                <c:pt idx="2631">
                  <c:v>36312</c:v>
                </c:pt>
                <c:pt idx="2632">
                  <c:v>36313</c:v>
                </c:pt>
                <c:pt idx="2633">
                  <c:v>36314</c:v>
                </c:pt>
                <c:pt idx="2634">
                  <c:v>36315</c:v>
                </c:pt>
                <c:pt idx="2635">
                  <c:v>36318</c:v>
                </c:pt>
                <c:pt idx="2636">
                  <c:v>36319</c:v>
                </c:pt>
                <c:pt idx="2637">
                  <c:v>36320</c:v>
                </c:pt>
                <c:pt idx="2638">
                  <c:v>36321</c:v>
                </c:pt>
                <c:pt idx="2639">
                  <c:v>36322</c:v>
                </c:pt>
                <c:pt idx="2640">
                  <c:v>36325</c:v>
                </c:pt>
                <c:pt idx="2641">
                  <c:v>36326</c:v>
                </c:pt>
                <c:pt idx="2642">
                  <c:v>36327</c:v>
                </c:pt>
                <c:pt idx="2643">
                  <c:v>36328</c:v>
                </c:pt>
                <c:pt idx="2644">
                  <c:v>36329</c:v>
                </c:pt>
                <c:pt idx="2645">
                  <c:v>36332</c:v>
                </c:pt>
                <c:pt idx="2646">
                  <c:v>36333</c:v>
                </c:pt>
                <c:pt idx="2647">
                  <c:v>36334</c:v>
                </c:pt>
                <c:pt idx="2648">
                  <c:v>36335</c:v>
                </c:pt>
                <c:pt idx="2649">
                  <c:v>36336</c:v>
                </c:pt>
                <c:pt idx="2650">
                  <c:v>36339</c:v>
                </c:pt>
                <c:pt idx="2651">
                  <c:v>36340</c:v>
                </c:pt>
                <c:pt idx="2652">
                  <c:v>36341</c:v>
                </c:pt>
                <c:pt idx="2653">
                  <c:v>36342</c:v>
                </c:pt>
                <c:pt idx="2654">
                  <c:v>36343</c:v>
                </c:pt>
                <c:pt idx="2655">
                  <c:v>36346</c:v>
                </c:pt>
                <c:pt idx="2656">
                  <c:v>36347</c:v>
                </c:pt>
                <c:pt idx="2657">
                  <c:v>36348</c:v>
                </c:pt>
                <c:pt idx="2658">
                  <c:v>36349</c:v>
                </c:pt>
                <c:pt idx="2659">
                  <c:v>36350</c:v>
                </c:pt>
                <c:pt idx="2660">
                  <c:v>36353</c:v>
                </c:pt>
                <c:pt idx="2661">
                  <c:v>36354</c:v>
                </c:pt>
                <c:pt idx="2662">
                  <c:v>36355</c:v>
                </c:pt>
                <c:pt idx="2663">
                  <c:v>36356</c:v>
                </c:pt>
                <c:pt idx="2664">
                  <c:v>36357</c:v>
                </c:pt>
                <c:pt idx="2665">
                  <c:v>36360</c:v>
                </c:pt>
                <c:pt idx="2666">
                  <c:v>36361</c:v>
                </c:pt>
                <c:pt idx="2667">
                  <c:v>36362</c:v>
                </c:pt>
                <c:pt idx="2668">
                  <c:v>36363</c:v>
                </c:pt>
                <c:pt idx="2669">
                  <c:v>36364</c:v>
                </c:pt>
                <c:pt idx="2670">
                  <c:v>36367</c:v>
                </c:pt>
                <c:pt idx="2671">
                  <c:v>36368</c:v>
                </c:pt>
                <c:pt idx="2672">
                  <c:v>36369</c:v>
                </c:pt>
                <c:pt idx="2673">
                  <c:v>36370</c:v>
                </c:pt>
                <c:pt idx="2674">
                  <c:v>36371</c:v>
                </c:pt>
                <c:pt idx="2675">
                  <c:v>36374</c:v>
                </c:pt>
                <c:pt idx="2676">
                  <c:v>36375</c:v>
                </c:pt>
                <c:pt idx="2677">
                  <c:v>36376</c:v>
                </c:pt>
                <c:pt idx="2678">
                  <c:v>36377</c:v>
                </c:pt>
                <c:pt idx="2679">
                  <c:v>36378</c:v>
                </c:pt>
                <c:pt idx="2680">
                  <c:v>36381</c:v>
                </c:pt>
                <c:pt idx="2681">
                  <c:v>36382</c:v>
                </c:pt>
                <c:pt idx="2682">
                  <c:v>36383</c:v>
                </c:pt>
                <c:pt idx="2683">
                  <c:v>36384</c:v>
                </c:pt>
                <c:pt idx="2684">
                  <c:v>36385</c:v>
                </c:pt>
                <c:pt idx="2685">
                  <c:v>36388</c:v>
                </c:pt>
                <c:pt idx="2686">
                  <c:v>36389</c:v>
                </c:pt>
                <c:pt idx="2687">
                  <c:v>36390</c:v>
                </c:pt>
                <c:pt idx="2688">
                  <c:v>36391</c:v>
                </c:pt>
                <c:pt idx="2689">
                  <c:v>36392</c:v>
                </c:pt>
                <c:pt idx="2690">
                  <c:v>36395</c:v>
                </c:pt>
                <c:pt idx="2691">
                  <c:v>36396</c:v>
                </c:pt>
                <c:pt idx="2692">
                  <c:v>36397</c:v>
                </c:pt>
                <c:pt idx="2693">
                  <c:v>36398</c:v>
                </c:pt>
                <c:pt idx="2694">
                  <c:v>36399</c:v>
                </c:pt>
                <c:pt idx="2695">
                  <c:v>36403</c:v>
                </c:pt>
                <c:pt idx="2696">
                  <c:v>36404</c:v>
                </c:pt>
                <c:pt idx="2697">
                  <c:v>36405</c:v>
                </c:pt>
                <c:pt idx="2698">
                  <c:v>36406</c:v>
                </c:pt>
                <c:pt idx="2699">
                  <c:v>36409</c:v>
                </c:pt>
                <c:pt idx="2700">
                  <c:v>36410</c:v>
                </c:pt>
                <c:pt idx="2701">
                  <c:v>36411</c:v>
                </c:pt>
                <c:pt idx="2702">
                  <c:v>36412</c:v>
                </c:pt>
                <c:pt idx="2703">
                  <c:v>36413</c:v>
                </c:pt>
                <c:pt idx="2704">
                  <c:v>36416</c:v>
                </c:pt>
                <c:pt idx="2705">
                  <c:v>36417</c:v>
                </c:pt>
                <c:pt idx="2706">
                  <c:v>36418</c:v>
                </c:pt>
                <c:pt idx="2707">
                  <c:v>36419</c:v>
                </c:pt>
                <c:pt idx="2708">
                  <c:v>36420</c:v>
                </c:pt>
                <c:pt idx="2709">
                  <c:v>36423</c:v>
                </c:pt>
                <c:pt idx="2710">
                  <c:v>36424</c:v>
                </c:pt>
                <c:pt idx="2711">
                  <c:v>36425</c:v>
                </c:pt>
                <c:pt idx="2712">
                  <c:v>36426</c:v>
                </c:pt>
                <c:pt idx="2713">
                  <c:v>36427</c:v>
                </c:pt>
                <c:pt idx="2714">
                  <c:v>36430</c:v>
                </c:pt>
                <c:pt idx="2715">
                  <c:v>36431</c:v>
                </c:pt>
                <c:pt idx="2716">
                  <c:v>36432</c:v>
                </c:pt>
                <c:pt idx="2717">
                  <c:v>36433</c:v>
                </c:pt>
                <c:pt idx="2718">
                  <c:v>36434</c:v>
                </c:pt>
                <c:pt idx="2719">
                  <c:v>36437</c:v>
                </c:pt>
                <c:pt idx="2720">
                  <c:v>36438</c:v>
                </c:pt>
                <c:pt idx="2721">
                  <c:v>36439</c:v>
                </c:pt>
                <c:pt idx="2722">
                  <c:v>36440</c:v>
                </c:pt>
                <c:pt idx="2723">
                  <c:v>36441</c:v>
                </c:pt>
                <c:pt idx="2724">
                  <c:v>36444</c:v>
                </c:pt>
                <c:pt idx="2725">
                  <c:v>36445</c:v>
                </c:pt>
                <c:pt idx="2726">
                  <c:v>36446</c:v>
                </c:pt>
                <c:pt idx="2727">
                  <c:v>36447</c:v>
                </c:pt>
                <c:pt idx="2728">
                  <c:v>36448</c:v>
                </c:pt>
                <c:pt idx="2729">
                  <c:v>36451</c:v>
                </c:pt>
                <c:pt idx="2730">
                  <c:v>36452</c:v>
                </c:pt>
                <c:pt idx="2731">
                  <c:v>36453</c:v>
                </c:pt>
                <c:pt idx="2732">
                  <c:v>36454</c:v>
                </c:pt>
                <c:pt idx="2733">
                  <c:v>36455</c:v>
                </c:pt>
                <c:pt idx="2734">
                  <c:v>36458</c:v>
                </c:pt>
                <c:pt idx="2735">
                  <c:v>36459</c:v>
                </c:pt>
                <c:pt idx="2736">
                  <c:v>36460</c:v>
                </c:pt>
                <c:pt idx="2737">
                  <c:v>36461</c:v>
                </c:pt>
                <c:pt idx="2738">
                  <c:v>36462</c:v>
                </c:pt>
                <c:pt idx="2739">
                  <c:v>36465</c:v>
                </c:pt>
                <c:pt idx="2740">
                  <c:v>36466</c:v>
                </c:pt>
                <c:pt idx="2741">
                  <c:v>36467</c:v>
                </c:pt>
                <c:pt idx="2742">
                  <c:v>36468</c:v>
                </c:pt>
                <c:pt idx="2743">
                  <c:v>36469</c:v>
                </c:pt>
                <c:pt idx="2744">
                  <c:v>36472</c:v>
                </c:pt>
                <c:pt idx="2745">
                  <c:v>36473</c:v>
                </c:pt>
                <c:pt idx="2746">
                  <c:v>36474</c:v>
                </c:pt>
                <c:pt idx="2747">
                  <c:v>36475</c:v>
                </c:pt>
                <c:pt idx="2748">
                  <c:v>36476</c:v>
                </c:pt>
                <c:pt idx="2749">
                  <c:v>36479</c:v>
                </c:pt>
                <c:pt idx="2750">
                  <c:v>36480</c:v>
                </c:pt>
                <c:pt idx="2751">
                  <c:v>36481</c:v>
                </c:pt>
                <c:pt idx="2752">
                  <c:v>36482</c:v>
                </c:pt>
                <c:pt idx="2753">
                  <c:v>36483</c:v>
                </c:pt>
                <c:pt idx="2754">
                  <c:v>36486</c:v>
                </c:pt>
                <c:pt idx="2755">
                  <c:v>36487</c:v>
                </c:pt>
                <c:pt idx="2756">
                  <c:v>36488</c:v>
                </c:pt>
                <c:pt idx="2757">
                  <c:v>36489</c:v>
                </c:pt>
                <c:pt idx="2758">
                  <c:v>36490</c:v>
                </c:pt>
                <c:pt idx="2759">
                  <c:v>36493</c:v>
                </c:pt>
                <c:pt idx="2760">
                  <c:v>36494</c:v>
                </c:pt>
                <c:pt idx="2761">
                  <c:v>36495</c:v>
                </c:pt>
                <c:pt idx="2762">
                  <c:v>36496</c:v>
                </c:pt>
                <c:pt idx="2763">
                  <c:v>36497</c:v>
                </c:pt>
                <c:pt idx="2764">
                  <c:v>36500</c:v>
                </c:pt>
                <c:pt idx="2765">
                  <c:v>36501</c:v>
                </c:pt>
                <c:pt idx="2766">
                  <c:v>36502</c:v>
                </c:pt>
                <c:pt idx="2767">
                  <c:v>36503</c:v>
                </c:pt>
                <c:pt idx="2768">
                  <c:v>36504</c:v>
                </c:pt>
                <c:pt idx="2769">
                  <c:v>36507</c:v>
                </c:pt>
                <c:pt idx="2770">
                  <c:v>36508</c:v>
                </c:pt>
                <c:pt idx="2771">
                  <c:v>36509</c:v>
                </c:pt>
                <c:pt idx="2772">
                  <c:v>36510</c:v>
                </c:pt>
                <c:pt idx="2773">
                  <c:v>36511</c:v>
                </c:pt>
                <c:pt idx="2774">
                  <c:v>36514</c:v>
                </c:pt>
                <c:pt idx="2775">
                  <c:v>36515</c:v>
                </c:pt>
                <c:pt idx="2776">
                  <c:v>36516</c:v>
                </c:pt>
                <c:pt idx="2777">
                  <c:v>36517</c:v>
                </c:pt>
                <c:pt idx="2778">
                  <c:v>36518</c:v>
                </c:pt>
                <c:pt idx="2779">
                  <c:v>36523</c:v>
                </c:pt>
                <c:pt idx="2780">
                  <c:v>36524</c:v>
                </c:pt>
                <c:pt idx="2781">
                  <c:v>36529</c:v>
                </c:pt>
                <c:pt idx="2782">
                  <c:v>36530</c:v>
                </c:pt>
                <c:pt idx="2783">
                  <c:v>36531</c:v>
                </c:pt>
                <c:pt idx="2784">
                  <c:v>36532</c:v>
                </c:pt>
                <c:pt idx="2785">
                  <c:v>36535</c:v>
                </c:pt>
                <c:pt idx="2786">
                  <c:v>36536</c:v>
                </c:pt>
                <c:pt idx="2787">
                  <c:v>36537</c:v>
                </c:pt>
                <c:pt idx="2788">
                  <c:v>36538</c:v>
                </c:pt>
                <c:pt idx="2789">
                  <c:v>36539</c:v>
                </c:pt>
                <c:pt idx="2790">
                  <c:v>36542</c:v>
                </c:pt>
                <c:pt idx="2791">
                  <c:v>36543</c:v>
                </c:pt>
                <c:pt idx="2792">
                  <c:v>36544</c:v>
                </c:pt>
                <c:pt idx="2793">
                  <c:v>36545</c:v>
                </c:pt>
                <c:pt idx="2794">
                  <c:v>36546</c:v>
                </c:pt>
                <c:pt idx="2795">
                  <c:v>36549</c:v>
                </c:pt>
                <c:pt idx="2796">
                  <c:v>36550</c:v>
                </c:pt>
                <c:pt idx="2797">
                  <c:v>36551</c:v>
                </c:pt>
                <c:pt idx="2798">
                  <c:v>36552</c:v>
                </c:pt>
                <c:pt idx="2799">
                  <c:v>36553</c:v>
                </c:pt>
                <c:pt idx="2800">
                  <c:v>36556</c:v>
                </c:pt>
                <c:pt idx="2801">
                  <c:v>36557</c:v>
                </c:pt>
                <c:pt idx="2802">
                  <c:v>36558</c:v>
                </c:pt>
                <c:pt idx="2803">
                  <c:v>36559</c:v>
                </c:pt>
                <c:pt idx="2804">
                  <c:v>36560</c:v>
                </c:pt>
                <c:pt idx="2805">
                  <c:v>36563</c:v>
                </c:pt>
                <c:pt idx="2806">
                  <c:v>36564</c:v>
                </c:pt>
                <c:pt idx="2807">
                  <c:v>36565</c:v>
                </c:pt>
                <c:pt idx="2808">
                  <c:v>36566</c:v>
                </c:pt>
                <c:pt idx="2809">
                  <c:v>36567</c:v>
                </c:pt>
                <c:pt idx="2810">
                  <c:v>36570</c:v>
                </c:pt>
                <c:pt idx="2811">
                  <c:v>36571</c:v>
                </c:pt>
                <c:pt idx="2812">
                  <c:v>36572</c:v>
                </c:pt>
                <c:pt idx="2813">
                  <c:v>36573</c:v>
                </c:pt>
                <c:pt idx="2814">
                  <c:v>36574</c:v>
                </c:pt>
                <c:pt idx="2815">
                  <c:v>36577</c:v>
                </c:pt>
                <c:pt idx="2816">
                  <c:v>36578</c:v>
                </c:pt>
                <c:pt idx="2817">
                  <c:v>36579</c:v>
                </c:pt>
                <c:pt idx="2818">
                  <c:v>36580</c:v>
                </c:pt>
                <c:pt idx="2819">
                  <c:v>36581</c:v>
                </c:pt>
                <c:pt idx="2820">
                  <c:v>36584</c:v>
                </c:pt>
                <c:pt idx="2821">
                  <c:v>36585</c:v>
                </c:pt>
                <c:pt idx="2822">
                  <c:v>36586</c:v>
                </c:pt>
                <c:pt idx="2823">
                  <c:v>36587</c:v>
                </c:pt>
                <c:pt idx="2824">
                  <c:v>36588</c:v>
                </c:pt>
                <c:pt idx="2825">
                  <c:v>36591</c:v>
                </c:pt>
                <c:pt idx="2826">
                  <c:v>36592</c:v>
                </c:pt>
                <c:pt idx="2827">
                  <c:v>36593</c:v>
                </c:pt>
                <c:pt idx="2828">
                  <c:v>36594</c:v>
                </c:pt>
                <c:pt idx="2829">
                  <c:v>36595</c:v>
                </c:pt>
                <c:pt idx="2830">
                  <c:v>36598</c:v>
                </c:pt>
                <c:pt idx="2831">
                  <c:v>36599</c:v>
                </c:pt>
                <c:pt idx="2832">
                  <c:v>36600</c:v>
                </c:pt>
                <c:pt idx="2833">
                  <c:v>36601</c:v>
                </c:pt>
                <c:pt idx="2834">
                  <c:v>36602</c:v>
                </c:pt>
                <c:pt idx="2835">
                  <c:v>36605</c:v>
                </c:pt>
                <c:pt idx="2836">
                  <c:v>36606</c:v>
                </c:pt>
                <c:pt idx="2837">
                  <c:v>36607</c:v>
                </c:pt>
                <c:pt idx="2838">
                  <c:v>36608</c:v>
                </c:pt>
                <c:pt idx="2839">
                  <c:v>36609</c:v>
                </c:pt>
                <c:pt idx="2840">
                  <c:v>36612</c:v>
                </c:pt>
                <c:pt idx="2841">
                  <c:v>36613</c:v>
                </c:pt>
                <c:pt idx="2842">
                  <c:v>36614</c:v>
                </c:pt>
                <c:pt idx="2843">
                  <c:v>36615</c:v>
                </c:pt>
                <c:pt idx="2844">
                  <c:v>36616</c:v>
                </c:pt>
                <c:pt idx="2845">
                  <c:v>36619</c:v>
                </c:pt>
                <c:pt idx="2846">
                  <c:v>36620</c:v>
                </c:pt>
                <c:pt idx="2847">
                  <c:v>36621</c:v>
                </c:pt>
                <c:pt idx="2848">
                  <c:v>36622</c:v>
                </c:pt>
                <c:pt idx="2849">
                  <c:v>36623</c:v>
                </c:pt>
                <c:pt idx="2850">
                  <c:v>36626</c:v>
                </c:pt>
                <c:pt idx="2851">
                  <c:v>36627</c:v>
                </c:pt>
                <c:pt idx="2852">
                  <c:v>36628</c:v>
                </c:pt>
                <c:pt idx="2853">
                  <c:v>36629</c:v>
                </c:pt>
                <c:pt idx="2854">
                  <c:v>36630</c:v>
                </c:pt>
                <c:pt idx="2855">
                  <c:v>36633</c:v>
                </c:pt>
                <c:pt idx="2856">
                  <c:v>36634</c:v>
                </c:pt>
                <c:pt idx="2857">
                  <c:v>36635</c:v>
                </c:pt>
                <c:pt idx="2858">
                  <c:v>36636</c:v>
                </c:pt>
                <c:pt idx="2859">
                  <c:v>36641</c:v>
                </c:pt>
                <c:pt idx="2860">
                  <c:v>36642</c:v>
                </c:pt>
                <c:pt idx="2861">
                  <c:v>36643</c:v>
                </c:pt>
                <c:pt idx="2862">
                  <c:v>36644</c:v>
                </c:pt>
                <c:pt idx="2863">
                  <c:v>36648</c:v>
                </c:pt>
                <c:pt idx="2864">
                  <c:v>36649</c:v>
                </c:pt>
                <c:pt idx="2865">
                  <c:v>36650</c:v>
                </c:pt>
                <c:pt idx="2866">
                  <c:v>36651</c:v>
                </c:pt>
                <c:pt idx="2867">
                  <c:v>36654</c:v>
                </c:pt>
                <c:pt idx="2868">
                  <c:v>36655</c:v>
                </c:pt>
                <c:pt idx="2869">
                  <c:v>36656</c:v>
                </c:pt>
                <c:pt idx="2870">
                  <c:v>36657</c:v>
                </c:pt>
                <c:pt idx="2871">
                  <c:v>36658</c:v>
                </c:pt>
                <c:pt idx="2872">
                  <c:v>36661</c:v>
                </c:pt>
                <c:pt idx="2873">
                  <c:v>36662</c:v>
                </c:pt>
                <c:pt idx="2874">
                  <c:v>36663</c:v>
                </c:pt>
                <c:pt idx="2875">
                  <c:v>36664</c:v>
                </c:pt>
                <c:pt idx="2876">
                  <c:v>36665</c:v>
                </c:pt>
                <c:pt idx="2877">
                  <c:v>36668</c:v>
                </c:pt>
                <c:pt idx="2878">
                  <c:v>36669</c:v>
                </c:pt>
                <c:pt idx="2879">
                  <c:v>36670</c:v>
                </c:pt>
                <c:pt idx="2880">
                  <c:v>36671</c:v>
                </c:pt>
                <c:pt idx="2881">
                  <c:v>36672</c:v>
                </c:pt>
                <c:pt idx="2882">
                  <c:v>36676</c:v>
                </c:pt>
                <c:pt idx="2883">
                  <c:v>36677</c:v>
                </c:pt>
                <c:pt idx="2884">
                  <c:v>36678</c:v>
                </c:pt>
                <c:pt idx="2885">
                  <c:v>36679</c:v>
                </c:pt>
                <c:pt idx="2886">
                  <c:v>36682</c:v>
                </c:pt>
                <c:pt idx="2887">
                  <c:v>36683</c:v>
                </c:pt>
                <c:pt idx="2888">
                  <c:v>36684</c:v>
                </c:pt>
                <c:pt idx="2889">
                  <c:v>36685</c:v>
                </c:pt>
                <c:pt idx="2890">
                  <c:v>36686</c:v>
                </c:pt>
                <c:pt idx="2891">
                  <c:v>36689</c:v>
                </c:pt>
                <c:pt idx="2892">
                  <c:v>36690</c:v>
                </c:pt>
                <c:pt idx="2893">
                  <c:v>36691</c:v>
                </c:pt>
                <c:pt idx="2894">
                  <c:v>36692</c:v>
                </c:pt>
                <c:pt idx="2895">
                  <c:v>36693</c:v>
                </c:pt>
                <c:pt idx="2896">
                  <c:v>36696</c:v>
                </c:pt>
                <c:pt idx="2897">
                  <c:v>36697</c:v>
                </c:pt>
                <c:pt idx="2898">
                  <c:v>36698</c:v>
                </c:pt>
                <c:pt idx="2899">
                  <c:v>36699</c:v>
                </c:pt>
                <c:pt idx="2900">
                  <c:v>36700</c:v>
                </c:pt>
                <c:pt idx="2901">
                  <c:v>36703</c:v>
                </c:pt>
                <c:pt idx="2902">
                  <c:v>36704</c:v>
                </c:pt>
                <c:pt idx="2903">
                  <c:v>36705</c:v>
                </c:pt>
                <c:pt idx="2904">
                  <c:v>36706</c:v>
                </c:pt>
                <c:pt idx="2905">
                  <c:v>36707</c:v>
                </c:pt>
                <c:pt idx="2906">
                  <c:v>36710</c:v>
                </c:pt>
                <c:pt idx="2907">
                  <c:v>36711</c:v>
                </c:pt>
                <c:pt idx="2908">
                  <c:v>36712</c:v>
                </c:pt>
                <c:pt idx="2909">
                  <c:v>36713</c:v>
                </c:pt>
                <c:pt idx="2910">
                  <c:v>36714</c:v>
                </c:pt>
                <c:pt idx="2911">
                  <c:v>36717</c:v>
                </c:pt>
                <c:pt idx="2912">
                  <c:v>36718</c:v>
                </c:pt>
                <c:pt idx="2913">
                  <c:v>36719</c:v>
                </c:pt>
                <c:pt idx="2914">
                  <c:v>36720</c:v>
                </c:pt>
                <c:pt idx="2915">
                  <c:v>36721</c:v>
                </c:pt>
                <c:pt idx="2916">
                  <c:v>36724</c:v>
                </c:pt>
                <c:pt idx="2917">
                  <c:v>36725</c:v>
                </c:pt>
                <c:pt idx="2918">
                  <c:v>36726</c:v>
                </c:pt>
                <c:pt idx="2919">
                  <c:v>36727</c:v>
                </c:pt>
                <c:pt idx="2920">
                  <c:v>36728</c:v>
                </c:pt>
                <c:pt idx="2921">
                  <c:v>36731</c:v>
                </c:pt>
                <c:pt idx="2922">
                  <c:v>36732</c:v>
                </c:pt>
                <c:pt idx="2923">
                  <c:v>36733</c:v>
                </c:pt>
                <c:pt idx="2924">
                  <c:v>36734</c:v>
                </c:pt>
                <c:pt idx="2925">
                  <c:v>36735</c:v>
                </c:pt>
                <c:pt idx="2926">
                  <c:v>36738</c:v>
                </c:pt>
                <c:pt idx="2927">
                  <c:v>36739</c:v>
                </c:pt>
                <c:pt idx="2928">
                  <c:v>36740</c:v>
                </c:pt>
                <c:pt idx="2929">
                  <c:v>36741</c:v>
                </c:pt>
                <c:pt idx="2930">
                  <c:v>36742</c:v>
                </c:pt>
                <c:pt idx="2931">
                  <c:v>36745</c:v>
                </c:pt>
                <c:pt idx="2932">
                  <c:v>36746</c:v>
                </c:pt>
                <c:pt idx="2933">
                  <c:v>36747</c:v>
                </c:pt>
                <c:pt idx="2934">
                  <c:v>36748</c:v>
                </c:pt>
                <c:pt idx="2935">
                  <c:v>36749</c:v>
                </c:pt>
                <c:pt idx="2936">
                  <c:v>36752</c:v>
                </c:pt>
                <c:pt idx="2937">
                  <c:v>36753</c:v>
                </c:pt>
                <c:pt idx="2938">
                  <c:v>36754</c:v>
                </c:pt>
                <c:pt idx="2939">
                  <c:v>36755</c:v>
                </c:pt>
                <c:pt idx="2940">
                  <c:v>36756</c:v>
                </c:pt>
                <c:pt idx="2941">
                  <c:v>36759</c:v>
                </c:pt>
                <c:pt idx="2942">
                  <c:v>36760</c:v>
                </c:pt>
                <c:pt idx="2943">
                  <c:v>36761</c:v>
                </c:pt>
                <c:pt idx="2944">
                  <c:v>36762</c:v>
                </c:pt>
                <c:pt idx="2945">
                  <c:v>36763</c:v>
                </c:pt>
                <c:pt idx="2946">
                  <c:v>36767</c:v>
                </c:pt>
                <c:pt idx="2947">
                  <c:v>36768</c:v>
                </c:pt>
                <c:pt idx="2948">
                  <c:v>36769</c:v>
                </c:pt>
                <c:pt idx="2949">
                  <c:v>36770</c:v>
                </c:pt>
                <c:pt idx="2950">
                  <c:v>36773</c:v>
                </c:pt>
                <c:pt idx="2951">
                  <c:v>36774</c:v>
                </c:pt>
                <c:pt idx="2952">
                  <c:v>36775</c:v>
                </c:pt>
                <c:pt idx="2953">
                  <c:v>36776</c:v>
                </c:pt>
                <c:pt idx="2954">
                  <c:v>36777</c:v>
                </c:pt>
                <c:pt idx="2955">
                  <c:v>36780</c:v>
                </c:pt>
                <c:pt idx="2956">
                  <c:v>36781</c:v>
                </c:pt>
                <c:pt idx="2957">
                  <c:v>36782</c:v>
                </c:pt>
                <c:pt idx="2958">
                  <c:v>36783</c:v>
                </c:pt>
                <c:pt idx="2959">
                  <c:v>36784</c:v>
                </c:pt>
                <c:pt idx="2960">
                  <c:v>36787</c:v>
                </c:pt>
                <c:pt idx="2961">
                  <c:v>36788</c:v>
                </c:pt>
                <c:pt idx="2962">
                  <c:v>36789</c:v>
                </c:pt>
                <c:pt idx="2963">
                  <c:v>36790</c:v>
                </c:pt>
                <c:pt idx="2964">
                  <c:v>36791</c:v>
                </c:pt>
                <c:pt idx="2965">
                  <c:v>36794</c:v>
                </c:pt>
                <c:pt idx="2966">
                  <c:v>36795</c:v>
                </c:pt>
                <c:pt idx="2967">
                  <c:v>36796</c:v>
                </c:pt>
                <c:pt idx="2968">
                  <c:v>36797</c:v>
                </c:pt>
                <c:pt idx="2969">
                  <c:v>36798</c:v>
                </c:pt>
                <c:pt idx="2970">
                  <c:v>36801</c:v>
                </c:pt>
                <c:pt idx="2971">
                  <c:v>36802</c:v>
                </c:pt>
                <c:pt idx="2972">
                  <c:v>36803</c:v>
                </c:pt>
                <c:pt idx="2973">
                  <c:v>36804</c:v>
                </c:pt>
                <c:pt idx="2974">
                  <c:v>36805</c:v>
                </c:pt>
                <c:pt idx="2975">
                  <c:v>36808</c:v>
                </c:pt>
                <c:pt idx="2976">
                  <c:v>36809</c:v>
                </c:pt>
                <c:pt idx="2977">
                  <c:v>36810</c:v>
                </c:pt>
                <c:pt idx="2978">
                  <c:v>36811</c:v>
                </c:pt>
                <c:pt idx="2979">
                  <c:v>36812</c:v>
                </c:pt>
                <c:pt idx="2980">
                  <c:v>36815</c:v>
                </c:pt>
                <c:pt idx="2981">
                  <c:v>36816</c:v>
                </c:pt>
                <c:pt idx="2982">
                  <c:v>36817</c:v>
                </c:pt>
                <c:pt idx="2983">
                  <c:v>36818</c:v>
                </c:pt>
                <c:pt idx="2984">
                  <c:v>36819</c:v>
                </c:pt>
                <c:pt idx="2985">
                  <c:v>36822</c:v>
                </c:pt>
                <c:pt idx="2986">
                  <c:v>36823</c:v>
                </c:pt>
                <c:pt idx="2987">
                  <c:v>36824</c:v>
                </c:pt>
                <c:pt idx="2988">
                  <c:v>36825</c:v>
                </c:pt>
                <c:pt idx="2989">
                  <c:v>36826</c:v>
                </c:pt>
                <c:pt idx="2990">
                  <c:v>36829</c:v>
                </c:pt>
                <c:pt idx="2991">
                  <c:v>36830</c:v>
                </c:pt>
                <c:pt idx="2992">
                  <c:v>36831</c:v>
                </c:pt>
                <c:pt idx="2993">
                  <c:v>36832</c:v>
                </c:pt>
                <c:pt idx="2994">
                  <c:v>36833</c:v>
                </c:pt>
                <c:pt idx="2995">
                  <c:v>36836</c:v>
                </c:pt>
                <c:pt idx="2996">
                  <c:v>36837</c:v>
                </c:pt>
                <c:pt idx="2997">
                  <c:v>36838</c:v>
                </c:pt>
                <c:pt idx="2998">
                  <c:v>36839</c:v>
                </c:pt>
                <c:pt idx="2999">
                  <c:v>36840</c:v>
                </c:pt>
                <c:pt idx="3000">
                  <c:v>36843</c:v>
                </c:pt>
                <c:pt idx="3001">
                  <c:v>36844</c:v>
                </c:pt>
                <c:pt idx="3002">
                  <c:v>36845</c:v>
                </c:pt>
                <c:pt idx="3003">
                  <c:v>36846</c:v>
                </c:pt>
                <c:pt idx="3004">
                  <c:v>36847</c:v>
                </c:pt>
                <c:pt idx="3005">
                  <c:v>36850</c:v>
                </c:pt>
                <c:pt idx="3006">
                  <c:v>36851</c:v>
                </c:pt>
                <c:pt idx="3007">
                  <c:v>36852</c:v>
                </c:pt>
                <c:pt idx="3008">
                  <c:v>36853</c:v>
                </c:pt>
                <c:pt idx="3009">
                  <c:v>36854</c:v>
                </c:pt>
                <c:pt idx="3010">
                  <c:v>36857</c:v>
                </c:pt>
                <c:pt idx="3011">
                  <c:v>36858</c:v>
                </c:pt>
                <c:pt idx="3012">
                  <c:v>36859</c:v>
                </c:pt>
                <c:pt idx="3013">
                  <c:v>36860</c:v>
                </c:pt>
                <c:pt idx="3014">
                  <c:v>36861</c:v>
                </c:pt>
                <c:pt idx="3015">
                  <c:v>36864</c:v>
                </c:pt>
                <c:pt idx="3016">
                  <c:v>36865</c:v>
                </c:pt>
                <c:pt idx="3017">
                  <c:v>36866</c:v>
                </c:pt>
                <c:pt idx="3018">
                  <c:v>36867</c:v>
                </c:pt>
                <c:pt idx="3019">
                  <c:v>36868</c:v>
                </c:pt>
                <c:pt idx="3020">
                  <c:v>36871</c:v>
                </c:pt>
                <c:pt idx="3021">
                  <c:v>36872</c:v>
                </c:pt>
                <c:pt idx="3022">
                  <c:v>36873</c:v>
                </c:pt>
                <c:pt idx="3023">
                  <c:v>36874</c:v>
                </c:pt>
                <c:pt idx="3024">
                  <c:v>36875</c:v>
                </c:pt>
                <c:pt idx="3025">
                  <c:v>36878</c:v>
                </c:pt>
                <c:pt idx="3026">
                  <c:v>36879</c:v>
                </c:pt>
                <c:pt idx="3027">
                  <c:v>36880</c:v>
                </c:pt>
                <c:pt idx="3028">
                  <c:v>36881</c:v>
                </c:pt>
                <c:pt idx="3029">
                  <c:v>36882</c:v>
                </c:pt>
                <c:pt idx="3030">
                  <c:v>36887</c:v>
                </c:pt>
                <c:pt idx="3031">
                  <c:v>36888</c:v>
                </c:pt>
                <c:pt idx="3032">
                  <c:v>36889</c:v>
                </c:pt>
                <c:pt idx="3033">
                  <c:v>36893</c:v>
                </c:pt>
                <c:pt idx="3034">
                  <c:v>36894</c:v>
                </c:pt>
                <c:pt idx="3035">
                  <c:v>36895</c:v>
                </c:pt>
                <c:pt idx="3036">
                  <c:v>36896</c:v>
                </c:pt>
                <c:pt idx="3037">
                  <c:v>36899</c:v>
                </c:pt>
                <c:pt idx="3038">
                  <c:v>36900</c:v>
                </c:pt>
                <c:pt idx="3039">
                  <c:v>36901</c:v>
                </c:pt>
                <c:pt idx="3040">
                  <c:v>36902</c:v>
                </c:pt>
                <c:pt idx="3041">
                  <c:v>36903</c:v>
                </c:pt>
                <c:pt idx="3042">
                  <c:v>36906</c:v>
                </c:pt>
                <c:pt idx="3043">
                  <c:v>36907</c:v>
                </c:pt>
                <c:pt idx="3044">
                  <c:v>36908</c:v>
                </c:pt>
                <c:pt idx="3045">
                  <c:v>36909</c:v>
                </c:pt>
                <c:pt idx="3046">
                  <c:v>36910</c:v>
                </c:pt>
                <c:pt idx="3047">
                  <c:v>36913</c:v>
                </c:pt>
                <c:pt idx="3048">
                  <c:v>36914</c:v>
                </c:pt>
                <c:pt idx="3049">
                  <c:v>36915</c:v>
                </c:pt>
                <c:pt idx="3050">
                  <c:v>36916</c:v>
                </c:pt>
                <c:pt idx="3051">
                  <c:v>36917</c:v>
                </c:pt>
                <c:pt idx="3052">
                  <c:v>36920</c:v>
                </c:pt>
                <c:pt idx="3053">
                  <c:v>36921</c:v>
                </c:pt>
                <c:pt idx="3054">
                  <c:v>36922</c:v>
                </c:pt>
                <c:pt idx="3055">
                  <c:v>36923</c:v>
                </c:pt>
                <c:pt idx="3056">
                  <c:v>36924</c:v>
                </c:pt>
                <c:pt idx="3057">
                  <c:v>36927</c:v>
                </c:pt>
                <c:pt idx="3058">
                  <c:v>36928</c:v>
                </c:pt>
                <c:pt idx="3059">
                  <c:v>36929</c:v>
                </c:pt>
                <c:pt idx="3060">
                  <c:v>36930</c:v>
                </c:pt>
                <c:pt idx="3061">
                  <c:v>36931</c:v>
                </c:pt>
                <c:pt idx="3062">
                  <c:v>36934</c:v>
                </c:pt>
                <c:pt idx="3063">
                  <c:v>36935</c:v>
                </c:pt>
                <c:pt idx="3064">
                  <c:v>36936</c:v>
                </c:pt>
                <c:pt idx="3065">
                  <c:v>36937</c:v>
                </c:pt>
                <c:pt idx="3066">
                  <c:v>36938</c:v>
                </c:pt>
                <c:pt idx="3067">
                  <c:v>36941</c:v>
                </c:pt>
                <c:pt idx="3068">
                  <c:v>36942</c:v>
                </c:pt>
                <c:pt idx="3069">
                  <c:v>36943</c:v>
                </c:pt>
                <c:pt idx="3070">
                  <c:v>36944</c:v>
                </c:pt>
                <c:pt idx="3071">
                  <c:v>36945</c:v>
                </c:pt>
                <c:pt idx="3072">
                  <c:v>36948</c:v>
                </c:pt>
                <c:pt idx="3073">
                  <c:v>36949</c:v>
                </c:pt>
                <c:pt idx="3074">
                  <c:v>36950</c:v>
                </c:pt>
                <c:pt idx="3075">
                  <c:v>36951</c:v>
                </c:pt>
                <c:pt idx="3076">
                  <c:v>36952</c:v>
                </c:pt>
                <c:pt idx="3077">
                  <c:v>36955</c:v>
                </c:pt>
                <c:pt idx="3078">
                  <c:v>36956</c:v>
                </c:pt>
                <c:pt idx="3079">
                  <c:v>36957</c:v>
                </c:pt>
                <c:pt idx="3080">
                  <c:v>36958</c:v>
                </c:pt>
                <c:pt idx="3081">
                  <c:v>36959</c:v>
                </c:pt>
                <c:pt idx="3082">
                  <c:v>36962</c:v>
                </c:pt>
                <c:pt idx="3083">
                  <c:v>36963</c:v>
                </c:pt>
                <c:pt idx="3084">
                  <c:v>36964</c:v>
                </c:pt>
                <c:pt idx="3085">
                  <c:v>36965</c:v>
                </c:pt>
                <c:pt idx="3086">
                  <c:v>36966</c:v>
                </c:pt>
                <c:pt idx="3087">
                  <c:v>36969</c:v>
                </c:pt>
                <c:pt idx="3088">
                  <c:v>36970</c:v>
                </c:pt>
                <c:pt idx="3089">
                  <c:v>36971</c:v>
                </c:pt>
                <c:pt idx="3090">
                  <c:v>36972</c:v>
                </c:pt>
                <c:pt idx="3091">
                  <c:v>36973</c:v>
                </c:pt>
                <c:pt idx="3092">
                  <c:v>36976</c:v>
                </c:pt>
                <c:pt idx="3093">
                  <c:v>36977</c:v>
                </c:pt>
                <c:pt idx="3094">
                  <c:v>36978</c:v>
                </c:pt>
                <c:pt idx="3095">
                  <c:v>36979</c:v>
                </c:pt>
                <c:pt idx="3096">
                  <c:v>36980</c:v>
                </c:pt>
                <c:pt idx="3097">
                  <c:v>36983</c:v>
                </c:pt>
                <c:pt idx="3098">
                  <c:v>36984</c:v>
                </c:pt>
                <c:pt idx="3099">
                  <c:v>36985</c:v>
                </c:pt>
                <c:pt idx="3100">
                  <c:v>36986</c:v>
                </c:pt>
                <c:pt idx="3101">
                  <c:v>36987</c:v>
                </c:pt>
                <c:pt idx="3102">
                  <c:v>36990</c:v>
                </c:pt>
                <c:pt idx="3103">
                  <c:v>36991</c:v>
                </c:pt>
                <c:pt idx="3104">
                  <c:v>36992</c:v>
                </c:pt>
                <c:pt idx="3105">
                  <c:v>36993</c:v>
                </c:pt>
                <c:pt idx="3106">
                  <c:v>36994</c:v>
                </c:pt>
                <c:pt idx="3107">
                  <c:v>36997</c:v>
                </c:pt>
                <c:pt idx="3108">
                  <c:v>36998</c:v>
                </c:pt>
                <c:pt idx="3109">
                  <c:v>36999</c:v>
                </c:pt>
                <c:pt idx="3110">
                  <c:v>37000</c:v>
                </c:pt>
                <c:pt idx="3111">
                  <c:v>37001</c:v>
                </c:pt>
                <c:pt idx="3112">
                  <c:v>37004</c:v>
                </c:pt>
                <c:pt idx="3113">
                  <c:v>37005</c:v>
                </c:pt>
                <c:pt idx="3114">
                  <c:v>37006</c:v>
                </c:pt>
                <c:pt idx="3115">
                  <c:v>37007</c:v>
                </c:pt>
                <c:pt idx="3116">
                  <c:v>37008</c:v>
                </c:pt>
                <c:pt idx="3117">
                  <c:v>37011</c:v>
                </c:pt>
                <c:pt idx="3118">
                  <c:v>37012</c:v>
                </c:pt>
                <c:pt idx="3119">
                  <c:v>37013</c:v>
                </c:pt>
                <c:pt idx="3120">
                  <c:v>37014</c:v>
                </c:pt>
                <c:pt idx="3121">
                  <c:v>37015</c:v>
                </c:pt>
                <c:pt idx="3122">
                  <c:v>37018</c:v>
                </c:pt>
                <c:pt idx="3123">
                  <c:v>37019</c:v>
                </c:pt>
                <c:pt idx="3124">
                  <c:v>37020</c:v>
                </c:pt>
                <c:pt idx="3125">
                  <c:v>37021</c:v>
                </c:pt>
                <c:pt idx="3126">
                  <c:v>37022</c:v>
                </c:pt>
                <c:pt idx="3127">
                  <c:v>37025</c:v>
                </c:pt>
                <c:pt idx="3128">
                  <c:v>37026</c:v>
                </c:pt>
                <c:pt idx="3129">
                  <c:v>37027</c:v>
                </c:pt>
                <c:pt idx="3130">
                  <c:v>37028</c:v>
                </c:pt>
                <c:pt idx="3131">
                  <c:v>37029</c:v>
                </c:pt>
                <c:pt idx="3132">
                  <c:v>37032</c:v>
                </c:pt>
                <c:pt idx="3133">
                  <c:v>37033</c:v>
                </c:pt>
                <c:pt idx="3134">
                  <c:v>37034</c:v>
                </c:pt>
                <c:pt idx="3135">
                  <c:v>37035</c:v>
                </c:pt>
                <c:pt idx="3136">
                  <c:v>37036</c:v>
                </c:pt>
                <c:pt idx="3137">
                  <c:v>37039</c:v>
                </c:pt>
                <c:pt idx="3138">
                  <c:v>37040</c:v>
                </c:pt>
                <c:pt idx="3139">
                  <c:v>37041</c:v>
                </c:pt>
                <c:pt idx="3140">
                  <c:v>37042</c:v>
                </c:pt>
                <c:pt idx="3141">
                  <c:v>37043</c:v>
                </c:pt>
                <c:pt idx="3142">
                  <c:v>37046</c:v>
                </c:pt>
                <c:pt idx="3143">
                  <c:v>37047</c:v>
                </c:pt>
                <c:pt idx="3144">
                  <c:v>37048</c:v>
                </c:pt>
                <c:pt idx="3145">
                  <c:v>37049</c:v>
                </c:pt>
                <c:pt idx="3146">
                  <c:v>37050</c:v>
                </c:pt>
                <c:pt idx="3147">
                  <c:v>37053</c:v>
                </c:pt>
                <c:pt idx="3148">
                  <c:v>37054</c:v>
                </c:pt>
                <c:pt idx="3149">
                  <c:v>37055</c:v>
                </c:pt>
                <c:pt idx="3150">
                  <c:v>37056</c:v>
                </c:pt>
                <c:pt idx="3151">
                  <c:v>37057</c:v>
                </c:pt>
                <c:pt idx="3152">
                  <c:v>37060</c:v>
                </c:pt>
                <c:pt idx="3153">
                  <c:v>37061</c:v>
                </c:pt>
                <c:pt idx="3154">
                  <c:v>37062</c:v>
                </c:pt>
                <c:pt idx="3155">
                  <c:v>37063</c:v>
                </c:pt>
                <c:pt idx="3156">
                  <c:v>37064</c:v>
                </c:pt>
                <c:pt idx="3157">
                  <c:v>37067</c:v>
                </c:pt>
                <c:pt idx="3158">
                  <c:v>37068</c:v>
                </c:pt>
                <c:pt idx="3159">
                  <c:v>37069</c:v>
                </c:pt>
                <c:pt idx="3160">
                  <c:v>37070</c:v>
                </c:pt>
                <c:pt idx="3161">
                  <c:v>37071</c:v>
                </c:pt>
                <c:pt idx="3162">
                  <c:v>37074</c:v>
                </c:pt>
                <c:pt idx="3163">
                  <c:v>37075</c:v>
                </c:pt>
                <c:pt idx="3164">
                  <c:v>37076</c:v>
                </c:pt>
                <c:pt idx="3165">
                  <c:v>37077</c:v>
                </c:pt>
                <c:pt idx="3166">
                  <c:v>37078</c:v>
                </c:pt>
                <c:pt idx="3167">
                  <c:v>37081</c:v>
                </c:pt>
                <c:pt idx="3168">
                  <c:v>37082</c:v>
                </c:pt>
                <c:pt idx="3169">
                  <c:v>37083</c:v>
                </c:pt>
                <c:pt idx="3170">
                  <c:v>37084</c:v>
                </c:pt>
                <c:pt idx="3171">
                  <c:v>37085</c:v>
                </c:pt>
                <c:pt idx="3172">
                  <c:v>37088</c:v>
                </c:pt>
                <c:pt idx="3173">
                  <c:v>37089</c:v>
                </c:pt>
                <c:pt idx="3174">
                  <c:v>37090</c:v>
                </c:pt>
                <c:pt idx="3175">
                  <c:v>37091</c:v>
                </c:pt>
                <c:pt idx="3176">
                  <c:v>37092</c:v>
                </c:pt>
                <c:pt idx="3177">
                  <c:v>37095</c:v>
                </c:pt>
                <c:pt idx="3178">
                  <c:v>37096</c:v>
                </c:pt>
                <c:pt idx="3179">
                  <c:v>37097</c:v>
                </c:pt>
                <c:pt idx="3180">
                  <c:v>37098</c:v>
                </c:pt>
                <c:pt idx="3181">
                  <c:v>37099</c:v>
                </c:pt>
                <c:pt idx="3182">
                  <c:v>37102</c:v>
                </c:pt>
                <c:pt idx="3183">
                  <c:v>37103</c:v>
                </c:pt>
                <c:pt idx="3184">
                  <c:v>37104</c:v>
                </c:pt>
                <c:pt idx="3185">
                  <c:v>37105</c:v>
                </c:pt>
                <c:pt idx="3186">
                  <c:v>37106</c:v>
                </c:pt>
                <c:pt idx="3187">
                  <c:v>37109</c:v>
                </c:pt>
                <c:pt idx="3188">
                  <c:v>37110</c:v>
                </c:pt>
                <c:pt idx="3189">
                  <c:v>37111</c:v>
                </c:pt>
                <c:pt idx="3190">
                  <c:v>37112</c:v>
                </c:pt>
                <c:pt idx="3191">
                  <c:v>37113</c:v>
                </c:pt>
                <c:pt idx="3192">
                  <c:v>37116</c:v>
                </c:pt>
                <c:pt idx="3193">
                  <c:v>37117</c:v>
                </c:pt>
                <c:pt idx="3194">
                  <c:v>37118</c:v>
                </c:pt>
                <c:pt idx="3195">
                  <c:v>37119</c:v>
                </c:pt>
                <c:pt idx="3196">
                  <c:v>37120</c:v>
                </c:pt>
                <c:pt idx="3197">
                  <c:v>37123</c:v>
                </c:pt>
                <c:pt idx="3198">
                  <c:v>37124</c:v>
                </c:pt>
                <c:pt idx="3199">
                  <c:v>37125</c:v>
                </c:pt>
                <c:pt idx="3200">
                  <c:v>37126</c:v>
                </c:pt>
                <c:pt idx="3201">
                  <c:v>37127</c:v>
                </c:pt>
                <c:pt idx="3202">
                  <c:v>37130</c:v>
                </c:pt>
                <c:pt idx="3203">
                  <c:v>37131</c:v>
                </c:pt>
                <c:pt idx="3204">
                  <c:v>37132</c:v>
                </c:pt>
                <c:pt idx="3205">
                  <c:v>37133</c:v>
                </c:pt>
                <c:pt idx="3206">
                  <c:v>37134</c:v>
                </c:pt>
                <c:pt idx="3207">
                  <c:v>37137</c:v>
                </c:pt>
                <c:pt idx="3208">
                  <c:v>37138</c:v>
                </c:pt>
                <c:pt idx="3209">
                  <c:v>37139</c:v>
                </c:pt>
                <c:pt idx="3210">
                  <c:v>37140</c:v>
                </c:pt>
                <c:pt idx="3211">
                  <c:v>37141</c:v>
                </c:pt>
                <c:pt idx="3212">
                  <c:v>37144</c:v>
                </c:pt>
                <c:pt idx="3213">
                  <c:v>37145</c:v>
                </c:pt>
                <c:pt idx="3214">
                  <c:v>37146</c:v>
                </c:pt>
                <c:pt idx="3215">
                  <c:v>37147</c:v>
                </c:pt>
                <c:pt idx="3216">
                  <c:v>37148</c:v>
                </c:pt>
                <c:pt idx="3217">
                  <c:v>37151</c:v>
                </c:pt>
                <c:pt idx="3218">
                  <c:v>37152</c:v>
                </c:pt>
                <c:pt idx="3219">
                  <c:v>37153</c:v>
                </c:pt>
                <c:pt idx="3220">
                  <c:v>37154</c:v>
                </c:pt>
                <c:pt idx="3221">
                  <c:v>37155</c:v>
                </c:pt>
                <c:pt idx="3222">
                  <c:v>37158</c:v>
                </c:pt>
                <c:pt idx="3223">
                  <c:v>37159</c:v>
                </c:pt>
                <c:pt idx="3224">
                  <c:v>37160</c:v>
                </c:pt>
                <c:pt idx="3225">
                  <c:v>37161</c:v>
                </c:pt>
                <c:pt idx="3226">
                  <c:v>37162</c:v>
                </c:pt>
                <c:pt idx="3227">
                  <c:v>37165</c:v>
                </c:pt>
                <c:pt idx="3228">
                  <c:v>37166</c:v>
                </c:pt>
                <c:pt idx="3229">
                  <c:v>37167</c:v>
                </c:pt>
                <c:pt idx="3230">
                  <c:v>37168</c:v>
                </c:pt>
                <c:pt idx="3231">
                  <c:v>37169</c:v>
                </c:pt>
                <c:pt idx="3232">
                  <c:v>37172</c:v>
                </c:pt>
                <c:pt idx="3233">
                  <c:v>37173</c:v>
                </c:pt>
                <c:pt idx="3234">
                  <c:v>37174</c:v>
                </c:pt>
                <c:pt idx="3235">
                  <c:v>37175</c:v>
                </c:pt>
                <c:pt idx="3236">
                  <c:v>37176</c:v>
                </c:pt>
                <c:pt idx="3237">
                  <c:v>37179</c:v>
                </c:pt>
                <c:pt idx="3238">
                  <c:v>37180</c:v>
                </c:pt>
                <c:pt idx="3239">
                  <c:v>37181</c:v>
                </c:pt>
                <c:pt idx="3240">
                  <c:v>37182</c:v>
                </c:pt>
                <c:pt idx="3241">
                  <c:v>37183</c:v>
                </c:pt>
                <c:pt idx="3242">
                  <c:v>37186</c:v>
                </c:pt>
                <c:pt idx="3243">
                  <c:v>37187</c:v>
                </c:pt>
                <c:pt idx="3244">
                  <c:v>37188</c:v>
                </c:pt>
                <c:pt idx="3245">
                  <c:v>37189</c:v>
                </c:pt>
                <c:pt idx="3246">
                  <c:v>37190</c:v>
                </c:pt>
                <c:pt idx="3247">
                  <c:v>37193</c:v>
                </c:pt>
                <c:pt idx="3248">
                  <c:v>37194</c:v>
                </c:pt>
                <c:pt idx="3249">
                  <c:v>37195</c:v>
                </c:pt>
                <c:pt idx="3250">
                  <c:v>37196</c:v>
                </c:pt>
                <c:pt idx="3251">
                  <c:v>37197</c:v>
                </c:pt>
                <c:pt idx="3252">
                  <c:v>37200</c:v>
                </c:pt>
                <c:pt idx="3253">
                  <c:v>37201</c:v>
                </c:pt>
                <c:pt idx="3254">
                  <c:v>37202</c:v>
                </c:pt>
                <c:pt idx="3255">
                  <c:v>37203</c:v>
                </c:pt>
                <c:pt idx="3256">
                  <c:v>37204</c:v>
                </c:pt>
                <c:pt idx="3257">
                  <c:v>37207</c:v>
                </c:pt>
                <c:pt idx="3258">
                  <c:v>37208</c:v>
                </c:pt>
                <c:pt idx="3259">
                  <c:v>37209</c:v>
                </c:pt>
                <c:pt idx="3260">
                  <c:v>37210</c:v>
                </c:pt>
                <c:pt idx="3261">
                  <c:v>37211</c:v>
                </c:pt>
                <c:pt idx="3262">
                  <c:v>37214</c:v>
                </c:pt>
                <c:pt idx="3263">
                  <c:v>37215</c:v>
                </c:pt>
                <c:pt idx="3264">
                  <c:v>37216</c:v>
                </c:pt>
                <c:pt idx="3265">
                  <c:v>37217</c:v>
                </c:pt>
                <c:pt idx="3266">
                  <c:v>37218</c:v>
                </c:pt>
                <c:pt idx="3267">
                  <c:v>37221</c:v>
                </c:pt>
                <c:pt idx="3268">
                  <c:v>37222</c:v>
                </c:pt>
                <c:pt idx="3269">
                  <c:v>37223</c:v>
                </c:pt>
                <c:pt idx="3270">
                  <c:v>37224</c:v>
                </c:pt>
                <c:pt idx="3271">
                  <c:v>37225</c:v>
                </c:pt>
                <c:pt idx="3272">
                  <c:v>37228</c:v>
                </c:pt>
                <c:pt idx="3273">
                  <c:v>37229</c:v>
                </c:pt>
                <c:pt idx="3274">
                  <c:v>37230</c:v>
                </c:pt>
                <c:pt idx="3275">
                  <c:v>37231</c:v>
                </c:pt>
                <c:pt idx="3276">
                  <c:v>37232</c:v>
                </c:pt>
                <c:pt idx="3277">
                  <c:v>37235</c:v>
                </c:pt>
                <c:pt idx="3278">
                  <c:v>37236</c:v>
                </c:pt>
                <c:pt idx="3279">
                  <c:v>37237</c:v>
                </c:pt>
                <c:pt idx="3280">
                  <c:v>37238</c:v>
                </c:pt>
                <c:pt idx="3281">
                  <c:v>37239</c:v>
                </c:pt>
                <c:pt idx="3282">
                  <c:v>37242</c:v>
                </c:pt>
                <c:pt idx="3283">
                  <c:v>37243</c:v>
                </c:pt>
                <c:pt idx="3284">
                  <c:v>37244</c:v>
                </c:pt>
                <c:pt idx="3285">
                  <c:v>37245</c:v>
                </c:pt>
                <c:pt idx="3286">
                  <c:v>37246</c:v>
                </c:pt>
                <c:pt idx="3287">
                  <c:v>37249</c:v>
                </c:pt>
                <c:pt idx="3288">
                  <c:v>37250</c:v>
                </c:pt>
                <c:pt idx="3289">
                  <c:v>37251</c:v>
                </c:pt>
                <c:pt idx="3290">
                  <c:v>37252</c:v>
                </c:pt>
                <c:pt idx="3291">
                  <c:v>37253</c:v>
                </c:pt>
                <c:pt idx="3292">
                  <c:v>37256</c:v>
                </c:pt>
                <c:pt idx="3293">
                  <c:v>37257</c:v>
                </c:pt>
                <c:pt idx="3294">
                  <c:v>37258</c:v>
                </c:pt>
                <c:pt idx="3295">
                  <c:v>37259</c:v>
                </c:pt>
                <c:pt idx="3296">
                  <c:v>37260</c:v>
                </c:pt>
                <c:pt idx="3297">
                  <c:v>37263</c:v>
                </c:pt>
                <c:pt idx="3298">
                  <c:v>37264</c:v>
                </c:pt>
                <c:pt idx="3299">
                  <c:v>37265</c:v>
                </c:pt>
                <c:pt idx="3300">
                  <c:v>37266</c:v>
                </c:pt>
                <c:pt idx="3301">
                  <c:v>37267</c:v>
                </c:pt>
                <c:pt idx="3302">
                  <c:v>37270</c:v>
                </c:pt>
                <c:pt idx="3303">
                  <c:v>37271</c:v>
                </c:pt>
                <c:pt idx="3304">
                  <c:v>37272</c:v>
                </c:pt>
                <c:pt idx="3305">
                  <c:v>37273</c:v>
                </c:pt>
                <c:pt idx="3306">
                  <c:v>37274</c:v>
                </c:pt>
                <c:pt idx="3307">
                  <c:v>37277</c:v>
                </c:pt>
                <c:pt idx="3308">
                  <c:v>37278</c:v>
                </c:pt>
                <c:pt idx="3309">
                  <c:v>37279</c:v>
                </c:pt>
                <c:pt idx="3310">
                  <c:v>37280</c:v>
                </c:pt>
                <c:pt idx="3311">
                  <c:v>37281</c:v>
                </c:pt>
                <c:pt idx="3312">
                  <c:v>37284</c:v>
                </c:pt>
                <c:pt idx="3313">
                  <c:v>37285</c:v>
                </c:pt>
                <c:pt idx="3314">
                  <c:v>37286</c:v>
                </c:pt>
                <c:pt idx="3315">
                  <c:v>37287</c:v>
                </c:pt>
                <c:pt idx="3316">
                  <c:v>37288</c:v>
                </c:pt>
                <c:pt idx="3317">
                  <c:v>37291</c:v>
                </c:pt>
                <c:pt idx="3318">
                  <c:v>37292</c:v>
                </c:pt>
                <c:pt idx="3319">
                  <c:v>37293</c:v>
                </c:pt>
                <c:pt idx="3320">
                  <c:v>37294</c:v>
                </c:pt>
                <c:pt idx="3321">
                  <c:v>37295</c:v>
                </c:pt>
                <c:pt idx="3322">
                  <c:v>37298</c:v>
                </c:pt>
                <c:pt idx="3323">
                  <c:v>37299</c:v>
                </c:pt>
                <c:pt idx="3324">
                  <c:v>37300</c:v>
                </c:pt>
                <c:pt idx="3325">
                  <c:v>37301</c:v>
                </c:pt>
                <c:pt idx="3326">
                  <c:v>37302</c:v>
                </c:pt>
                <c:pt idx="3327">
                  <c:v>37305</c:v>
                </c:pt>
                <c:pt idx="3328">
                  <c:v>37306</c:v>
                </c:pt>
                <c:pt idx="3329">
                  <c:v>37307</c:v>
                </c:pt>
                <c:pt idx="3330">
                  <c:v>37308</c:v>
                </c:pt>
                <c:pt idx="3331">
                  <c:v>37309</c:v>
                </c:pt>
                <c:pt idx="3332">
                  <c:v>37312</c:v>
                </c:pt>
                <c:pt idx="3333">
                  <c:v>37313</c:v>
                </c:pt>
                <c:pt idx="3334">
                  <c:v>37314</c:v>
                </c:pt>
                <c:pt idx="3335">
                  <c:v>37315</c:v>
                </c:pt>
                <c:pt idx="3336">
                  <c:v>37316</c:v>
                </c:pt>
                <c:pt idx="3337">
                  <c:v>37319</c:v>
                </c:pt>
                <c:pt idx="3338">
                  <c:v>37320</c:v>
                </c:pt>
                <c:pt idx="3339">
                  <c:v>37321</c:v>
                </c:pt>
                <c:pt idx="3340">
                  <c:v>37322</c:v>
                </c:pt>
                <c:pt idx="3341">
                  <c:v>37323</c:v>
                </c:pt>
                <c:pt idx="3342">
                  <c:v>37326</c:v>
                </c:pt>
                <c:pt idx="3343">
                  <c:v>37327</c:v>
                </c:pt>
                <c:pt idx="3344">
                  <c:v>37328</c:v>
                </c:pt>
                <c:pt idx="3345">
                  <c:v>37329</c:v>
                </c:pt>
                <c:pt idx="3346">
                  <c:v>37330</c:v>
                </c:pt>
                <c:pt idx="3347">
                  <c:v>37333</c:v>
                </c:pt>
                <c:pt idx="3348">
                  <c:v>37334</c:v>
                </c:pt>
                <c:pt idx="3349">
                  <c:v>37335</c:v>
                </c:pt>
                <c:pt idx="3350">
                  <c:v>37336</c:v>
                </c:pt>
                <c:pt idx="3351">
                  <c:v>37337</c:v>
                </c:pt>
                <c:pt idx="3352">
                  <c:v>37340</c:v>
                </c:pt>
                <c:pt idx="3353">
                  <c:v>37341</c:v>
                </c:pt>
                <c:pt idx="3354">
                  <c:v>37342</c:v>
                </c:pt>
                <c:pt idx="3355">
                  <c:v>37343</c:v>
                </c:pt>
                <c:pt idx="3356">
                  <c:v>37344</c:v>
                </c:pt>
                <c:pt idx="3357">
                  <c:v>37347</c:v>
                </c:pt>
                <c:pt idx="3358">
                  <c:v>37348</c:v>
                </c:pt>
                <c:pt idx="3359">
                  <c:v>37349</c:v>
                </c:pt>
                <c:pt idx="3360">
                  <c:v>37350</c:v>
                </c:pt>
                <c:pt idx="3361">
                  <c:v>37351</c:v>
                </c:pt>
                <c:pt idx="3362">
                  <c:v>37354</c:v>
                </c:pt>
                <c:pt idx="3363">
                  <c:v>37355</c:v>
                </c:pt>
                <c:pt idx="3364">
                  <c:v>37356</c:v>
                </c:pt>
                <c:pt idx="3365">
                  <c:v>37357</c:v>
                </c:pt>
                <c:pt idx="3366">
                  <c:v>37358</c:v>
                </c:pt>
                <c:pt idx="3367">
                  <c:v>37361</c:v>
                </c:pt>
                <c:pt idx="3368">
                  <c:v>37362</c:v>
                </c:pt>
                <c:pt idx="3369">
                  <c:v>37363</c:v>
                </c:pt>
                <c:pt idx="3370">
                  <c:v>37364</c:v>
                </c:pt>
                <c:pt idx="3371">
                  <c:v>37365</c:v>
                </c:pt>
                <c:pt idx="3372">
                  <c:v>37368</c:v>
                </c:pt>
                <c:pt idx="3373">
                  <c:v>37369</c:v>
                </c:pt>
                <c:pt idx="3374">
                  <c:v>37370</c:v>
                </c:pt>
                <c:pt idx="3375">
                  <c:v>37371</c:v>
                </c:pt>
                <c:pt idx="3376">
                  <c:v>37372</c:v>
                </c:pt>
                <c:pt idx="3377">
                  <c:v>37375</c:v>
                </c:pt>
                <c:pt idx="3378">
                  <c:v>37376</c:v>
                </c:pt>
                <c:pt idx="3379">
                  <c:v>37377</c:v>
                </c:pt>
                <c:pt idx="3380">
                  <c:v>37378</c:v>
                </c:pt>
                <c:pt idx="3381">
                  <c:v>37379</c:v>
                </c:pt>
                <c:pt idx="3382">
                  <c:v>37382</c:v>
                </c:pt>
                <c:pt idx="3383">
                  <c:v>37383</c:v>
                </c:pt>
                <c:pt idx="3384">
                  <c:v>37384</c:v>
                </c:pt>
                <c:pt idx="3385">
                  <c:v>37385</c:v>
                </c:pt>
                <c:pt idx="3386">
                  <c:v>37386</c:v>
                </c:pt>
                <c:pt idx="3387">
                  <c:v>37389</c:v>
                </c:pt>
                <c:pt idx="3388">
                  <c:v>37390</c:v>
                </c:pt>
                <c:pt idx="3389">
                  <c:v>37391</c:v>
                </c:pt>
                <c:pt idx="3390">
                  <c:v>37392</c:v>
                </c:pt>
                <c:pt idx="3391">
                  <c:v>37393</c:v>
                </c:pt>
                <c:pt idx="3392">
                  <c:v>37396</c:v>
                </c:pt>
                <c:pt idx="3393">
                  <c:v>37397</c:v>
                </c:pt>
                <c:pt idx="3394">
                  <c:v>37398</c:v>
                </c:pt>
                <c:pt idx="3395">
                  <c:v>37399</c:v>
                </c:pt>
                <c:pt idx="3396">
                  <c:v>37400</c:v>
                </c:pt>
                <c:pt idx="3397">
                  <c:v>37403</c:v>
                </c:pt>
                <c:pt idx="3398">
                  <c:v>37404</c:v>
                </c:pt>
                <c:pt idx="3399">
                  <c:v>37405</c:v>
                </c:pt>
                <c:pt idx="3400">
                  <c:v>37406</c:v>
                </c:pt>
                <c:pt idx="3401">
                  <c:v>37407</c:v>
                </c:pt>
                <c:pt idx="3402">
                  <c:v>37410</c:v>
                </c:pt>
                <c:pt idx="3403">
                  <c:v>37411</c:v>
                </c:pt>
                <c:pt idx="3404">
                  <c:v>37412</c:v>
                </c:pt>
                <c:pt idx="3405">
                  <c:v>37413</c:v>
                </c:pt>
                <c:pt idx="3406">
                  <c:v>37414</c:v>
                </c:pt>
                <c:pt idx="3407">
                  <c:v>37417</c:v>
                </c:pt>
                <c:pt idx="3408">
                  <c:v>37418</c:v>
                </c:pt>
                <c:pt idx="3409">
                  <c:v>37419</c:v>
                </c:pt>
                <c:pt idx="3410">
                  <c:v>37420</c:v>
                </c:pt>
                <c:pt idx="3411">
                  <c:v>37421</c:v>
                </c:pt>
                <c:pt idx="3412">
                  <c:v>37424</c:v>
                </c:pt>
                <c:pt idx="3413">
                  <c:v>37425</c:v>
                </c:pt>
                <c:pt idx="3414">
                  <c:v>37426</c:v>
                </c:pt>
                <c:pt idx="3415">
                  <c:v>37427</c:v>
                </c:pt>
                <c:pt idx="3416">
                  <c:v>37428</c:v>
                </c:pt>
                <c:pt idx="3417">
                  <c:v>37431</c:v>
                </c:pt>
                <c:pt idx="3418">
                  <c:v>37432</c:v>
                </c:pt>
                <c:pt idx="3419">
                  <c:v>37433</c:v>
                </c:pt>
                <c:pt idx="3420">
                  <c:v>37434</c:v>
                </c:pt>
                <c:pt idx="3421">
                  <c:v>37435</c:v>
                </c:pt>
                <c:pt idx="3422">
                  <c:v>37438</c:v>
                </c:pt>
                <c:pt idx="3423">
                  <c:v>37439</c:v>
                </c:pt>
                <c:pt idx="3424">
                  <c:v>37440</c:v>
                </c:pt>
                <c:pt idx="3425">
                  <c:v>37441</c:v>
                </c:pt>
                <c:pt idx="3426">
                  <c:v>37442</c:v>
                </c:pt>
                <c:pt idx="3427">
                  <c:v>37445</c:v>
                </c:pt>
                <c:pt idx="3428">
                  <c:v>37446</c:v>
                </c:pt>
                <c:pt idx="3429">
                  <c:v>37447</c:v>
                </c:pt>
                <c:pt idx="3430">
                  <c:v>37448</c:v>
                </c:pt>
                <c:pt idx="3431">
                  <c:v>37449</c:v>
                </c:pt>
                <c:pt idx="3432">
                  <c:v>37452</c:v>
                </c:pt>
                <c:pt idx="3433">
                  <c:v>37453</c:v>
                </c:pt>
                <c:pt idx="3434">
                  <c:v>37454</c:v>
                </c:pt>
                <c:pt idx="3435">
                  <c:v>37455</c:v>
                </c:pt>
                <c:pt idx="3436">
                  <c:v>37456</c:v>
                </c:pt>
                <c:pt idx="3437">
                  <c:v>37459</c:v>
                </c:pt>
                <c:pt idx="3438">
                  <c:v>37460</c:v>
                </c:pt>
                <c:pt idx="3439">
                  <c:v>37461</c:v>
                </c:pt>
                <c:pt idx="3440">
                  <c:v>37462</c:v>
                </c:pt>
                <c:pt idx="3441">
                  <c:v>37463</c:v>
                </c:pt>
                <c:pt idx="3442">
                  <c:v>37466</c:v>
                </c:pt>
                <c:pt idx="3443">
                  <c:v>37467</c:v>
                </c:pt>
                <c:pt idx="3444">
                  <c:v>37468</c:v>
                </c:pt>
                <c:pt idx="3445">
                  <c:v>37469</c:v>
                </c:pt>
                <c:pt idx="3446">
                  <c:v>37470</c:v>
                </c:pt>
                <c:pt idx="3447">
                  <c:v>37473</c:v>
                </c:pt>
                <c:pt idx="3448">
                  <c:v>37474</c:v>
                </c:pt>
                <c:pt idx="3449">
                  <c:v>37475</c:v>
                </c:pt>
                <c:pt idx="3450">
                  <c:v>37476</c:v>
                </c:pt>
                <c:pt idx="3451">
                  <c:v>37477</c:v>
                </c:pt>
                <c:pt idx="3452">
                  <c:v>37480</c:v>
                </c:pt>
                <c:pt idx="3453">
                  <c:v>37481</c:v>
                </c:pt>
                <c:pt idx="3454">
                  <c:v>37482</c:v>
                </c:pt>
                <c:pt idx="3455">
                  <c:v>37483</c:v>
                </c:pt>
                <c:pt idx="3456">
                  <c:v>37484</c:v>
                </c:pt>
                <c:pt idx="3457">
                  <c:v>37487</c:v>
                </c:pt>
                <c:pt idx="3458">
                  <c:v>37488</c:v>
                </c:pt>
                <c:pt idx="3459">
                  <c:v>37489</c:v>
                </c:pt>
                <c:pt idx="3460">
                  <c:v>37490</c:v>
                </c:pt>
                <c:pt idx="3461">
                  <c:v>37491</c:v>
                </c:pt>
                <c:pt idx="3462">
                  <c:v>37494</c:v>
                </c:pt>
                <c:pt idx="3463">
                  <c:v>37495</c:v>
                </c:pt>
                <c:pt idx="3464">
                  <c:v>37496</c:v>
                </c:pt>
                <c:pt idx="3465">
                  <c:v>37497</c:v>
                </c:pt>
                <c:pt idx="3466">
                  <c:v>37498</c:v>
                </c:pt>
                <c:pt idx="3467">
                  <c:v>37501</c:v>
                </c:pt>
                <c:pt idx="3468">
                  <c:v>37502</c:v>
                </c:pt>
                <c:pt idx="3469">
                  <c:v>37503</c:v>
                </c:pt>
                <c:pt idx="3470">
                  <c:v>37504</c:v>
                </c:pt>
                <c:pt idx="3471">
                  <c:v>37505</c:v>
                </c:pt>
                <c:pt idx="3472">
                  <c:v>37508</c:v>
                </c:pt>
                <c:pt idx="3473">
                  <c:v>37509</c:v>
                </c:pt>
                <c:pt idx="3474">
                  <c:v>37510</c:v>
                </c:pt>
                <c:pt idx="3475">
                  <c:v>37511</c:v>
                </c:pt>
                <c:pt idx="3476">
                  <c:v>37512</c:v>
                </c:pt>
                <c:pt idx="3477">
                  <c:v>37515</c:v>
                </c:pt>
                <c:pt idx="3478">
                  <c:v>37516</c:v>
                </c:pt>
                <c:pt idx="3479">
                  <c:v>37517</c:v>
                </c:pt>
                <c:pt idx="3480">
                  <c:v>37518</c:v>
                </c:pt>
                <c:pt idx="3481">
                  <c:v>37519</c:v>
                </c:pt>
                <c:pt idx="3482">
                  <c:v>37522</c:v>
                </c:pt>
                <c:pt idx="3483">
                  <c:v>37523</c:v>
                </c:pt>
                <c:pt idx="3484">
                  <c:v>37524</c:v>
                </c:pt>
                <c:pt idx="3485">
                  <c:v>37525</c:v>
                </c:pt>
                <c:pt idx="3486">
                  <c:v>37526</c:v>
                </c:pt>
                <c:pt idx="3487">
                  <c:v>37529</c:v>
                </c:pt>
                <c:pt idx="3488">
                  <c:v>37530</c:v>
                </c:pt>
                <c:pt idx="3489">
                  <c:v>37531</c:v>
                </c:pt>
                <c:pt idx="3490">
                  <c:v>37532</c:v>
                </c:pt>
                <c:pt idx="3491">
                  <c:v>37533</c:v>
                </c:pt>
                <c:pt idx="3492">
                  <c:v>37536</c:v>
                </c:pt>
                <c:pt idx="3493">
                  <c:v>37537</c:v>
                </c:pt>
                <c:pt idx="3494">
                  <c:v>37538</c:v>
                </c:pt>
                <c:pt idx="3495">
                  <c:v>37539</c:v>
                </c:pt>
                <c:pt idx="3496">
                  <c:v>37540</c:v>
                </c:pt>
                <c:pt idx="3497">
                  <c:v>37543</c:v>
                </c:pt>
                <c:pt idx="3498">
                  <c:v>37544</c:v>
                </c:pt>
                <c:pt idx="3499">
                  <c:v>37545</c:v>
                </c:pt>
                <c:pt idx="3500">
                  <c:v>37546</c:v>
                </c:pt>
                <c:pt idx="3501">
                  <c:v>37547</c:v>
                </c:pt>
                <c:pt idx="3502">
                  <c:v>37550</c:v>
                </c:pt>
                <c:pt idx="3503">
                  <c:v>37551</c:v>
                </c:pt>
                <c:pt idx="3504">
                  <c:v>37552</c:v>
                </c:pt>
                <c:pt idx="3505">
                  <c:v>37553</c:v>
                </c:pt>
                <c:pt idx="3506">
                  <c:v>37554</c:v>
                </c:pt>
                <c:pt idx="3507">
                  <c:v>37557</c:v>
                </c:pt>
                <c:pt idx="3508">
                  <c:v>37558</c:v>
                </c:pt>
                <c:pt idx="3509">
                  <c:v>37559</c:v>
                </c:pt>
                <c:pt idx="3510">
                  <c:v>37560</c:v>
                </c:pt>
                <c:pt idx="3511">
                  <c:v>37561</c:v>
                </c:pt>
                <c:pt idx="3512">
                  <c:v>37564</c:v>
                </c:pt>
                <c:pt idx="3513">
                  <c:v>37565</c:v>
                </c:pt>
                <c:pt idx="3514">
                  <c:v>37566</c:v>
                </c:pt>
                <c:pt idx="3515">
                  <c:v>37567</c:v>
                </c:pt>
                <c:pt idx="3516">
                  <c:v>37568</c:v>
                </c:pt>
                <c:pt idx="3517">
                  <c:v>37571</c:v>
                </c:pt>
                <c:pt idx="3518">
                  <c:v>37572</c:v>
                </c:pt>
                <c:pt idx="3519">
                  <c:v>37573</c:v>
                </c:pt>
                <c:pt idx="3520">
                  <c:v>37574</c:v>
                </c:pt>
                <c:pt idx="3521">
                  <c:v>37575</c:v>
                </c:pt>
                <c:pt idx="3522">
                  <c:v>37578</c:v>
                </c:pt>
                <c:pt idx="3523">
                  <c:v>37579</c:v>
                </c:pt>
                <c:pt idx="3524">
                  <c:v>37580</c:v>
                </c:pt>
                <c:pt idx="3525">
                  <c:v>37581</c:v>
                </c:pt>
                <c:pt idx="3526">
                  <c:v>37582</c:v>
                </c:pt>
                <c:pt idx="3527">
                  <c:v>37585</c:v>
                </c:pt>
                <c:pt idx="3528">
                  <c:v>37586</c:v>
                </c:pt>
                <c:pt idx="3529">
                  <c:v>37587</c:v>
                </c:pt>
                <c:pt idx="3530">
                  <c:v>37588</c:v>
                </c:pt>
                <c:pt idx="3531">
                  <c:v>37589</c:v>
                </c:pt>
                <c:pt idx="3532">
                  <c:v>37592</c:v>
                </c:pt>
                <c:pt idx="3533">
                  <c:v>37593</c:v>
                </c:pt>
                <c:pt idx="3534">
                  <c:v>37594</c:v>
                </c:pt>
                <c:pt idx="3535">
                  <c:v>37595</c:v>
                </c:pt>
                <c:pt idx="3536">
                  <c:v>37596</c:v>
                </c:pt>
                <c:pt idx="3537">
                  <c:v>37599</c:v>
                </c:pt>
                <c:pt idx="3538">
                  <c:v>37600</c:v>
                </c:pt>
                <c:pt idx="3539">
                  <c:v>37601</c:v>
                </c:pt>
                <c:pt idx="3540">
                  <c:v>37602</c:v>
                </c:pt>
                <c:pt idx="3541">
                  <c:v>37603</c:v>
                </c:pt>
                <c:pt idx="3542">
                  <c:v>37606</c:v>
                </c:pt>
                <c:pt idx="3543">
                  <c:v>37607</c:v>
                </c:pt>
                <c:pt idx="3544">
                  <c:v>37608</c:v>
                </c:pt>
                <c:pt idx="3545">
                  <c:v>37609</c:v>
                </c:pt>
                <c:pt idx="3546">
                  <c:v>37610</c:v>
                </c:pt>
                <c:pt idx="3547">
                  <c:v>37613</c:v>
                </c:pt>
                <c:pt idx="3548">
                  <c:v>37614</c:v>
                </c:pt>
                <c:pt idx="3549">
                  <c:v>37615</c:v>
                </c:pt>
                <c:pt idx="3550">
                  <c:v>37616</c:v>
                </c:pt>
                <c:pt idx="3551">
                  <c:v>37617</c:v>
                </c:pt>
                <c:pt idx="3552">
                  <c:v>37620</c:v>
                </c:pt>
                <c:pt idx="3553">
                  <c:v>37621</c:v>
                </c:pt>
                <c:pt idx="3554">
                  <c:v>37622</c:v>
                </c:pt>
                <c:pt idx="3555">
                  <c:v>37623</c:v>
                </c:pt>
                <c:pt idx="3556">
                  <c:v>37624</c:v>
                </c:pt>
                <c:pt idx="3557">
                  <c:v>37627</c:v>
                </c:pt>
                <c:pt idx="3558">
                  <c:v>37628</c:v>
                </c:pt>
                <c:pt idx="3559">
                  <c:v>37629</c:v>
                </c:pt>
                <c:pt idx="3560">
                  <c:v>37630</c:v>
                </c:pt>
                <c:pt idx="3561">
                  <c:v>37631</c:v>
                </c:pt>
                <c:pt idx="3562">
                  <c:v>37634</c:v>
                </c:pt>
                <c:pt idx="3563">
                  <c:v>37635</c:v>
                </c:pt>
                <c:pt idx="3564">
                  <c:v>37636</c:v>
                </c:pt>
                <c:pt idx="3565">
                  <c:v>37637</c:v>
                </c:pt>
                <c:pt idx="3566">
                  <c:v>37638</c:v>
                </c:pt>
                <c:pt idx="3567">
                  <c:v>37641</c:v>
                </c:pt>
                <c:pt idx="3568">
                  <c:v>37642</c:v>
                </c:pt>
                <c:pt idx="3569">
                  <c:v>37643</c:v>
                </c:pt>
                <c:pt idx="3570">
                  <c:v>37644</c:v>
                </c:pt>
                <c:pt idx="3571">
                  <c:v>37645</c:v>
                </c:pt>
                <c:pt idx="3572">
                  <c:v>37648</c:v>
                </c:pt>
                <c:pt idx="3573">
                  <c:v>37649</c:v>
                </c:pt>
                <c:pt idx="3574">
                  <c:v>37650</c:v>
                </c:pt>
                <c:pt idx="3575">
                  <c:v>37651</c:v>
                </c:pt>
                <c:pt idx="3576">
                  <c:v>37652</c:v>
                </c:pt>
                <c:pt idx="3577">
                  <c:v>37655</c:v>
                </c:pt>
                <c:pt idx="3578">
                  <c:v>37656</c:v>
                </c:pt>
                <c:pt idx="3579">
                  <c:v>37657</c:v>
                </c:pt>
                <c:pt idx="3580">
                  <c:v>37658</c:v>
                </c:pt>
                <c:pt idx="3581">
                  <c:v>37659</c:v>
                </c:pt>
                <c:pt idx="3582">
                  <c:v>37662</c:v>
                </c:pt>
                <c:pt idx="3583">
                  <c:v>37663</c:v>
                </c:pt>
                <c:pt idx="3584">
                  <c:v>37664</c:v>
                </c:pt>
                <c:pt idx="3585">
                  <c:v>37665</c:v>
                </c:pt>
                <c:pt idx="3586">
                  <c:v>37666</c:v>
                </c:pt>
                <c:pt idx="3587">
                  <c:v>37669</c:v>
                </c:pt>
                <c:pt idx="3588">
                  <c:v>37670</c:v>
                </c:pt>
                <c:pt idx="3589">
                  <c:v>37671</c:v>
                </c:pt>
                <c:pt idx="3590">
                  <c:v>37672</c:v>
                </c:pt>
                <c:pt idx="3591">
                  <c:v>37673</c:v>
                </c:pt>
                <c:pt idx="3592">
                  <c:v>37676</c:v>
                </c:pt>
                <c:pt idx="3593">
                  <c:v>37677</c:v>
                </c:pt>
                <c:pt idx="3594">
                  <c:v>37678</c:v>
                </c:pt>
                <c:pt idx="3595">
                  <c:v>37679</c:v>
                </c:pt>
                <c:pt idx="3596">
                  <c:v>37680</c:v>
                </c:pt>
                <c:pt idx="3597">
                  <c:v>37683</c:v>
                </c:pt>
                <c:pt idx="3598">
                  <c:v>37684</c:v>
                </c:pt>
                <c:pt idx="3599">
                  <c:v>37685</c:v>
                </c:pt>
                <c:pt idx="3600">
                  <c:v>37686</c:v>
                </c:pt>
                <c:pt idx="3601">
                  <c:v>37687</c:v>
                </c:pt>
                <c:pt idx="3602">
                  <c:v>37690</c:v>
                </c:pt>
                <c:pt idx="3603">
                  <c:v>37691</c:v>
                </c:pt>
                <c:pt idx="3604">
                  <c:v>37692</c:v>
                </c:pt>
                <c:pt idx="3605">
                  <c:v>37693</c:v>
                </c:pt>
                <c:pt idx="3606">
                  <c:v>37694</c:v>
                </c:pt>
                <c:pt idx="3607">
                  <c:v>37697</c:v>
                </c:pt>
                <c:pt idx="3608">
                  <c:v>37698</c:v>
                </c:pt>
                <c:pt idx="3609">
                  <c:v>37699</c:v>
                </c:pt>
                <c:pt idx="3610">
                  <c:v>37700</c:v>
                </c:pt>
                <c:pt idx="3611">
                  <c:v>37701</c:v>
                </c:pt>
                <c:pt idx="3612">
                  <c:v>37704</c:v>
                </c:pt>
                <c:pt idx="3613">
                  <c:v>37705</c:v>
                </c:pt>
                <c:pt idx="3614">
                  <c:v>37706</c:v>
                </c:pt>
                <c:pt idx="3615">
                  <c:v>37707</c:v>
                </c:pt>
                <c:pt idx="3616">
                  <c:v>37708</c:v>
                </c:pt>
                <c:pt idx="3617">
                  <c:v>37711</c:v>
                </c:pt>
                <c:pt idx="3618">
                  <c:v>37712</c:v>
                </c:pt>
                <c:pt idx="3619">
                  <c:v>37713</c:v>
                </c:pt>
                <c:pt idx="3620">
                  <c:v>37714</c:v>
                </c:pt>
                <c:pt idx="3621">
                  <c:v>37715</c:v>
                </c:pt>
                <c:pt idx="3622">
                  <c:v>37718</c:v>
                </c:pt>
                <c:pt idx="3623">
                  <c:v>37719</c:v>
                </c:pt>
                <c:pt idx="3624">
                  <c:v>37720</c:v>
                </c:pt>
                <c:pt idx="3625">
                  <c:v>37721</c:v>
                </c:pt>
                <c:pt idx="3626">
                  <c:v>37722</c:v>
                </c:pt>
                <c:pt idx="3627">
                  <c:v>37725</c:v>
                </c:pt>
                <c:pt idx="3628">
                  <c:v>37726</c:v>
                </c:pt>
                <c:pt idx="3629">
                  <c:v>37727</c:v>
                </c:pt>
                <c:pt idx="3630">
                  <c:v>37728</c:v>
                </c:pt>
                <c:pt idx="3631">
                  <c:v>37729</c:v>
                </c:pt>
                <c:pt idx="3632">
                  <c:v>37732</c:v>
                </c:pt>
                <c:pt idx="3633">
                  <c:v>37733</c:v>
                </c:pt>
                <c:pt idx="3634">
                  <c:v>37734</c:v>
                </c:pt>
                <c:pt idx="3635">
                  <c:v>37735</c:v>
                </c:pt>
                <c:pt idx="3636">
                  <c:v>37736</c:v>
                </c:pt>
                <c:pt idx="3637">
                  <c:v>37739</c:v>
                </c:pt>
                <c:pt idx="3638">
                  <c:v>37740</c:v>
                </c:pt>
                <c:pt idx="3639">
                  <c:v>37741</c:v>
                </c:pt>
                <c:pt idx="3640">
                  <c:v>37742</c:v>
                </c:pt>
                <c:pt idx="3641">
                  <c:v>37743</c:v>
                </c:pt>
                <c:pt idx="3642">
                  <c:v>37746</c:v>
                </c:pt>
                <c:pt idx="3643">
                  <c:v>37747</c:v>
                </c:pt>
                <c:pt idx="3644">
                  <c:v>37748</c:v>
                </c:pt>
                <c:pt idx="3645">
                  <c:v>37749</c:v>
                </c:pt>
                <c:pt idx="3646">
                  <c:v>37750</c:v>
                </c:pt>
                <c:pt idx="3647">
                  <c:v>37753</c:v>
                </c:pt>
                <c:pt idx="3648">
                  <c:v>37754</c:v>
                </c:pt>
                <c:pt idx="3649">
                  <c:v>37755</c:v>
                </c:pt>
                <c:pt idx="3650">
                  <c:v>37756</c:v>
                </c:pt>
                <c:pt idx="3651">
                  <c:v>37757</c:v>
                </c:pt>
                <c:pt idx="3652">
                  <c:v>37760</c:v>
                </c:pt>
                <c:pt idx="3653">
                  <c:v>37761</c:v>
                </c:pt>
                <c:pt idx="3654">
                  <c:v>37762</c:v>
                </c:pt>
                <c:pt idx="3655">
                  <c:v>37763</c:v>
                </c:pt>
                <c:pt idx="3656">
                  <c:v>37764</c:v>
                </c:pt>
                <c:pt idx="3657">
                  <c:v>37767</c:v>
                </c:pt>
                <c:pt idx="3658">
                  <c:v>37768</c:v>
                </c:pt>
                <c:pt idx="3659">
                  <c:v>37769</c:v>
                </c:pt>
                <c:pt idx="3660">
                  <c:v>37770</c:v>
                </c:pt>
                <c:pt idx="3661">
                  <c:v>37771</c:v>
                </c:pt>
                <c:pt idx="3662">
                  <c:v>37774</c:v>
                </c:pt>
                <c:pt idx="3663">
                  <c:v>37775</c:v>
                </c:pt>
                <c:pt idx="3664">
                  <c:v>37776</c:v>
                </c:pt>
                <c:pt idx="3665">
                  <c:v>37777</c:v>
                </c:pt>
                <c:pt idx="3666">
                  <c:v>37778</c:v>
                </c:pt>
                <c:pt idx="3667">
                  <c:v>37781</c:v>
                </c:pt>
                <c:pt idx="3668">
                  <c:v>37782</c:v>
                </c:pt>
                <c:pt idx="3669">
                  <c:v>37783</c:v>
                </c:pt>
                <c:pt idx="3670">
                  <c:v>37784</c:v>
                </c:pt>
                <c:pt idx="3671">
                  <c:v>37785</c:v>
                </c:pt>
                <c:pt idx="3672">
                  <c:v>37788</c:v>
                </c:pt>
                <c:pt idx="3673">
                  <c:v>37789</c:v>
                </c:pt>
                <c:pt idx="3674">
                  <c:v>37790</c:v>
                </c:pt>
                <c:pt idx="3675">
                  <c:v>37791</c:v>
                </c:pt>
                <c:pt idx="3676">
                  <c:v>37792</c:v>
                </c:pt>
                <c:pt idx="3677">
                  <c:v>37795</c:v>
                </c:pt>
                <c:pt idx="3678">
                  <c:v>37796</c:v>
                </c:pt>
                <c:pt idx="3679">
                  <c:v>37797</c:v>
                </c:pt>
                <c:pt idx="3680">
                  <c:v>37798</c:v>
                </c:pt>
                <c:pt idx="3681">
                  <c:v>37799</c:v>
                </c:pt>
                <c:pt idx="3682">
                  <c:v>37802</c:v>
                </c:pt>
                <c:pt idx="3683">
                  <c:v>37803</c:v>
                </c:pt>
                <c:pt idx="3684">
                  <c:v>37804</c:v>
                </c:pt>
                <c:pt idx="3685">
                  <c:v>37805</c:v>
                </c:pt>
                <c:pt idx="3686">
                  <c:v>37806</c:v>
                </c:pt>
                <c:pt idx="3687">
                  <c:v>37809</c:v>
                </c:pt>
                <c:pt idx="3688">
                  <c:v>37810</c:v>
                </c:pt>
                <c:pt idx="3689">
                  <c:v>37811</c:v>
                </c:pt>
                <c:pt idx="3690">
                  <c:v>37812</c:v>
                </c:pt>
                <c:pt idx="3691">
                  <c:v>37813</c:v>
                </c:pt>
                <c:pt idx="3692">
                  <c:v>37816</c:v>
                </c:pt>
                <c:pt idx="3693">
                  <c:v>37817</c:v>
                </c:pt>
                <c:pt idx="3694">
                  <c:v>37818</c:v>
                </c:pt>
                <c:pt idx="3695">
                  <c:v>37819</c:v>
                </c:pt>
                <c:pt idx="3696">
                  <c:v>37820</c:v>
                </c:pt>
                <c:pt idx="3697">
                  <c:v>37823</c:v>
                </c:pt>
                <c:pt idx="3698">
                  <c:v>37824</c:v>
                </c:pt>
                <c:pt idx="3699">
                  <c:v>37825</c:v>
                </c:pt>
                <c:pt idx="3700">
                  <c:v>37826</c:v>
                </c:pt>
                <c:pt idx="3701">
                  <c:v>37827</c:v>
                </c:pt>
                <c:pt idx="3702">
                  <c:v>37830</c:v>
                </c:pt>
                <c:pt idx="3703">
                  <c:v>37831</c:v>
                </c:pt>
                <c:pt idx="3704">
                  <c:v>37832</c:v>
                </c:pt>
                <c:pt idx="3705">
                  <c:v>37833</c:v>
                </c:pt>
                <c:pt idx="3706">
                  <c:v>37834</c:v>
                </c:pt>
                <c:pt idx="3707">
                  <c:v>37837</c:v>
                </c:pt>
                <c:pt idx="3708">
                  <c:v>37838</c:v>
                </c:pt>
                <c:pt idx="3709">
                  <c:v>37839</c:v>
                </c:pt>
                <c:pt idx="3710">
                  <c:v>37840</c:v>
                </c:pt>
                <c:pt idx="3711">
                  <c:v>37841</c:v>
                </c:pt>
                <c:pt idx="3712">
                  <c:v>37844</c:v>
                </c:pt>
                <c:pt idx="3713">
                  <c:v>37845</c:v>
                </c:pt>
                <c:pt idx="3714">
                  <c:v>37846</c:v>
                </c:pt>
                <c:pt idx="3715">
                  <c:v>37847</c:v>
                </c:pt>
                <c:pt idx="3716">
                  <c:v>37848</c:v>
                </c:pt>
                <c:pt idx="3717">
                  <c:v>37851</c:v>
                </c:pt>
                <c:pt idx="3718">
                  <c:v>37852</c:v>
                </c:pt>
                <c:pt idx="3719">
                  <c:v>37853</c:v>
                </c:pt>
                <c:pt idx="3720">
                  <c:v>37854</c:v>
                </c:pt>
                <c:pt idx="3721">
                  <c:v>37855</c:v>
                </c:pt>
                <c:pt idx="3722">
                  <c:v>37858</c:v>
                </c:pt>
                <c:pt idx="3723">
                  <c:v>37859</c:v>
                </c:pt>
                <c:pt idx="3724">
                  <c:v>37860</c:v>
                </c:pt>
                <c:pt idx="3725">
                  <c:v>37861</c:v>
                </c:pt>
                <c:pt idx="3726">
                  <c:v>37862</c:v>
                </c:pt>
                <c:pt idx="3727">
                  <c:v>37865</c:v>
                </c:pt>
                <c:pt idx="3728">
                  <c:v>37866</c:v>
                </c:pt>
                <c:pt idx="3729">
                  <c:v>37867</c:v>
                </c:pt>
                <c:pt idx="3730">
                  <c:v>37868</c:v>
                </c:pt>
                <c:pt idx="3731">
                  <c:v>37869</c:v>
                </c:pt>
                <c:pt idx="3732">
                  <c:v>37872</c:v>
                </c:pt>
                <c:pt idx="3733">
                  <c:v>37873</c:v>
                </c:pt>
                <c:pt idx="3734">
                  <c:v>37874</c:v>
                </c:pt>
                <c:pt idx="3735">
                  <c:v>37875</c:v>
                </c:pt>
                <c:pt idx="3736">
                  <c:v>37876</c:v>
                </c:pt>
                <c:pt idx="3737">
                  <c:v>37879</c:v>
                </c:pt>
                <c:pt idx="3738">
                  <c:v>37880</c:v>
                </c:pt>
                <c:pt idx="3739">
                  <c:v>37881</c:v>
                </c:pt>
                <c:pt idx="3740">
                  <c:v>37882</c:v>
                </c:pt>
                <c:pt idx="3741">
                  <c:v>37883</c:v>
                </c:pt>
                <c:pt idx="3742">
                  <c:v>37886</c:v>
                </c:pt>
                <c:pt idx="3743">
                  <c:v>37887</c:v>
                </c:pt>
                <c:pt idx="3744">
                  <c:v>37888</c:v>
                </c:pt>
                <c:pt idx="3745">
                  <c:v>37889</c:v>
                </c:pt>
                <c:pt idx="3746">
                  <c:v>37890</c:v>
                </c:pt>
                <c:pt idx="3747">
                  <c:v>37893</c:v>
                </c:pt>
                <c:pt idx="3748">
                  <c:v>37894</c:v>
                </c:pt>
                <c:pt idx="3749">
                  <c:v>37895</c:v>
                </c:pt>
                <c:pt idx="3750">
                  <c:v>37896</c:v>
                </c:pt>
                <c:pt idx="3751">
                  <c:v>37897</c:v>
                </c:pt>
                <c:pt idx="3752">
                  <c:v>37900</c:v>
                </c:pt>
                <c:pt idx="3753">
                  <c:v>37901</c:v>
                </c:pt>
                <c:pt idx="3754">
                  <c:v>37902</c:v>
                </c:pt>
                <c:pt idx="3755">
                  <c:v>37903</c:v>
                </c:pt>
                <c:pt idx="3756">
                  <c:v>37904</c:v>
                </c:pt>
                <c:pt idx="3757">
                  <c:v>37907</c:v>
                </c:pt>
                <c:pt idx="3758">
                  <c:v>37908</c:v>
                </c:pt>
                <c:pt idx="3759">
                  <c:v>37909</c:v>
                </c:pt>
                <c:pt idx="3760">
                  <c:v>37910</c:v>
                </c:pt>
                <c:pt idx="3761">
                  <c:v>37911</c:v>
                </c:pt>
                <c:pt idx="3762">
                  <c:v>37914</c:v>
                </c:pt>
                <c:pt idx="3763">
                  <c:v>37915</c:v>
                </c:pt>
                <c:pt idx="3764">
                  <c:v>37916</c:v>
                </c:pt>
                <c:pt idx="3765">
                  <c:v>37917</c:v>
                </c:pt>
                <c:pt idx="3766">
                  <c:v>37918</c:v>
                </c:pt>
                <c:pt idx="3767">
                  <c:v>37921</c:v>
                </c:pt>
                <c:pt idx="3768">
                  <c:v>37922</c:v>
                </c:pt>
                <c:pt idx="3769">
                  <c:v>37923</c:v>
                </c:pt>
                <c:pt idx="3770">
                  <c:v>37924</c:v>
                </c:pt>
                <c:pt idx="3771">
                  <c:v>37925</c:v>
                </c:pt>
                <c:pt idx="3772">
                  <c:v>37928</c:v>
                </c:pt>
                <c:pt idx="3773">
                  <c:v>37929</c:v>
                </c:pt>
                <c:pt idx="3774">
                  <c:v>37930</c:v>
                </c:pt>
                <c:pt idx="3775">
                  <c:v>37931</c:v>
                </c:pt>
                <c:pt idx="3776">
                  <c:v>37932</c:v>
                </c:pt>
                <c:pt idx="3777">
                  <c:v>37935</c:v>
                </c:pt>
                <c:pt idx="3778">
                  <c:v>37936</c:v>
                </c:pt>
                <c:pt idx="3779">
                  <c:v>37937</c:v>
                </c:pt>
                <c:pt idx="3780">
                  <c:v>37938</c:v>
                </c:pt>
                <c:pt idx="3781">
                  <c:v>37939</c:v>
                </c:pt>
                <c:pt idx="3782">
                  <c:v>37942</c:v>
                </c:pt>
                <c:pt idx="3783">
                  <c:v>37943</c:v>
                </c:pt>
                <c:pt idx="3784">
                  <c:v>37944</c:v>
                </c:pt>
                <c:pt idx="3785">
                  <c:v>37945</c:v>
                </c:pt>
                <c:pt idx="3786">
                  <c:v>37946</c:v>
                </c:pt>
                <c:pt idx="3787">
                  <c:v>37949</c:v>
                </c:pt>
                <c:pt idx="3788">
                  <c:v>37950</c:v>
                </c:pt>
                <c:pt idx="3789">
                  <c:v>37951</c:v>
                </c:pt>
                <c:pt idx="3790">
                  <c:v>37952</c:v>
                </c:pt>
                <c:pt idx="3791">
                  <c:v>37953</c:v>
                </c:pt>
                <c:pt idx="3792">
                  <c:v>37956</c:v>
                </c:pt>
                <c:pt idx="3793">
                  <c:v>37957</c:v>
                </c:pt>
                <c:pt idx="3794">
                  <c:v>37958</c:v>
                </c:pt>
                <c:pt idx="3795">
                  <c:v>37959</c:v>
                </c:pt>
                <c:pt idx="3796">
                  <c:v>37960</c:v>
                </c:pt>
                <c:pt idx="3797">
                  <c:v>37963</c:v>
                </c:pt>
                <c:pt idx="3798">
                  <c:v>37964</c:v>
                </c:pt>
                <c:pt idx="3799">
                  <c:v>37965</c:v>
                </c:pt>
                <c:pt idx="3800">
                  <c:v>37966</c:v>
                </c:pt>
                <c:pt idx="3801">
                  <c:v>37967</c:v>
                </c:pt>
                <c:pt idx="3802">
                  <c:v>37970</c:v>
                </c:pt>
                <c:pt idx="3803">
                  <c:v>37971</c:v>
                </c:pt>
                <c:pt idx="3804">
                  <c:v>37972</c:v>
                </c:pt>
                <c:pt idx="3805">
                  <c:v>37973</c:v>
                </c:pt>
                <c:pt idx="3806">
                  <c:v>37974</c:v>
                </c:pt>
                <c:pt idx="3807">
                  <c:v>37977</c:v>
                </c:pt>
                <c:pt idx="3808">
                  <c:v>37978</c:v>
                </c:pt>
                <c:pt idx="3809">
                  <c:v>37979</c:v>
                </c:pt>
                <c:pt idx="3810">
                  <c:v>37980</c:v>
                </c:pt>
                <c:pt idx="3811">
                  <c:v>37981</c:v>
                </c:pt>
                <c:pt idx="3812">
                  <c:v>37984</c:v>
                </c:pt>
                <c:pt idx="3813">
                  <c:v>37985</c:v>
                </c:pt>
                <c:pt idx="3814">
                  <c:v>37986</c:v>
                </c:pt>
                <c:pt idx="3815">
                  <c:v>37987</c:v>
                </c:pt>
                <c:pt idx="3816">
                  <c:v>37988</c:v>
                </c:pt>
                <c:pt idx="3817">
                  <c:v>37991</c:v>
                </c:pt>
                <c:pt idx="3818">
                  <c:v>37992</c:v>
                </c:pt>
                <c:pt idx="3819">
                  <c:v>37993</c:v>
                </c:pt>
                <c:pt idx="3820">
                  <c:v>37994</c:v>
                </c:pt>
                <c:pt idx="3821">
                  <c:v>37995</c:v>
                </c:pt>
                <c:pt idx="3822">
                  <c:v>37998</c:v>
                </c:pt>
                <c:pt idx="3823">
                  <c:v>37999</c:v>
                </c:pt>
                <c:pt idx="3824">
                  <c:v>38000</c:v>
                </c:pt>
                <c:pt idx="3825">
                  <c:v>38001</c:v>
                </c:pt>
                <c:pt idx="3826">
                  <c:v>38002</c:v>
                </c:pt>
                <c:pt idx="3827">
                  <c:v>38005</c:v>
                </c:pt>
                <c:pt idx="3828">
                  <c:v>38006</c:v>
                </c:pt>
                <c:pt idx="3829">
                  <c:v>38007</c:v>
                </c:pt>
                <c:pt idx="3830">
                  <c:v>38008</c:v>
                </c:pt>
                <c:pt idx="3831">
                  <c:v>38009</c:v>
                </c:pt>
                <c:pt idx="3832">
                  <c:v>38012</c:v>
                </c:pt>
                <c:pt idx="3833">
                  <c:v>38013</c:v>
                </c:pt>
                <c:pt idx="3834">
                  <c:v>38014</c:v>
                </c:pt>
                <c:pt idx="3835">
                  <c:v>38015</c:v>
                </c:pt>
                <c:pt idx="3836">
                  <c:v>38016</c:v>
                </c:pt>
                <c:pt idx="3837">
                  <c:v>38019</c:v>
                </c:pt>
                <c:pt idx="3838">
                  <c:v>38020</c:v>
                </c:pt>
                <c:pt idx="3839">
                  <c:v>38021</c:v>
                </c:pt>
                <c:pt idx="3840">
                  <c:v>38022</c:v>
                </c:pt>
                <c:pt idx="3841">
                  <c:v>38023</c:v>
                </c:pt>
                <c:pt idx="3842">
                  <c:v>38026</c:v>
                </c:pt>
                <c:pt idx="3843">
                  <c:v>38027</c:v>
                </c:pt>
                <c:pt idx="3844">
                  <c:v>38028</c:v>
                </c:pt>
                <c:pt idx="3845">
                  <c:v>38029</c:v>
                </c:pt>
                <c:pt idx="3846">
                  <c:v>38030</c:v>
                </c:pt>
                <c:pt idx="3847">
                  <c:v>38033</c:v>
                </c:pt>
                <c:pt idx="3848">
                  <c:v>38034</c:v>
                </c:pt>
                <c:pt idx="3849">
                  <c:v>38035</c:v>
                </c:pt>
                <c:pt idx="3850">
                  <c:v>38036</c:v>
                </c:pt>
                <c:pt idx="3851">
                  <c:v>38037</c:v>
                </c:pt>
                <c:pt idx="3852">
                  <c:v>38040</c:v>
                </c:pt>
                <c:pt idx="3853">
                  <c:v>38041</c:v>
                </c:pt>
                <c:pt idx="3854">
                  <c:v>38042</c:v>
                </c:pt>
                <c:pt idx="3855">
                  <c:v>38043</c:v>
                </c:pt>
                <c:pt idx="3856">
                  <c:v>38044</c:v>
                </c:pt>
                <c:pt idx="3857">
                  <c:v>38047</c:v>
                </c:pt>
                <c:pt idx="3858">
                  <c:v>38048</c:v>
                </c:pt>
                <c:pt idx="3859">
                  <c:v>38049</c:v>
                </c:pt>
                <c:pt idx="3860">
                  <c:v>38050</c:v>
                </c:pt>
                <c:pt idx="3861">
                  <c:v>38051</c:v>
                </c:pt>
                <c:pt idx="3862">
                  <c:v>38054</c:v>
                </c:pt>
                <c:pt idx="3863">
                  <c:v>38055</c:v>
                </c:pt>
                <c:pt idx="3864">
                  <c:v>38056</c:v>
                </c:pt>
                <c:pt idx="3865">
                  <c:v>38057</c:v>
                </c:pt>
                <c:pt idx="3866">
                  <c:v>38058</c:v>
                </c:pt>
                <c:pt idx="3867">
                  <c:v>38061</c:v>
                </c:pt>
                <c:pt idx="3868">
                  <c:v>38062</c:v>
                </c:pt>
                <c:pt idx="3869">
                  <c:v>38063</c:v>
                </c:pt>
                <c:pt idx="3870">
                  <c:v>38064</c:v>
                </c:pt>
                <c:pt idx="3871">
                  <c:v>38065</c:v>
                </c:pt>
                <c:pt idx="3872">
                  <c:v>38068</c:v>
                </c:pt>
                <c:pt idx="3873">
                  <c:v>38069</c:v>
                </c:pt>
                <c:pt idx="3874">
                  <c:v>38070</c:v>
                </c:pt>
                <c:pt idx="3875">
                  <c:v>38071</c:v>
                </c:pt>
                <c:pt idx="3876">
                  <c:v>38072</c:v>
                </c:pt>
                <c:pt idx="3877">
                  <c:v>38075</c:v>
                </c:pt>
                <c:pt idx="3878">
                  <c:v>38076</c:v>
                </c:pt>
                <c:pt idx="3879">
                  <c:v>38077</c:v>
                </c:pt>
                <c:pt idx="3880">
                  <c:v>38078</c:v>
                </c:pt>
                <c:pt idx="3881">
                  <c:v>38079</c:v>
                </c:pt>
                <c:pt idx="3882">
                  <c:v>38082</c:v>
                </c:pt>
                <c:pt idx="3883">
                  <c:v>38083</c:v>
                </c:pt>
                <c:pt idx="3884">
                  <c:v>38084</c:v>
                </c:pt>
                <c:pt idx="3885">
                  <c:v>38085</c:v>
                </c:pt>
                <c:pt idx="3886">
                  <c:v>38086</c:v>
                </c:pt>
                <c:pt idx="3887">
                  <c:v>38089</c:v>
                </c:pt>
                <c:pt idx="3888">
                  <c:v>38090</c:v>
                </c:pt>
                <c:pt idx="3889">
                  <c:v>38091</c:v>
                </c:pt>
                <c:pt idx="3890">
                  <c:v>38092</c:v>
                </c:pt>
                <c:pt idx="3891">
                  <c:v>38093</c:v>
                </c:pt>
                <c:pt idx="3892">
                  <c:v>38096</c:v>
                </c:pt>
                <c:pt idx="3893">
                  <c:v>38097</c:v>
                </c:pt>
                <c:pt idx="3894">
                  <c:v>38098</c:v>
                </c:pt>
                <c:pt idx="3895">
                  <c:v>38099</c:v>
                </c:pt>
                <c:pt idx="3896">
                  <c:v>38100</c:v>
                </c:pt>
                <c:pt idx="3897">
                  <c:v>38103</c:v>
                </c:pt>
                <c:pt idx="3898">
                  <c:v>38104</c:v>
                </c:pt>
                <c:pt idx="3899">
                  <c:v>38105</c:v>
                </c:pt>
                <c:pt idx="3900">
                  <c:v>38106</c:v>
                </c:pt>
                <c:pt idx="3901">
                  <c:v>38107</c:v>
                </c:pt>
                <c:pt idx="3902">
                  <c:v>38110</c:v>
                </c:pt>
                <c:pt idx="3903">
                  <c:v>38111</c:v>
                </c:pt>
                <c:pt idx="3904">
                  <c:v>38112</c:v>
                </c:pt>
                <c:pt idx="3905">
                  <c:v>38113</c:v>
                </c:pt>
                <c:pt idx="3906">
                  <c:v>38114</c:v>
                </c:pt>
                <c:pt idx="3907">
                  <c:v>38117</c:v>
                </c:pt>
                <c:pt idx="3908">
                  <c:v>38118</c:v>
                </c:pt>
                <c:pt idx="3909">
                  <c:v>38119</c:v>
                </c:pt>
                <c:pt idx="3910">
                  <c:v>38120</c:v>
                </c:pt>
                <c:pt idx="3911">
                  <c:v>38121</c:v>
                </c:pt>
                <c:pt idx="3912">
                  <c:v>38124</c:v>
                </c:pt>
                <c:pt idx="3913">
                  <c:v>38125</c:v>
                </c:pt>
                <c:pt idx="3914">
                  <c:v>38126</c:v>
                </c:pt>
                <c:pt idx="3915">
                  <c:v>38127</c:v>
                </c:pt>
                <c:pt idx="3916">
                  <c:v>38128</c:v>
                </c:pt>
                <c:pt idx="3917">
                  <c:v>38131</c:v>
                </c:pt>
                <c:pt idx="3918">
                  <c:v>38132</c:v>
                </c:pt>
                <c:pt idx="3919">
                  <c:v>38133</c:v>
                </c:pt>
                <c:pt idx="3920">
                  <c:v>38134</c:v>
                </c:pt>
                <c:pt idx="3921">
                  <c:v>38135</c:v>
                </c:pt>
                <c:pt idx="3922">
                  <c:v>38138</c:v>
                </c:pt>
                <c:pt idx="3923">
                  <c:v>38139</c:v>
                </c:pt>
                <c:pt idx="3924">
                  <c:v>38140</c:v>
                </c:pt>
                <c:pt idx="3925">
                  <c:v>38141</c:v>
                </c:pt>
                <c:pt idx="3926">
                  <c:v>38142</c:v>
                </c:pt>
                <c:pt idx="3927">
                  <c:v>38145</c:v>
                </c:pt>
                <c:pt idx="3928">
                  <c:v>38146</c:v>
                </c:pt>
                <c:pt idx="3929">
                  <c:v>38147</c:v>
                </c:pt>
                <c:pt idx="3930">
                  <c:v>38148</c:v>
                </c:pt>
                <c:pt idx="3931">
                  <c:v>38149</c:v>
                </c:pt>
                <c:pt idx="3932">
                  <c:v>38152</c:v>
                </c:pt>
                <c:pt idx="3933">
                  <c:v>38153</c:v>
                </c:pt>
                <c:pt idx="3934">
                  <c:v>38154</c:v>
                </c:pt>
                <c:pt idx="3935">
                  <c:v>38155</c:v>
                </c:pt>
                <c:pt idx="3936">
                  <c:v>38156</c:v>
                </c:pt>
                <c:pt idx="3937">
                  <c:v>38159</c:v>
                </c:pt>
                <c:pt idx="3938">
                  <c:v>38160</c:v>
                </c:pt>
                <c:pt idx="3939">
                  <c:v>38161</c:v>
                </c:pt>
                <c:pt idx="3940">
                  <c:v>38162</c:v>
                </c:pt>
                <c:pt idx="3941">
                  <c:v>38163</c:v>
                </c:pt>
                <c:pt idx="3942">
                  <c:v>38166</c:v>
                </c:pt>
                <c:pt idx="3943">
                  <c:v>38167</c:v>
                </c:pt>
                <c:pt idx="3944">
                  <c:v>38168</c:v>
                </c:pt>
                <c:pt idx="3945">
                  <c:v>38169</c:v>
                </c:pt>
                <c:pt idx="3946">
                  <c:v>38170</c:v>
                </c:pt>
                <c:pt idx="3947">
                  <c:v>38173</c:v>
                </c:pt>
                <c:pt idx="3948">
                  <c:v>38174</c:v>
                </c:pt>
                <c:pt idx="3949">
                  <c:v>38175</c:v>
                </c:pt>
                <c:pt idx="3950">
                  <c:v>38176</c:v>
                </c:pt>
                <c:pt idx="3951">
                  <c:v>38177</c:v>
                </c:pt>
                <c:pt idx="3952">
                  <c:v>38180</c:v>
                </c:pt>
                <c:pt idx="3953">
                  <c:v>38181</c:v>
                </c:pt>
                <c:pt idx="3954">
                  <c:v>38182</c:v>
                </c:pt>
                <c:pt idx="3955">
                  <c:v>38183</c:v>
                </c:pt>
                <c:pt idx="3956">
                  <c:v>38184</c:v>
                </c:pt>
                <c:pt idx="3957">
                  <c:v>38187</c:v>
                </c:pt>
                <c:pt idx="3958">
                  <c:v>38188</c:v>
                </c:pt>
                <c:pt idx="3959">
                  <c:v>38189</c:v>
                </c:pt>
                <c:pt idx="3960">
                  <c:v>38190</c:v>
                </c:pt>
                <c:pt idx="3961">
                  <c:v>38191</c:v>
                </c:pt>
                <c:pt idx="3962">
                  <c:v>38194</c:v>
                </c:pt>
                <c:pt idx="3963">
                  <c:v>38195</c:v>
                </c:pt>
                <c:pt idx="3964">
                  <c:v>38196</c:v>
                </c:pt>
                <c:pt idx="3965">
                  <c:v>38197</c:v>
                </c:pt>
                <c:pt idx="3966">
                  <c:v>38198</c:v>
                </c:pt>
                <c:pt idx="3967">
                  <c:v>38201</c:v>
                </c:pt>
                <c:pt idx="3968">
                  <c:v>38202</c:v>
                </c:pt>
                <c:pt idx="3969">
                  <c:v>38203</c:v>
                </c:pt>
                <c:pt idx="3970">
                  <c:v>38204</c:v>
                </c:pt>
                <c:pt idx="3971">
                  <c:v>38205</c:v>
                </c:pt>
                <c:pt idx="3972">
                  <c:v>38208</c:v>
                </c:pt>
                <c:pt idx="3973">
                  <c:v>38209</c:v>
                </c:pt>
                <c:pt idx="3974">
                  <c:v>38210</c:v>
                </c:pt>
                <c:pt idx="3975">
                  <c:v>38211</c:v>
                </c:pt>
                <c:pt idx="3976">
                  <c:v>38212</c:v>
                </c:pt>
                <c:pt idx="3977">
                  <c:v>38215</c:v>
                </c:pt>
                <c:pt idx="3978">
                  <c:v>38216</c:v>
                </c:pt>
                <c:pt idx="3979">
                  <c:v>38217</c:v>
                </c:pt>
                <c:pt idx="3980">
                  <c:v>38218</c:v>
                </c:pt>
                <c:pt idx="3981">
                  <c:v>38219</c:v>
                </c:pt>
                <c:pt idx="3982">
                  <c:v>38222</c:v>
                </c:pt>
                <c:pt idx="3983">
                  <c:v>38223</c:v>
                </c:pt>
                <c:pt idx="3984">
                  <c:v>38224</c:v>
                </c:pt>
                <c:pt idx="3985">
                  <c:v>38225</c:v>
                </c:pt>
                <c:pt idx="3986">
                  <c:v>38226</c:v>
                </c:pt>
                <c:pt idx="3987">
                  <c:v>38229</c:v>
                </c:pt>
                <c:pt idx="3988">
                  <c:v>38230</c:v>
                </c:pt>
                <c:pt idx="3989">
                  <c:v>38231</c:v>
                </c:pt>
                <c:pt idx="3990">
                  <c:v>38232</c:v>
                </c:pt>
                <c:pt idx="3991">
                  <c:v>38233</c:v>
                </c:pt>
                <c:pt idx="3992">
                  <c:v>38236</c:v>
                </c:pt>
                <c:pt idx="3993">
                  <c:v>38237</c:v>
                </c:pt>
                <c:pt idx="3994">
                  <c:v>38238</c:v>
                </c:pt>
                <c:pt idx="3995">
                  <c:v>38239</c:v>
                </c:pt>
                <c:pt idx="3996">
                  <c:v>38240</c:v>
                </c:pt>
                <c:pt idx="3997">
                  <c:v>38243</c:v>
                </c:pt>
                <c:pt idx="3998">
                  <c:v>38244</c:v>
                </c:pt>
                <c:pt idx="3999">
                  <c:v>38245</c:v>
                </c:pt>
                <c:pt idx="4000">
                  <c:v>38246</c:v>
                </c:pt>
                <c:pt idx="4001">
                  <c:v>38247</c:v>
                </c:pt>
                <c:pt idx="4002">
                  <c:v>38250</c:v>
                </c:pt>
                <c:pt idx="4003">
                  <c:v>38251</c:v>
                </c:pt>
                <c:pt idx="4004">
                  <c:v>38252</c:v>
                </c:pt>
                <c:pt idx="4005">
                  <c:v>38253</c:v>
                </c:pt>
                <c:pt idx="4006">
                  <c:v>38254</c:v>
                </c:pt>
                <c:pt idx="4007">
                  <c:v>38257</c:v>
                </c:pt>
                <c:pt idx="4008">
                  <c:v>38258</c:v>
                </c:pt>
                <c:pt idx="4009">
                  <c:v>38259</c:v>
                </c:pt>
                <c:pt idx="4010">
                  <c:v>38260</c:v>
                </c:pt>
                <c:pt idx="4011">
                  <c:v>38261</c:v>
                </c:pt>
                <c:pt idx="4012">
                  <c:v>38264</c:v>
                </c:pt>
                <c:pt idx="4013">
                  <c:v>38265</c:v>
                </c:pt>
                <c:pt idx="4014">
                  <c:v>38266</c:v>
                </c:pt>
                <c:pt idx="4015">
                  <c:v>38267</c:v>
                </c:pt>
                <c:pt idx="4016">
                  <c:v>38268</c:v>
                </c:pt>
                <c:pt idx="4017">
                  <c:v>38271</c:v>
                </c:pt>
                <c:pt idx="4018">
                  <c:v>38272</c:v>
                </c:pt>
                <c:pt idx="4019">
                  <c:v>38273</c:v>
                </c:pt>
                <c:pt idx="4020">
                  <c:v>38274</c:v>
                </c:pt>
                <c:pt idx="4021">
                  <c:v>38275</c:v>
                </c:pt>
                <c:pt idx="4022">
                  <c:v>38278</c:v>
                </c:pt>
                <c:pt idx="4023">
                  <c:v>38279</c:v>
                </c:pt>
                <c:pt idx="4024">
                  <c:v>38280</c:v>
                </c:pt>
                <c:pt idx="4025">
                  <c:v>38281</c:v>
                </c:pt>
                <c:pt idx="4026">
                  <c:v>38282</c:v>
                </c:pt>
                <c:pt idx="4027">
                  <c:v>38285</c:v>
                </c:pt>
                <c:pt idx="4028">
                  <c:v>38286</c:v>
                </c:pt>
                <c:pt idx="4029">
                  <c:v>38287</c:v>
                </c:pt>
                <c:pt idx="4030">
                  <c:v>38288</c:v>
                </c:pt>
                <c:pt idx="4031">
                  <c:v>38289</c:v>
                </c:pt>
                <c:pt idx="4032">
                  <c:v>38292</c:v>
                </c:pt>
                <c:pt idx="4033">
                  <c:v>38293</c:v>
                </c:pt>
                <c:pt idx="4034">
                  <c:v>38294</c:v>
                </c:pt>
                <c:pt idx="4035">
                  <c:v>38295</c:v>
                </c:pt>
                <c:pt idx="4036">
                  <c:v>38296</c:v>
                </c:pt>
                <c:pt idx="4037">
                  <c:v>38299</c:v>
                </c:pt>
                <c:pt idx="4038">
                  <c:v>38300</c:v>
                </c:pt>
                <c:pt idx="4039">
                  <c:v>38301</c:v>
                </c:pt>
                <c:pt idx="4040">
                  <c:v>38302</c:v>
                </c:pt>
                <c:pt idx="4041">
                  <c:v>38303</c:v>
                </c:pt>
                <c:pt idx="4042">
                  <c:v>38306</c:v>
                </c:pt>
                <c:pt idx="4043">
                  <c:v>38307</c:v>
                </c:pt>
                <c:pt idx="4044">
                  <c:v>38308</c:v>
                </c:pt>
                <c:pt idx="4045">
                  <c:v>38309</c:v>
                </c:pt>
                <c:pt idx="4046">
                  <c:v>38310</c:v>
                </c:pt>
                <c:pt idx="4047">
                  <c:v>38313</c:v>
                </c:pt>
                <c:pt idx="4048">
                  <c:v>38314</c:v>
                </c:pt>
                <c:pt idx="4049">
                  <c:v>38315</c:v>
                </c:pt>
                <c:pt idx="4050">
                  <c:v>38316</c:v>
                </c:pt>
                <c:pt idx="4051">
                  <c:v>38317</c:v>
                </c:pt>
                <c:pt idx="4052">
                  <c:v>38320</c:v>
                </c:pt>
                <c:pt idx="4053">
                  <c:v>38321</c:v>
                </c:pt>
                <c:pt idx="4054">
                  <c:v>38322</c:v>
                </c:pt>
                <c:pt idx="4055">
                  <c:v>38323</c:v>
                </c:pt>
                <c:pt idx="4056">
                  <c:v>38324</c:v>
                </c:pt>
                <c:pt idx="4057">
                  <c:v>38327</c:v>
                </c:pt>
                <c:pt idx="4058">
                  <c:v>38328</c:v>
                </c:pt>
                <c:pt idx="4059">
                  <c:v>38329</c:v>
                </c:pt>
                <c:pt idx="4060">
                  <c:v>38330</c:v>
                </c:pt>
                <c:pt idx="4061">
                  <c:v>38331</c:v>
                </c:pt>
                <c:pt idx="4062">
                  <c:v>38334</c:v>
                </c:pt>
                <c:pt idx="4063">
                  <c:v>38335</c:v>
                </c:pt>
                <c:pt idx="4064">
                  <c:v>38336</c:v>
                </c:pt>
                <c:pt idx="4065">
                  <c:v>38337</c:v>
                </c:pt>
                <c:pt idx="4066">
                  <c:v>38338</c:v>
                </c:pt>
                <c:pt idx="4067">
                  <c:v>38341</c:v>
                </c:pt>
                <c:pt idx="4068">
                  <c:v>38342</c:v>
                </c:pt>
                <c:pt idx="4069">
                  <c:v>38343</c:v>
                </c:pt>
                <c:pt idx="4070">
                  <c:v>38344</c:v>
                </c:pt>
                <c:pt idx="4071">
                  <c:v>38345</c:v>
                </c:pt>
                <c:pt idx="4072">
                  <c:v>38348</c:v>
                </c:pt>
                <c:pt idx="4073">
                  <c:v>38349</c:v>
                </c:pt>
                <c:pt idx="4074">
                  <c:v>38350</c:v>
                </c:pt>
                <c:pt idx="4075">
                  <c:v>38351</c:v>
                </c:pt>
                <c:pt idx="4076">
                  <c:v>38352</c:v>
                </c:pt>
                <c:pt idx="4077">
                  <c:v>38355</c:v>
                </c:pt>
                <c:pt idx="4078">
                  <c:v>38356</c:v>
                </c:pt>
                <c:pt idx="4079">
                  <c:v>38357</c:v>
                </c:pt>
                <c:pt idx="4080">
                  <c:v>38358</c:v>
                </c:pt>
                <c:pt idx="4081">
                  <c:v>38359</c:v>
                </c:pt>
                <c:pt idx="4082">
                  <c:v>38362</c:v>
                </c:pt>
                <c:pt idx="4083">
                  <c:v>38363</c:v>
                </c:pt>
                <c:pt idx="4084">
                  <c:v>38364</c:v>
                </c:pt>
                <c:pt idx="4085">
                  <c:v>38365</c:v>
                </c:pt>
                <c:pt idx="4086">
                  <c:v>38366</c:v>
                </c:pt>
                <c:pt idx="4087">
                  <c:v>38369</c:v>
                </c:pt>
                <c:pt idx="4088">
                  <c:v>38370</c:v>
                </c:pt>
                <c:pt idx="4089">
                  <c:v>38371</c:v>
                </c:pt>
                <c:pt idx="4090">
                  <c:v>38372</c:v>
                </c:pt>
                <c:pt idx="4091">
                  <c:v>38373</c:v>
                </c:pt>
                <c:pt idx="4092">
                  <c:v>38376</c:v>
                </c:pt>
                <c:pt idx="4093">
                  <c:v>38377</c:v>
                </c:pt>
                <c:pt idx="4094">
                  <c:v>38378</c:v>
                </c:pt>
                <c:pt idx="4095">
                  <c:v>38379</c:v>
                </c:pt>
                <c:pt idx="4096">
                  <c:v>38380</c:v>
                </c:pt>
                <c:pt idx="4097">
                  <c:v>38383</c:v>
                </c:pt>
                <c:pt idx="4098">
                  <c:v>38384</c:v>
                </c:pt>
                <c:pt idx="4099">
                  <c:v>38385</c:v>
                </c:pt>
                <c:pt idx="4100">
                  <c:v>38386</c:v>
                </c:pt>
                <c:pt idx="4101">
                  <c:v>38387</c:v>
                </c:pt>
                <c:pt idx="4102">
                  <c:v>38390</c:v>
                </c:pt>
                <c:pt idx="4103">
                  <c:v>38391</c:v>
                </c:pt>
                <c:pt idx="4104">
                  <c:v>38392</c:v>
                </c:pt>
                <c:pt idx="4105">
                  <c:v>38393</c:v>
                </c:pt>
                <c:pt idx="4106">
                  <c:v>38394</c:v>
                </c:pt>
                <c:pt idx="4107">
                  <c:v>38397</c:v>
                </c:pt>
                <c:pt idx="4108">
                  <c:v>38398</c:v>
                </c:pt>
                <c:pt idx="4109">
                  <c:v>38399</c:v>
                </c:pt>
                <c:pt idx="4110">
                  <c:v>38400</c:v>
                </c:pt>
                <c:pt idx="4111">
                  <c:v>38401</c:v>
                </c:pt>
                <c:pt idx="4112">
                  <c:v>38404</c:v>
                </c:pt>
                <c:pt idx="4113">
                  <c:v>38405</c:v>
                </c:pt>
                <c:pt idx="4114">
                  <c:v>38406</c:v>
                </c:pt>
                <c:pt idx="4115">
                  <c:v>38407</c:v>
                </c:pt>
                <c:pt idx="4116">
                  <c:v>38408</c:v>
                </c:pt>
                <c:pt idx="4117">
                  <c:v>38411</c:v>
                </c:pt>
                <c:pt idx="4118">
                  <c:v>38412</c:v>
                </c:pt>
                <c:pt idx="4119">
                  <c:v>38413</c:v>
                </c:pt>
                <c:pt idx="4120">
                  <c:v>38414</c:v>
                </c:pt>
                <c:pt idx="4121">
                  <c:v>38415</c:v>
                </c:pt>
                <c:pt idx="4122">
                  <c:v>38418</c:v>
                </c:pt>
                <c:pt idx="4123">
                  <c:v>38419</c:v>
                </c:pt>
                <c:pt idx="4124">
                  <c:v>38420</c:v>
                </c:pt>
                <c:pt idx="4125">
                  <c:v>38421</c:v>
                </c:pt>
                <c:pt idx="4126">
                  <c:v>38422</c:v>
                </c:pt>
                <c:pt idx="4127">
                  <c:v>38425</c:v>
                </c:pt>
                <c:pt idx="4128">
                  <c:v>38426</c:v>
                </c:pt>
                <c:pt idx="4129">
                  <c:v>38427</c:v>
                </c:pt>
                <c:pt idx="4130">
                  <c:v>38428</c:v>
                </c:pt>
                <c:pt idx="4131">
                  <c:v>38429</c:v>
                </c:pt>
                <c:pt idx="4132">
                  <c:v>38432</c:v>
                </c:pt>
                <c:pt idx="4133">
                  <c:v>38433</c:v>
                </c:pt>
                <c:pt idx="4134">
                  <c:v>38434</c:v>
                </c:pt>
                <c:pt idx="4135">
                  <c:v>38435</c:v>
                </c:pt>
                <c:pt idx="4136">
                  <c:v>38436</c:v>
                </c:pt>
                <c:pt idx="4137">
                  <c:v>38439</c:v>
                </c:pt>
                <c:pt idx="4138">
                  <c:v>38440</c:v>
                </c:pt>
                <c:pt idx="4139">
                  <c:v>38441</c:v>
                </c:pt>
                <c:pt idx="4140">
                  <c:v>38442</c:v>
                </c:pt>
                <c:pt idx="4141">
                  <c:v>38443</c:v>
                </c:pt>
                <c:pt idx="4142">
                  <c:v>38446</c:v>
                </c:pt>
                <c:pt idx="4143">
                  <c:v>38447</c:v>
                </c:pt>
                <c:pt idx="4144">
                  <c:v>38448</c:v>
                </c:pt>
                <c:pt idx="4145">
                  <c:v>38449</c:v>
                </c:pt>
                <c:pt idx="4146">
                  <c:v>38450</c:v>
                </c:pt>
                <c:pt idx="4147">
                  <c:v>38453</c:v>
                </c:pt>
                <c:pt idx="4148">
                  <c:v>38454</c:v>
                </c:pt>
                <c:pt idx="4149">
                  <c:v>38455</c:v>
                </c:pt>
                <c:pt idx="4150">
                  <c:v>38456</c:v>
                </c:pt>
                <c:pt idx="4151">
                  <c:v>38457</c:v>
                </c:pt>
                <c:pt idx="4152">
                  <c:v>38460</c:v>
                </c:pt>
                <c:pt idx="4153">
                  <c:v>38461</c:v>
                </c:pt>
                <c:pt idx="4154">
                  <c:v>38462</c:v>
                </c:pt>
                <c:pt idx="4155">
                  <c:v>38463</c:v>
                </c:pt>
                <c:pt idx="4156">
                  <c:v>38464</c:v>
                </c:pt>
                <c:pt idx="4157">
                  <c:v>38467</c:v>
                </c:pt>
                <c:pt idx="4158">
                  <c:v>38468</c:v>
                </c:pt>
                <c:pt idx="4159">
                  <c:v>38469</c:v>
                </c:pt>
                <c:pt idx="4160">
                  <c:v>38470</c:v>
                </c:pt>
                <c:pt idx="4161">
                  <c:v>38471</c:v>
                </c:pt>
                <c:pt idx="4162">
                  <c:v>38474</c:v>
                </c:pt>
                <c:pt idx="4163">
                  <c:v>38475</c:v>
                </c:pt>
                <c:pt idx="4164">
                  <c:v>38476</c:v>
                </c:pt>
                <c:pt idx="4165">
                  <c:v>38477</c:v>
                </c:pt>
                <c:pt idx="4166">
                  <c:v>38478</c:v>
                </c:pt>
                <c:pt idx="4167">
                  <c:v>38481</c:v>
                </c:pt>
                <c:pt idx="4168">
                  <c:v>38482</c:v>
                </c:pt>
                <c:pt idx="4169">
                  <c:v>38483</c:v>
                </c:pt>
                <c:pt idx="4170">
                  <c:v>38484</c:v>
                </c:pt>
                <c:pt idx="4171">
                  <c:v>38485</c:v>
                </c:pt>
                <c:pt idx="4172">
                  <c:v>38488</c:v>
                </c:pt>
                <c:pt idx="4173">
                  <c:v>38489</c:v>
                </c:pt>
                <c:pt idx="4174">
                  <c:v>38490</c:v>
                </c:pt>
                <c:pt idx="4175">
                  <c:v>38491</c:v>
                </c:pt>
                <c:pt idx="4176">
                  <c:v>38492</c:v>
                </c:pt>
                <c:pt idx="4177">
                  <c:v>38495</c:v>
                </c:pt>
                <c:pt idx="4178">
                  <c:v>38496</c:v>
                </c:pt>
                <c:pt idx="4179">
                  <c:v>38497</c:v>
                </c:pt>
                <c:pt idx="4180">
                  <c:v>38498</c:v>
                </c:pt>
                <c:pt idx="4181">
                  <c:v>38499</c:v>
                </c:pt>
                <c:pt idx="4182">
                  <c:v>38502</c:v>
                </c:pt>
                <c:pt idx="4183">
                  <c:v>38503</c:v>
                </c:pt>
                <c:pt idx="4184">
                  <c:v>38504</c:v>
                </c:pt>
                <c:pt idx="4185">
                  <c:v>38505</c:v>
                </c:pt>
                <c:pt idx="4186">
                  <c:v>38506</c:v>
                </c:pt>
                <c:pt idx="4187">
                  <c:v>38509</c:v>
                </c:pt>
                <c:pt idx="4188">
                  <c:v>38510</c:v>
                </c:pt>
                <c:pt idx="4189">
                  <c:v>38511</c:v>
                </c:pt>
                <c:pt idx="4190">
                  <c:v>38512</c:v>
                </c:pt>
                <c:pt idx="4191">
                  <c:v>38513</c:v>
                </c:pt>
                <c:pt idx="4192">
                  <c:v>38516</c:v>
                </c:pt>
                <c:pt idx="4193">
                  <c:v>38517</c:v>
                </c:pt>
                <c:pt idx="4194">
                  <c:v>38518</c:v>
                </c:pt>
                <c:pt idx="4195">
                  <c:v>38519</c:v>
                </c:pt>
                <c:pt idx="4196">
                  <c:v>38520</c:v>
                </c:pt>
                <c:pt idx="4197">
                  <c:v>38523</c:v>
                </c:pt>
                <c:pt idx="4198">
                  <c:v>38524</c:v>
                </c:pt>
                <c:pt idx="4199">
                  <c:v>38525</c:v>
                </c:pt>
                <c:pt idx="4200">
                  <c:v>38526</c:v>
                </c:pt>
                <c:pt idx="4201">
                  <c:v>38527</c:v>
                </c:pt>
                <c:pt idx="4202">
                  <c:v>38530</c:v>
                </c:pt>
                <c:pt idx="4203">
                  <c:v>38531</c:v>
                </c:pt>
                <c:pt idx="4204">
                  <c:v>38532</c:v>
                </c:pt>
                <c:pt idx="4205">
                  <c:v>38533</c:v>
                </c:pt>
                <c:pt idx="4206">
                  <c:v>38534</c:v>
                </c:pt>
                <c:pt idx="4207">
                  <c:v>38537</c:v>
                </c:pt>
                <c:pt idx="4208">
                  <c:v>38538</c:v>
                </c:pt>
                <c:pt idx="4209">
                  <c:v>38539</c:v>
                </c:pt>
                <c:pt idx="4210">
                  <c:v>38540</c:v>
                </c:pt>
                <c:pt idx="4211">
                  <c:v>38541</c:v>
                </c:pt>
                <c:pt idx="4212">
                  <c:v>38544</c:v>
                </c:pt>
                <c:pt idx="4213">
                  <c:v>38545</c:v>
                </c:pt>
                <c:pt idx="4214">
                  <c:v>38546</c:v>
                </c:pt>
                <c:pt idx="4215">
                  <c:v>38547</c:v>
                </c:pt>
                <c:pt idx="4216">
                  <c:v>38548</c:v>
                </c:pt>
                <c:pt idx="4217">
                  <c:v>38551</c:v>
                </c:pt>
                <c:pt idx="4218">
                  <c:v>38552</c:v>
                </c:pt>
                <c:pt idx="4219">
                  <c:v>38553</c:v>
                </c:pt>
                <c:pt idx="4220">
                  <c:v>38554</c:v>
                </c:pt>
                <c:pt idx="4221">
                  <c:v>38555</c:v>
                </c:pt>
                <c:pt idx="4222">
                  <c:v>38558</c:v>
                </c:pt>
                <c:pt idx="4223">
                  <c:v>38559</c:v>
                </c:pt>
                <c:pt idx="4224">
                  <c:v>38560</c:v>
                </c:pt>
                <c:pt idx="4225">
                  <c:v>38561</c:v>
                </c:pt>
                <c:pt idx="4226">
                  <c:v>38562</c:v>
                </c:pt>
                <c:pt idx="4227">
                  <c:v>38565</c:v>
                </c:pt>
                <c:pt idx="4228">
                  <c:v>38566</c:v>
                </c:pt>
                <c:pt idx="4229">
                  <c:v>38567</c:v>
                </c:pt>
                <c:pt idx="4230">
                  <c:v>38568</c:v>
                </c:pt>
                <c:pt idx="4231">
                  <c:v>38569</c:v>
                </c:pt>
                <c:pt idx="4232">
                  <c:v>38572</c:v>
                </c:pt>
                <c:pt idx="4233">
                  <c:v>38573</c:v>
                </c:pt>
                <c:pt idx="4234">
                  <c:v>38574</c:v>
                </c:pt>
                <c:pt idx="4235">
                  <c:v>38575</c:v>
                </c:pt>
                <c:pt idx="4236">
                  <c:v>38576</c:v>
                </c:pt>
                <c:pt idx="4237">
                  <c:v>38579</c:v>
                </c:pt>
                <c:pt idx="4238">
                  <c:v>38580</c:v>
                </c:pt>
                <c:pt idx="4239">
                  <c:v>38581</c:v>
                </c:pt>
                <c:pt idx="4240">
                  <c:v>38582</c:v>
                </c:pt>
                <c:pt idx="4241">
                  <c:v>38583</c:v>
                </c:pt>
                <c:pt idx="4242">
                  <c:v>38586</c:v>
                </c:pt>
                <c:pt idx="4243">
                  <c:v>38587</c:v>
                </c:pt>
                <c:pt idx="4244">
                  <c:v>38588</c:v>
                </c:pt>
                <c:pt idx="4245">
                  <c:v>38589</c:v>
                </c:pt>
                <c:pt idx="4246">
                  <c:v>38590</c:v>
                </c:pt>
                <c:pt idx="4247">
                  <c:v>38593</c:v>
                </c:pt>
                <c:pt idx="4248">
                  <c:v>38594</c:v>
                </c:pt>
                <c:pt idx="4249">
                  <c:v>38595</c:v>
                </c:pt>
                <c:pt idx="4250">
                  <c:v>38596</c:v>
                </c:pt>
                <c:pt idx="4251">
                  <c:v>38597</c:v>
                </c:pt>
                <c:pt idx="4252">
                  <c:v>38600</c:v>
                </c:pt>
                <c:pt idx="4253">
                  <c:v>38601</c:v>
                </c:pt>
                <c:pt idx="4254">
                  <c:v>38602</c:v>
                </c:pt>
                <c:pt idx="4255">
                  <c:v>38603</c:v>
                </c:pt>
                <c:pt idx="4256">
                  <c:v>38604</c:v>
                </c:pt>
                <c:pt idx="4257">
                  <c:v>38607</c:v>
                </c:pt>
                <c:pt idx="4258">
                  <c:v>38608</c:v>
                </c:pt>
                <c:pt idx="4259">
                  <c:v>38609</c:v>
                </c:pt>
                <c:pt idx="4260">
                  <c:v>38610</c:v>
                </c:pt>
                <c:pt idx="4261">
                  <c:v>38611</c:v>
                </c:pt>
                <c:pt idx="4262">
                  <c:v>38614</c:v>
                </c:pt>
                <c:pt idx="4263">
                  <c:v>38615</c:v>
                </c:pt>
                <c:pt idx="4264">
                  <c:v>38616</c:v>
                </c:pt>
                <c:pt idx="4265">
                  <c:v>38617</c:v>
                </c:pt>
                <c:pt idx="4266">
                  <c:v>38618</c:v>
                </c:pt>
                <c:pt idx="4267">
                  <c:v>38621</c:v>
                </c:pt>
                <c:pt idx="4268">
                  <c:v>38622</c:v>
                </c:pt>
                <c:pt idx="4269">
                  <c:v>38623</c:v>
                </c:pt>
                <c:pt idx="4270">
                  <c:v>38624</c:v>
                </c:pt>
                <c:pt idx="4271">
                  <c:v>38625</c:v>
                </c:pt>
                <c:pt idx="4272">
                  <c:v>38628</c:v>
                </c:pt>
                <c:pt idx="4273">
                  <c:v>38629</c:v>
                </c:pt>
                <c:pt idx="4274">
                  <c:v>38630</c:v>
                </c:pt>
                <c:pt idx="4275">
                  <c:v>38631</c:v>
                </c:pt>
                <c:pt idx="4276">
                  <c:v>38632</c:v>
                </c:pt>
                <c:pt idx="4277">
                  <c:v>38635</c:v>
                </c:pt>
                <c:pt idx="4278">
                  <c:v>38636</c:v>
                </c:pt>
                <c:pt idx="4279">
                  <c:v>38637</c:v>
                </c:pt>
                <c:pt idx="4280">
                  <c:v>38638</c:v>
                </c:pt>
                <c:pt idx="4281">
                  <c:v>38639</c:v>
                </c:pt>
                <c:pt idx="4282">
                  <c:v>38642</c:v>
                </c:pt>
                <c:pt idx="4283">
                  <c:v>38643</c:v>
                </c:pt>
                <c:pt idx="4284">
                  <c:v>38644</c:v>
                </c:pt>
                <c:pt idx="4285">
                  <c:v>38645</c:v>
                </c:pt>
                <c:pt idx="4286">
                  <c:v>38646</c:v>
                </c:pt>
                <c:pt idx="4287">
                  <c:v>38649</c:v>
                </c:pt>
                <c:pt idx="4288">
                  <c:v>38650</c:v>
                </c:pt>
                <c:pt idx="4289">
                  <c:v>38651</c:v>
                </c:pt>
                <c:pt idx="4290">
                  <c:v>38652</c:v>
                </c:pt>
                <c:pt idx="4291">
                  <c:v>38653</c:v>
                </c:pt>
                <c:pt idx="4292">
                  <c:v>38656</c:v>
                </c:pt>
                <c:pt idx="4293">
                  <c:v>38657</c:v>
                </c:pt>
                <c:pt idx="4294">
                  <c:v>38658</c:v>
                </c:pt>
                <c:pt idx="4295">
                  <c:v>38659</c:v>
                </c:pt>
                <c:pt idx="4296">
                  <c:v>38660</c:v>
                </c:pt>
                <c:pt idx="4297">
                  <c:v>38663</c:v>
                </c:pt>
                <c:pt idx="4298">
                  <c:v>38664</c:v>
                </c:pt>
                <c:pt idx="4299">
                  <c:v>38665</c:v>
                </c:pt>
                <c:pt idx="4300">
                  <c:v>38666</c:v>
                </c:pt>
                <c:pt idx="4301">
                  <c:v>38667</c:v>
                </c:pt>
                <c:pt idx="4302">
                  <c:v>38670</c:v>
                </c:pt>
                <c:pt idx="4303">
                  <c:v>38671</c:v>
                </c:pt>
                <c:pt idx="4304">
                  <c:v>38672</c:v>
                </c:pt>
                <c:pt idx="4305">
                  <c:v>38673</c:v>
                </c:pt>
                <c:pt idx="4306">
                  <c:v>38674</c:v>
                </c:pt>
                <c:pt idx="4307">
                  <c:v>38677</c:v>
                </c:pt>
                <c:pt idx="4308">
                  <c:v>38678</c:v>
                </c:pt>
                <c:pt idx="4309">
                  <c:v>38679</c:v>
                </c:pt>
                <c:pt idx="4310">
                  <c:v>38680</c:v>
                </c:pt>
                <c:pt idx="4311">
                  <c:v>38681</c:v>
                </c:pt>
                <c:pt idx="4312">
                  <c:v>38684</c:v>
                </c:pt>
                <c:pt idx="4313">
                  <c:v>38685</c:v>
                </c:pt>
                <c:pt idx="4314">
                  <c:v>38686</c:v>
                </c:pt>
                <c:pt idx="4315">
                  <c:v>38687</c:v>
                </c:pt>
                <c:pt idx="4316">
                  <c:v>38688</c:v>
                </c:pt>
                <c:pt idx="4317">
                  <c:v>38691</c:v>
                </c:pt>
                <c:pt idx="4318">
                  <c:v>38692</c:v>
                </c:pt>
                <c:pt idx="4319">
                  <c:v>38693</c:v>
                </c:pt>
                <c:pt idx="4320">
                  <c:v>38694</c:v>
                </c:pt>
                <c:pt idx="4321">
                  <c:v>38695</c:v>
                </c:pt>
                <c:pt idx="4322">
                  <c:v>38698</c:v>
                </c:pt>
                <c:pt idx="4323">
                  <c:v>38699</c:v>
                </c:pt>
                <c:pt idx="4324">
                  <c:v>38700</c:v>
                </c:pt>
                <c:pt idx="4325">
                  <c:v>38701</c:v>
                </c:pt>
                <c:pt idx="4326">
                  <c:v>38702</c:v>
                </c:pt>
                <c:pt idx="4327">
                  <c:v>38705</c:v>
                </c:pt>
                <c:pt idx="4328">
                  <c:v>38706</c:v>
                </c:pt>
                <c:pt idx="4329">
                  <c:v>38707</c:v>
                </c:pt>
                <c:pt idx="4330">
                  <c:v>38708</c:v>
                </c:pt>
                <c:pt idx="4331">
                  <c:v>38709</c:v>
                </c:pt>
                <c:pt idx="4332">
                  <c:v>38712</c:v>
                </c:pt>
                <c:pt idx="4333">
                  <c:v>38713</c:v>
                </c:pt>
                <c:pt idx="4334">
                  <c:v>38714</c:v>
                </c:pt>
                <c:pt idx="4335">
                  <c:v>38715</c:v>
                </c:pt>
                <c:pt idx="4336">
                  <c:v>38716</c:v>
                </c:pt>
                <c:pt idx="4337">
                  <c:v>38719</c:v>
                </c:pt>
                <c:pt idx="4338">
                  <c:v>38720</c:v>
                </c:pt>
                <c:pt idx="4339">
                  <c:v>38721</c:v>
                </c:pt>
                <c:pt idx="4340">
                  <c:v>38722</c:v>
                </c:pt>
                <c:pt idx="4341">
                  <c:v>38723</c:v>
                </c:pt>
                <c:pt idx="4342">
                  <c:v>38726</c:v>
                </c:pt>
                <c:pt idx="4343">
                  <c:v>38727</c:v>
                </c:pt>
                <c:pt idx="4344">
                  <c:v>38728</c:v>
                </c:pt>
                <c:pt idx="4345">
                  <c:v>38729</c:v>
                </c:pt>
                <c:pt idx="4346">
                  <c:v>38730</c:v>
                </c:pt>
                <c:pt idx="4347">
                  <c:v>38733</c:v>
                </c:pt>
                <c:pt idx="4348">
                  <c:v>38734</c:v>
                </c:pt>
                <c:pt idx="4349">
                  <c:v>38735</c:v>
                </c:pt>
                <c:pt idx="4350">
                  <c:v>38736</c:v>
                </c:pt>
                <c:pt idx="4351">
                  <c:v>38737</c:v>
                </c:pt>
                <c:pt idx="4352">
                  <c:v>38740</c:v>
                </c:pt>
                <c:pt idx="4353">
                  <c:v>38741</c:v>
                </c:pt>
                <c:pt idx="4354">
                  <c:v>38742</c:v>
                </c:pt>
                <c:pt idx="4355">
                  <c:v>38743</c:v>
                </c:pt>
                <c:pt idx="4356">
                  <c:v>38744</c:v>
                </c:pt>
                <c:pt idx="4357">
                  <c:v>38747</c:v>
                </c:pt>
                <c:pt idx="4358">
                  <c:v>38748</c:v>
                </c:pt>
                <c:pt idx="4359">
                  <c:v>38749</c:v>
                </c:pt>
                <c:pt idx="4360">
                  <c:v>38750</c:v>
                </c:pt>
                <c:pt idx="4361">
                  <c:v>38751</c:v>
                </c:pt>
                <c:pt idx="4362">
                  <c:v>38754</c:v>
                </c:pt>
                <c:pt idx="4363">
                  <c:v>38755</c:v>
                </c:pt>
                <c:pt idx="4364">
                  <c:v>38756</c:v>
                </c:pt>
                <c:pt idx="4365">
                  <c:v>38757</c:v>
                </c:pt>
                <c:pt idx="4366">
                  <c:v>38758</c:v>
                </c:pt>
                <c:pt idx="4367">
                  <c:v>38761</c:v>
                </c:pt>
                <c:pt idx="4368">
                  <c:v>38762</c:v>
                </c:pt>
                <c:pt idx="4369">
                  <c:v>38763</c:v>
                </c:pt>
                <c:pt idx="4370">
                  <c:v>38764</c:v>
                </c:pt>
                <c:pt idx="4371">
                  <c:v>38765</c:v>
                </c:pt>
                <c:pt idx="4372">
                  <c:v>38768</c:v>
                </c:pt>
                <c:pt idx="4373">
                  <c:v>38769</c:v>
                </c:pt>
                <c:pt idx="4374">
                  <c:v>38770</c:v>
                </c:pt>
                <c:pt idx="4375">
                  <c:v>38771</c:v>
                </c:pt>
                <c:pt idx="4376">
                  <c:v>38772</c:v>
                </c:pt>
                <c:pt idx="4377">
                  <c:v>38775</c:v>
                </c:pt>
                <c:pt idx="4378">
                  <c:v>38776</c:v>
                </c:pt>
                <c:pt idx="4379">
                  <c:v>38777</c:v>
                </c:pt>
                <c:pt idx="4380">
                  <c:v>38778</c:v>
                </c:pt>
                <c:pt idx="4381">
                  <c:v>38779</c:v>
                </c:pt>
                <c:pt idx="4382">
                  <c:v>38782</c:v>
                </c:pt>
                <c:pt idx="4383">
                  <c:v>38783</c:v>
                </c:pt>
                <c:pt idx="4384">
                  <c:v>38784</c:v>
                </c:pt>
                <c:pt idx="4385">
                  <c:v>38785</c:v>
                </c:pt>
                <c:pt idx="4386">
                  <c:v>38786</c:v>
                </c:pt>
                <c:pt idx="4387">
                  <c:v>38789</c:v>
                </c:pt>
                <c:pt idx="4388">
                  <c:v>38790</c:v>
                </c:pt>
                <c:pt idx="4389">
                  <c:v>38791</c:v>
                </c:pt>
                <c:pt idx="4390">
                  <c:v>38792</c:v>
                </c:pt>
                <c:pt idx="4391">
                  <c:v>38793</c:v>
                </c:pt>
                <c:pt idx="4392">
                  <c:v>38796</c:v>
                </c:pt>
                <c:pt idx="4393">
                  <c:v>38797</c:v>
                </c:pt>
                <c:pt idx="4394">
                  <c:v>38798</c:v>
                </c:pt>
                <c:pt idx="4395">
                  <c:v>38799</c:v>
                </c:pt>
                <c:pt idx="4396">
                  <c:v>38800</c:v>
                </c:pt>
                <c:pt idx="4397">
                  <c:v>38803</c:v>
                </c:pt>
                <c:pt idx="4398">
                  <c:v>38804</c:v>
                </c:pt>
                <c:pt idx="4399">
                  <c:v>38805</c:v>
                </c:pt>
                <c:pt idx="4400">
                  <c:v>38806</c:v>
                </c:pt>
                <c:pt idx="4401">
                  <c:v>38807</c:v>
                </c:pt>
                <c:pt idx="4402">
                  <c:v>38810</c:v>
                </c:pt>
                <c:pt idx="4403">
                  <c:v>38811</c:v>
                </c:pt>
                <c:pt idx="4404">
                  <c:v>38812</c:v>
                </c:pt>
                <c:pt idx="4405">
                  <c:v>38813</c:v>
                </c:pt>
                <c:pt idx="4406">
                  <c:v>38814</c:v>
                </c:pt>
                <c:pt idx="4407">
                  <c:v>38817</c:v>
                </c:pt>
                <c:pt idx="4408">
                  <c:v>38818</c:v>
                </c:pt>
                <c:pt idx="4409">
                  <c:v>38819</c:v>
                </c:pt>
                <c:pt idx="4410">
                  <c:v>38820</c:v>
                </c:pt>
                <c:pt idx="4411">
                  <c:v>38821</c:v>
                </c:pt>
                <c:pt idx="4412">
                  <c:v>38824</c:v>
                </c:pt>
                <c:pt idx="4413">
                  <c:v>38825</c:v>
                </c:pt>
                <c:pt idx="4414">
                  <c:v>38826</c:v>
                </c:pt>
                <c:pt idx="4415">
                  <c:v>38827</c:v>
                </c:pt>
                <c:pt idx="4416">
                  <c:v>38828</c:v>
                </c:pt>
                <c:pt idx="4417">
                  <c:v>38831</c:v>
                </c:pt>
                <c:pt idx="4418">
                  <c:v>38832</c:v>
                </c:pt>
                <c:pt idx="4419">
                  <c:v>38833</c:v>
                </c:pt>
                <c:pt idx="4420">
                  <c:v>38834</c:v>
                </c:pt>
                <c:pt idx="4421">
                  <c:v>38835</c:v>
                </c:pt>
                <c:pt idx="4422">
                  <c:v>38838</c:v>
                </c:pt>
                <c:pt idx="4423">
                  <c:v>38839</c:v>
                </c:pt>
                <c:pt idx="4424">
                  <c:v>38840</c:v>
                </c:pt>
                <c:pt idx="4425">
                  <c:v>38841</c:v>
                </c:pt>
                <c:pt idx="4426">
                  <c:v>38842</c:v>
                </c:pt>
                <c:pt idx="4427">
                  <c:v>38845</c:v>
                </c:pt>
                <c:pt idx="4428">
                  <c:v>38846</c:v>
                </c:pt>
                <c:pt idx="4429">
                  <c:v>38847</c:v>
                </c:pt>
                <c:pt idx="4430">
                  <c:v>38848</c:v>
                </c:pt>
                <c:pt idx="4431">
                  <c:v>38849</c:v>
                </c:pt>
                <c:pt idx="4432">
                  <c:v>38852</c:v>
                </c:pt>
                <c:pt idx="4433">
                  <c:v>38853</c:v>
                </c:pt>
                <c:pt idx="4434">
                  <c:v>38854</c:v>
                </c:pt>
                <c:pt idx="4435">
                  <c:v>38855</c:v>
                </c:pt>
                <c:pt idx="4436">
                  <c:v>38856</c:v>
                </c:pt>
                <c:pt idx="4437">
                  <c:v>38859</c:v>
                </c:pt>
                <c:pt idx="4438">
                  <c:v>38860</c:v>
                </c:pt>
                <c:pt idx="4439">
                  <c:v>38861</c:v>
                </c:pt>
                <c:pt idx="4440">
                  <c:v>38862</c:v>
                </c:pt>
                <c:pt idx="4441">
                  <c:v>38863</c:v>
                </c:pt>
                <c:pt idx="4442">
                  <c:v>38866</c:v>
                </c:pt>
                <c:pt idx="4443">
                  <c:v>38867</c:v>
                </c:pt>
                <c:pt idx="4444">
                  <c:v>38868</c:v>
                </c:pt>
                <c:pt idx="4445">
                  <c:v>38869</c:v>
                </c:pt>
                <c:pt idx="4446">
                  <c:v>38870</c:v>
                </c:pt>
                <c:pt idx="4447">
                  <c:v>38873</c:v>
                </c:pt>
                <c:pt idx="4448">
                  <c:v>38874</c:v>
                </c:pt>
                <c:pt idx="4449">
                  <c:v>38875</c:v>
                </c:pt>
                <c:pt idx="4450">
                  <c:v>38876</c:v>
                </c:pt>
                <c:pt idx="4451">
                  <c:v>38877</c:v>
                </c:pt>
                <c:pt idx="4452">
                  <c:v>38880</c:v>
                </c:pt>
                <c:pt idx="4453">
                  <c:v>38881</c:v>
                </c:pt>
                <c:pt idx="4454">
                  <c:v>38882</c:v>
                </c:pt>
                <c:pt idx="4455">
                  <c:v>38883</c:v>
                </c:pt>
                <c:pt idx="4456">
                  <c:v>38884</c:v>
                </c:pt>
                <c:pt idx="4457">
                  <c:v>38887</c:v>
                </c:pt>
                <c:pt idx="4458">
                  <c:v>38888</c:v>
                </c:pt>
                <c:pt idx="4459">
                  <c:v>38889</c:v>
                </c:pt>
                <c:pt idx="4460">
                  <c:v>38890</c:v>
                </c:pt>
                <c:pt idx="4461">
                  <c:v>38891</c:v>
                </c:pt>
                <c:pt idx="4462">
                  <c:v>38894</c:v>
                </c:pt>
                <c:pt idx="4463">
                  <c:v>38895</c:v>
                </c:pt>
                <c:pt idx="4464">
                  <c:v>38896</c:v>
                </c:pt>
                <c:pt idx="4465">
                  <c:v>38897</c:v>
                </c:pt>
                <c:pt idx="4466">
                  <c:v>38898</c:v>
                </c:pt>
                <c:pt idx="4467">
                  <c:v>38901</c:v>
                </c:pt>
                <c:pt idx="4468">
                  <c:v>38902</c:v>
                </c:pt>
                <c:pt idx="4469">
                  <c:v>38903</c:v>
                </c:pt>
                <c:pt idx="4470">
                  <c:v>38904</c:v>
                </c:pt>
                <c:pt idx="4471">
                  <c:v>38905</c:v>
                </c:pt>
                <c:pt idx="4472">
                  <c:v>38908</c:v>
                </c:pt>
                <c:pt idx="4473">
                  <c:v>38909</c:v>
                </c:pt>
                <c:pt idx="4474">
                  <c:v>38910</c:v>
                </c:pt>
                <c:pt idx="4475">
                  <c:v>38911</c:v>
                </c:pt>
                <c:pt idx="4476">
                  <c:v>38912</c:v>
                </c:pt>
                <c:pt idx="4477">
                  <c:v>38915</c:v>
                </c:pt>
                <c:pt idx="4478">
                  <c:v>38916</c:v>
                </c:pt>
                <c:pt idx="4479">
                  <c:v>38917</c:v>
                </c:pt>
                <c:pt idx="4480">
                  <c:v>38918</c:v>
                </c:pt>
                <c:pt idx="4481">
                  <c:v>38919</c:v>
                </c:pt>
                <c:pt idx="4482">
                  <c:v>38922</c:v>
                </c:pt>
                <c:pt idx="4483">
                  <c:v>38923</c:v>
                </c:pt>
                <c:pt idx="4484">
                  <c:v>38924</c:v>
                </c:pt>
                <c:pt idx="4485">
                  <c:v>38925</c:v>
                </c:pt>
                <c:pt idx="4486">
                  <c:v>38926</c:v>
                </c:pt>
                <c:pt idx="4487">
                  <c:v>38929</c:v>
                </c:pt>
                <c:pt idx="4488">
                  <c:v>38930</c:v>
                </c:pt>
                <c:pt idx="4489">
                  <c:v>38931</c:v>
                </c:pt>
                <c:pt idx="4490">
                  <c:v>38932</c:v>
                </c:pt>
                <c:pt idx="4491">
                  <c:v>38933</c:v>
                </c:pt>
                <c:pt idx="4492">
                  <c:v>38936</c:v>
                </c:pt>
                <c:pt idx="4493">
                  <c:v>38937</c:v>
                </c:pt>
                <c:pt idx="4494">
                  <c:v>38938</c:v>
                </c:pt>
                <c:pt idx="4495">
                  <c:v>38939</c:v>
                </c:pt>
                <c:pt idx="4496">
                  <c:v>38940</c:v>
                </c:pt>
                <c:pt idx="4497">
                  <c:v>38943</c:v>
                </c:pt>
                <c:pt idx="4498">
                  <c:v>38944</c:v>
                </c:pt>
                <c:pt idx="4499">
                  <c:v>38945</c:v>
                </c:pt>
                <c:pt idx="4500">
                  <c:v>38946</c:v>
                </c:pt>
                <c:pt idx="4501">
                  <c:v>38947</c:v>
                </c:pt>
                <c:pt idx="4502">
                  <c:v>38950</c:v>
                </c:pt>
                <c:pt idx="4503">
                  <c:v>38951</c:v>
                </c:pt>
                <c:pt idx="4504">
                  <c:v>38952</c:v>
                </c:pt>
                <c:pt idx="4505">
                  <c:v>38953</c:v>
                </c:pt>
                <c:pt idx="4506">
                  <c:v>38954</c:v>
                </c:pt>
                <c:pt idx="4507">
                  <c:v>38957</c:v>
                </c:pt>
                <c:pt idx="4508">
                  <c:v>38958</c:v>
                </c:pt>
                <c:pt idx="4509">
                  <c:v>38959</c:v>
                </c:pt>
                <c:pt idx="4510">
                  <c:v>38960</c:v>
                </c:pt>
                <c:pt idx="4511">
                  <c:v>38961</c:v>
                </c:pt>
                <c:pt idx="4512">
                  <c:v>38964</c:v>
                </c:pt>
                <c:pt idx="4513">
                  <c:v>38965</c:v>
                </c:pt>
                <c:pt idx="4514">
                  <c:v>38966</c:v>
                </c:pt>
                <c:pt idx="4515">
                  <c:v>38967</c:v>
                </c:pt>
                <c:pt idx="4516">
                  <c:v>38968</c:v>
                </c:pt>
                <c:pt idx="4517">
                  <c:v>38971</c:v>
                </c:pt>
                <c:pt idx="4518">
                  <c:v>38972</c:v>
                </c:pt>
                <c:pt idx="4519">
                  <c:v>38973</c:v>
                </c:pt>
                <c:pt idx="4520">
                  <c:v>38974</c:v>
                </c:pt>
                <c:pt idx="4521">
                  <c:v>38975</c:v>
                </c:pt>
                <c:pt idx="4522">
                  <c:v>38978</c:v>
                </c:pt>
                <c:pt idx="4523">
                  <c:v>38979</c:v>
                </c:pt>
                <c:pt idx="4524">
                  <c:v>38980</c:v>
                </c:pt>
                <c:pt idx="4525">
                  <c:v>38981</c:v>
                </c:pt>
                <c:pt idx="4526">
                  <c:v>38982</c:v>
                </c:pt>
                <c:pt idx="4527">
                  <c:v>38985</c:v>
                </c:pt>
                <c:pt idx="4528">
                  <c:v>38986</c:v>
                </c:pt>
                <c:pt idx="4529">
                  <c:v>38987</c:v>
                </c:pt>
                <c:pt idx="4530">
                  <c:v>38988</c:v>
                </c:pt>
                <c:pt idx="4531">
                  <c:v>38989</c:v>
                </c:pt>
                <c:pt idx="4532">
                  <c:v>38992</c:v>
                </c:pt>
                <c:pt idx="4533">
                  <c:v>38993</c:v>
                </c:pt>
                <c:pt idx="4534">
                  <c:v>38994</c:v>
                </c:pt>
                <c:pt idx="4535">
                  <c:v>38995</c:v>
                </c:pt>
                <c:pt idx="4536">
                  <c:v>38996</c:v>
                </c:pt>
                <c:pt idx="4537">
                  <c:v>38999</c:v>
                </c:pt>
                <c:pt idx="4538">
                  <c:v>39000</c:v>
                </c:pt>
                <c:pt idx="4539">
                  <c:v>39001</c:v>
                </c:pt>
                <c:pt idx="4540">
                  <c:v>39002</c:v>
                </c:pt>
                <c:pt idx="4541">
                  <c:v>39003</c:v>
                </c:pt>
                <c:pt idx="4542">
                  <c:v>39006</c:v>
                </c:pt>
                <c:pt idx="4543">
                  <c:v>39007</c:v>
                </c:pt>
                <c:pt idx="4544">
                  <c:v>39008</c:v>
                </c:pt>
                <c:pt idx="4545">
                  <c:v>39009</c:v>
                </c:pt>
                <c:pt idx="4546">
                  <c:v>39010</c:v>
                </c:pt>
                <c:pt idx="4547">
                  <c:v>39013</c:v>
                </c:pt>
                <c:pt idx="4548">
                  <c:v>39014</c:v>
                </c:pt>
                <c:pt idx="4549">
                  <c:v>39015</c:v>
                </c:pt>
                <c:pt idx="4550">
                  <c:v>39016</c:v>
                </c:pt>
                <c:pt idx="4551">
                  <c:v>39017</c:v>
                </c:pt>
                <c:pt idx="4552">
                  <c:v>39020</c:v>
                </c:pt>
                <c:pt idx="4553">
                  <c:v>39021</c:v>
                </c:pt>
                <c:pt idx="4554">
                  <c:v>39022</c:v>
                </c:pt>
                <c:pt idx="4555">
                  <c:v>39023</c:v>
                </c:pt>
                <c:pt idx="4556">
                  <c:v>39024</c:v>
                </c:pt>
                <c:pt idx="4557">
                  <c:v>39027</c:v>
                </c:pt>
                <c:pt idx="4558">
                  <c:v>39028</c:v>
                </c:pt>
                <c:pt idx="4559">
                  <c:v>39029</c:v>
                </c:pt>
                <c:pt idx="4560">
                  <c:v>39030</c:v>
                </c:pt>
                <c:pt idx="4561">
                  <c:v>39031</c:v>
                </c:pt>
                <c:pt idx="4562">
                  <c:v>39034</c:v>
                </c:pt>
                <c:pt idx="4563">
                  <c:v>39035</c:v>
                </c:pt>
                <c:pt idx="4564">
                  <c:v>39036</c:v>
                </c:pt>
                <c:pt idx="4565">
                  <c:v>39037</c:v>
                </c:pt>
                <c:pt idx="4566">
                  <c:v>39038</c:v>
                </c:pt>
                <c:pt idx="4567">
                  <c:v>39041</c:v>
                </c:pt>
                <c:pt idx="4568">
                  <c:v>39042</c:v>
                </c:pt>
                <c:pt idx="4569">
                  <c:v>39043</c:v>
                </c:pt>
                <c:pt idx="4570">
                  <c:v>39044</c:v>
                </c:pt>
                <c:pt idx="4571">
                  <c:v>39045</c:v>
                </c:pt>
                <c:pt idx="4572">
                  <c:v>39048</c:v>
                </c:pt>
                <c:pt idx="4573">
                  <c:v>39049</c:v>
                </c:pt>
                <c:pt idx="4574">
                  <c:v>39050</c:v>
                </c:pt>
                <c:pt idx="4575">
                  <c:v>39051</c:v>
                </c:pt>
                <c:pt idx="4576">
                  <c:v>39052</c:v>
                </c:pt>
                <c:pt idx="4577">
                  <c:v>39055</c:v>
                </c:pt>
                <c:pt idx="4578">
                  <c:v>39056</c:v>
                </c:pt>
                <c:pt idx="4579">
                  <c:v>39057</c:v>
                </c:pt>
                <c:pt idx="4580">
                  <c:v>39058</c:v>
                </c:pt>
                <c:pt idx="4581">
                  <c:v>39059</c:v>
                </c:pt>
                <c:pt idx="4582">
                  <c:v>39062</c:v>
                </c:pt>
                <c:pt idx="4583">
                  <c:v>39063</c:v>
                </c:pt>
                <c:pt idx="4584">
                  <c:v>39064</c:v>
                </c:pt>
                <c:pt idx="4585">
                  <c:v>39065</c:v>
                </c:pt>
                <c:pt idx="4586">
                  <c:v>39066</c:v>
                </c:pt>
                <c:pt idx="4587">
                  <c:v>39069</c:v>
                </c:pt>
                <c:pt idx="4588">
                  <c:v>39070</c:v>
                </c:pt>
                <c:pt idx="4589">
                  <c:v>39071</c:v>
                </c:pt>
                <c:pt idx="4590">
                  <c:v>39072</c:v>
                </c:pt>
                <c:pt idx="4591">
                  <c:v>39073</c:v>
                </c:pt>
                <c:pt idx="4592">
                  <c:v>39076</c:v>
                </c:pt>
                <c:pt idx="4593">
                  <c:v>39077</c:v>
                </c:pt>
                <c:pt idx="4594">
                  <c:v>39078</c:v>
                </c:pt>
                <c:pt idx="4595">
                  <c:v>39079</c:v>
                </c:pt>
                <c:pt idx="4596">
                  <c:v>39080</c:v>
                </c:pt>
                <c:pt idx="4597">
                  <c:v>39083</c:v>
                </c:pt>
                <c:pt idx="4598">
                  <c:v>39084</c:v>
                </c:pt>
                <c:pt idx="4599">
                  <c:v>39085</c:v>
                </c:pt>
                <c:pt idx="4600">
                  <c:v>39086</c:v>
                </c:pt>
                <c:pt idx="4601">
                  <c:v>39087</c:v>
                </c:pt>
                <c:pt idx="4602">
                  <c:v>39090</c:v>
                </c:pt>
                <c:pt idx="4603">
                  <c:v>39091</c:v>
                </c:pt>
                <c:pt idx="4604">
                  <c:v>39092</c:v>
                </c:pt>
                <c:pt idx="4605">
                  <c:v>39093</c:v>
                </c:pt>
                <c:pt idx="4606">
                  <c:v>39094</c:v>
                </c:pt>
                <c:pt idx="4607">
                  <c:v>39097</c:v>
                </c:pt>
                <c:pt idx="4608">
                  <c:v>39098</c:v>
                </c:pt>
                <c:pt idx="4609">
                  <c:v>39099</c:v>
                </c:pt>
                <c:pt idx="4610">
                  <c:v>39100</c:v>
                </c:pt>
                <c:pt idx="4611">
                  <c:v>39101</c:v>
                </c:pt>
                <c:pt idx="4612">
                  <c:v>39104</c:v>
                </c:pt>
                <c:pt idx="4613">
                  <c:v>39105</c:v>
                </c:pt>
                <c:pt idx="4614">
                  <c:v>39106</c:v>
                </c:pt>
                <c:pt idx="4615">
                  <c:v>39107</c:v>
                </c:pt>
                <c:pt idx="4616">
                  <c:v>39108</c:v>
                </c:pt>
                <c:pt idx="4617">
                  <c:v>39111</c:v>
                </c:pt>
                <c:pt idx="4618">
                  <c:v>39112</c:v>
                </c:pt>
                <c:pt idx="4619">
                  <c:v>39113</c:v>
                </c:pt>
                <c:pt idx="4620">
                  <c:v>39114</c:v>
                </c:pt>
                <c:pt idx="4621">
                  <c:v>39115</c:v>
                </c:pt>
                <c:pt idx="4622">
                  <c:v>39118</c:v>
                </c:pt>
                <c:pt idx="4623">
                  <c:v>39119</c:v>
                </c:pt>
                <c:pt idx="4624">
                  <c:v>39120</c:v>
                </c:pt>
                <c:pt idx="4625">
                  <c:v>39121</c:v>
                </c:pt>
                <c:pt idx="4626">
                  <c:v>39122</c:v>
                </c:pt>
                <c:pt idx="4627">
                  <c:v>39125</c:v>
                </c:pt>
                <c:pt idx="4628">
                  <c:v>39126</c:v>
                </c:pt>
                <c:pt idx="4629">
                  <c:v>39127</c:v>
                </c:pt>
                <c:pt idx="4630">
                  <c:v>39128</c:v>
                </c:pt>
                <c:pt idx="4631">
                  <c:v>39129</c:v>
                </c:pt>
                <c:pt idx="4632">
                  <c:v>39132</c:v>
                </c:pt>
                <c:pt idx="4633">
                  <c:v>39133</c:v>
                </c:pt>
                <c:pt idx="4634">
                  <c:v>39134</c:v>
                </c:pt>
                <c:pt idx="4635">
                  <c:v>39135</c:v>
                </c:pt>
                <c:pt idx="4636">
                  <c:v>39136</c:v>
                </c:pt>
                <c:pt idx="4637">
                  <c:v>39139</c:v>
                </c:pt>
                <c:pt idx="4638">
                  <c:v>39140</c:v>
                </c:pt>
                <c:pt idx="4639">
                  <c:v>39141</c:v>
                </c:pt>
                <c:pt idx="4640">
                  <c:v>39142</c:v>
                </c:pt>
                <c:pt idx="4641">
                  <c:v>39143</c:v>
                </c:pt>
                <c:pt idx="4642">
                  <c:v>39146</c:v>
                </c:pt>
                <c:pt idx="4643">
                  <c:v>39147</c:v>
                </c:pt>
                <c:pt idx="4644">
                  <c:v>39148</c:v>
                </c:pt>
                <c:pt idx="4645">
                  <c:v>39149</c:v>
                </c:pt>
                <c:pt idx="4646">
                  <c:v>39150</c:v>
                </c:pt>
                <c:pt idx="4647">
                  <c:v>39153</c:v>
                </c:pt>
                <c:pt idx="4648">
                  <c:v>39154</c:v>
                </c:pt>
                <c:pt idx="4649">
                  <c:v>39155</c:v>
                </c:pt>
                <c:pt idx="4650">
                  <c:v>39156</c:v>
                </c:pt>
                <c:pt idx="4651">
                  <c:v>39157</c:v>
                </c:pt>
                <c:pt idx="4652">
                  <c:v>39160</c:v>
                </c:pt>
                <c:pt idx="4653">
                  <c:v>39161</c:v>
                </c:pt>
                <c:pt idx="4654">
                  <c:v>39162</c:v>
                </c:pt>
                <c:pt idx="4655">
                  <c:v>39163</c:v>
                </c:pt>
                <c:pt idx="4656">
                  <c:v>39164</c:v>
                </c:pt>
                <c:pt idx="4657">
                  <c:v>39167</c:v>
                </c:pt>
                <c:pt idx="4658">
                  <c:v>39168</c:v>
                </c:pt>
                <c:pt idx="4659">
                  <c:v>39169</c:v>
                </c:pt>
                <c:pt idx="4660">
                  <c:v>39170</c:v>
                </c:pt>
                <c:pt idx="4661">
                  <c:v>39171</c:v>
                </c:pt>
                <c:pt idx="4662">
                  <c:v>39174</c:v>
                </c:pt>
                <c:pt idx="4663">
                  <c:v>39175</c:v>
                </c:pt>
                <c:pt idx="4664">
                  <c:v>39176</c:v>
                </c:pt>
                <c:pt idx="4665">
                  <c:v>39177</c:v>
                </c:pt>
                <c:pt idx="4666">
                  <c:v>39178</c:v>
                </c:pt>
                <c:pt idx="4667">
                  <c:v>39181</c:v>
                </c:pt>
                <c:pt idx="4668">
                  <c:v>39182</c:v>
                </c:pt>
                <c:pt idx="4669">
                  <c:v>39183</c:v>
                </c:pt>
                <c:pt idx="4670">
                  <c:v>39184</c:v>
                </c:pt>
                <c:pt idx="4671">
                  <c:v>39185</c:v>
                </c:pt>
                <c:pt idx="4672">
                  <c:v>39188</c:v>
                </c:pt>
                <c:pt idx="4673">
                  <c:v>39189</c:v>
                </c:pt>
                <c:pt idx="4674">
                  <c:v>39190</c:v>
                </c:pt>
                <c:pt idx="4675">
                  <c:v>39191</c:v>
                </c:pt>
                <c:pt idx="4676">
                  <c:v>39192</c:v>
                </c:pt>
                <c:pt idx="4677">
                  <c:v>39195</c:v>
                </c:pt>
                <c:pt idx="4678">
                  <c:v>39196</c:v>
                </c:pt>
                <c:pt idx="4679">
                  <c:v>39197</c:v>
                </c:pt>
                <c:pt idx="4680">
                  <c:v>39198</c:v>
                </c:pt>
                <c:pt idx="4681">
                  <c:v>39199</c:v>
                </c:pt>
                <c:pt idx="4682">
                  <c:v>39202</c:v>
                </c:pt>
                <c:pt idx="4683">
                  <c:v>39203</c:v>
                </c:pt>
                <c:pt idx="4684">
                  <c:v>39204</c:v>
                </c:pt>
                <c:pt idx="4685">
                  <c:v>39205</c:v>
                </c:pt>
                <c:pt idx="4686">
                  <c:v>39206</c:v>
                </c:pt>
                <c:pt idx="4687">
                  <c:v>39209</c:v>
                </c:pt>
                <c:pt idx="4688">
                  <c:v>39210</c:v>
                </c:pt>
                <c:pt idx="4689">
                  <c:v>39211</c:v>
                </c:pt>
                <c:pt idx="4690">
                  <c:v>39212</c:v>
                </c:pt>
                <c:pt idx="4691">
                  <c:v>39213</c:v>
                </c:pt>
                <c:pt idx="4692">
                  <c:v>39216</c:v>
                </c:pt>
                <c:pt idx="4693">
                  <c:v>39217</c:v>
                </c:pt>
                <c:pt idx="4694">
                  <c:v>39218</c:v>
                </c:pt>
                <c:pt idx="4695">
                  <c:v>39219</c:v>
                </c:pt>
                <c:pt idx="4696">
                  <c:v>39220</c:v>
                </c:pt>
                <c:pt idx="4697">
                  <c:v>39223</c:v>
                </c:pt>
                <c:pt idx="4698">
                  <c:v>39224</c:v>
                </c:pt>
                <c:pt idx="4699">
                  <c:v>39225</c:v>
                </c:pt>
                <c:pt idx="4700">
                  <c:v>39226</c:v>
                </c:pt>
                <c:pt idx="4701">
                  <c:v>39227</c:v>
                </c:pt>
                <c:pt idx="4702">
                  <c:v>39230</c:v>
                </c:pt>
                <c:pt idx="4703">
                  <c:v>39231</c:v>
                </c:pt>
                <c:pt idx="4704">
                  <c:v>39232</c:v>
                </c:pt>
                <c:pt idx="4705">
                  <c:v>39233</c:v>
                </c:pt>
                <c:pt idx="4706">
                  <c:v>39234</c:v>
                </c:pt>
                <c:pt idx="4707">
                  <c:v>39237</c:v>
                </c:pt>
                <c:pt idx="4708">
                  <c:v>39238</c:v>
                </c:pt>
                <c:pt idx="4709">
                  <c:v>39239</c:v>
                </c:pt>
                <c:pt idx="4710">
                  <c:v>39240</c:v>
                </c:pt>
                <c:pt idx="4711">
                  <c:v>39241</c:v>
                </c:pt>
                <c:pt idx="4712">
                  <c:v>39244</c:v>
                </c:pt>
                <c:pt idx="4713">
                  <c:v>39245</c:v>
                </c:pt>
                <c:pt idx="4714">
                  <c:v>39246</c:v>
                </c:pt>
                <c:pt idx="4715">
                  <c:v>39247</c:v>
                </c:pt>
                <c:pt idx="4716">
                  <c:v>39248</c:v>
                </c:pt>
                <c:pt idx="4717">
                  <c:v>39251</c:v>
                </c:pt>
                <c:pt idx="4718">
                  <c:v>39252</c:v>
                </c:pt>
                <c:pt idx="4719">
                  <c:v>39253</c:v>
                </c:pt>
                <c:pt idx="4720">
                  <c:v>39254</c:v>
                </c:pt>
                <c:pt idx="4721">
                  <c:v>39255</c:v>
                </c:pt>
                <c:pt idx="4722">
                  <c:v>39258</c:v>
                </c:pt>
                <c:pt idx="4723">
                  <c:v>39259</c:v>
                </c:pt>
                <c:pt idx="4724">
                  <c:v>39260</c:v>
                </c:pt>
                <c:pt idx="4725">
                  <c:v>39261</c:v>
                </c:pt>
                <c:pt idx="4726">
                  <c:v>39262</c:v>
                </c:pt>
                <c:pt idx="4727">
                  <c:v>39265</c:v>
                </c:pt>
                <c:pt idx="4728">
                  <c:v>39266</c:v>
                </c:pt>
                <c:pt idx="4729">
                  <c:v>39267</c:v>
                </c:pt>
                <c:pt idx="4730">
                  <c:v>39268</c:v>
                </c:pt>
                <c:pt idx="4731">
                  <c:v>39269</c:v>
                </c:pt>
                <c:pt idx="4732">
                  <c:v>39272</c:v>
                </c:pt>
                <c:pt idx="4733">
                  <c:v>39273</c:v>
                </c:pt>
                <c:pt idx="4734">
                  <c:v>39274</c:v>
                </c:pt>
                <c:pt idx="4735">
                  <c:v>39275</c:v>
                </c:pt>
                <c:pt idx="4736">
                  <c:v>39276</c:v>
                </c:pt>
                <c:pt idx="4737">
                  <c:v>39279</c:v>
                </c:pt>
                <c:pt idx="4738">
                  <c:v>39280</c:v>
                </c:pt>
                <c:pt idx="4739">
                  <c:v>39281</c:v>
                </c:pt>
                <c:pt idx="4740">
                  <c:v>39282</c:v>
                </c:pt>
                <c:pt idx="4741">
                  <c:v>39283</c:v>
                </c:pt>
                <c:pt idx="4742">
                  <c:v>39286</c:v>
                </c:pt>
                <c:pt idx="4743">
                  <c:v>39287</c:v>
                </c:pt>
                <c:pt idx="4744">
                  <c:v>39288</c:v>
                </c:pt>
                <c:pt idx="4745">
                  <c:v>39289</c:v>
                </c:pt>
                <c:pt idx="4746">
                  <c:v>39290</c:v>
                </c:pt>
                <c:pt idx="4747">
                  <c:v>39293</c:v>
                </c:pt>
                <c:pt idx="4748">
                  <c:v>39294</c:v>
                </c:pt>
                <c:pt idx="4749">
                  <c:v>39295</c:v>
                </c:pt>
                <c:pt idx="4750">
                  <c:v>39296</c:v>
                </c:pt>
                <c:pt idx="4751">
                  <c:v>39297</c:v>
                </c:pt>
                <c:pt idx="4752">
                  <c:v>39300</c:v>
                </c:pt>
                <c:pt idx="4753">
                  <c:v>39301</c:v>
                </c:pt>
                <c:pt idx="4754">
                  <c:v>39302</c:v>
                </c:pt>
                <c:pt idx="4755">
                  <c:v>39303</c:v>
                </c:pt>
                <c:pt idx="4756">
                  <c:v>39304</c:v>
                </c:pt>
                <c:pt idx="4757">
                  <c:v>39307</c:v>
                </c:pt>
                <c:pt idx="4758">
                  <c:v>39308</c:v>
                </c:pt>
                <c:pt idx="4759">
                  <c:v>39309</c:v>
                </c:pt>
                <c:pt idx="4760">
                  <c:v>39310</c:v>
                </c:pt>
                <c:pt idx="4761">
                  <c:v>39311</c:v>
                </c:pt>
                <c:pt idx="4762">
                  <c:v>39314</c:v>
                </c:pt>
                <c:pt idx="4763">
                  <c:v>39315</c:v>
                </c:pt>
                <c:pt idx="4764">
                  <c:v>39316</c:v>
                </c:pt>
                <c:pt idx="4765">
                  <c:v>39317</c:v>
                </c:pt>
                <c:pt idx="4766">
                  <c:v>39318</c:v>
                </c:pt>
                <c:pt idx="4767">
                  <c:v>39321</c:v>
                </c:pt>
                <c:pt idx="4768">
                  <c:v>39322</c:v>
                </c:pt>
                <c:pt idx="4769">
                  <c:v>39323</c:v>
                </c:pt>
                <c:pt idx="4770">
                  <c:v>39324</c:v>
                </c:pt>
                <c:pt idx="4771">
                  <c:v>39325</c:v>
                </c:pt>
                <c:pt idx="4772">
                  <c:v>39328</c:v>
                </c:pt>
                <c:pt idx="4773">
                  <c:v>39329</c:v>
                </c:pt>
                <c:pt idx="4774">
                  <c:v>39330</c:v>
                </c:pt>
                <c:pt idx="4775">
                  <c:v>39331</c:v>
                </c:pt>
                <c:pt idx="4776">
                  <c:v>39332</c:v>
                </c:pt>
                <c:pt idx="4777">
                  <c:v>39335</c:v>
                </c:pt>
                <c:pt idx="4778">
                  <c:v>39336</c:v>
                </c:pt>
                <c:pt idx="4779">
                  <c:v>39337</c:v>
                </c:pt>
                <c:pt idx="4780">
                  <c:v>39338</c:v>
                </c:pt>
                <c:pt idx="4781">
                  <c:v>39339</c:v>
                </c:pt>
                <c:pt idx="4782">
                  <c:v>39342</c:v>
                </c:pt>
                <c:pt idx="4783">
                  <c:v>39343</c:v>
                </c:pt>
                <c:pt idx="4784">
                  <c:v>39344</c:v>
                </c:pt>
                <c:pt idx="4785">
                  <c:v>39345</c:v>
                </c:pt>
                <c:pt idx="4786">
                  <c:v>39346</c:v>
                </c:pt>
                <c:pt idx="4787">
                  <c:v>39349</c:v>
                </c:pt>
                <c:pt idx="4788">
                  <c:v>39350</c:v>
                </c:pt>
                <c:pt idx="4789">
                  <c:v>39351</c:v>
                </c:pt>
                <c:pt idx="4790">
                  <c:v>39352</c:v>
                </c:pt>
                <c:pt idx="4791">
                  <c:v>39353</c:v>
                </c:pt>
                <c:pt idx="4792">
                  <c:v>39356</c:v>
                </c:pt>
                <c:pt idx="4793">
                  <c:v>39357</c:v>
                </c:pt>
                <c:pt idx="4794">
                  <c:v>39358</c:v>
                </c:pt>
                <c:pt idx="4795">
                  <c:v>39359</c:v>
                </c:pt>
                <c:pt idx="4796">
                  <c:v>39360</c:v>
                </c:pt>
                <c:pt idx="4797">
                  <c:v>39363</c:v>
                </c:pt>
                <c:pt idx="4798">
                  <c:v>39364</c:v>
                </c:pt>
                <c:pt idx="4799">
                  <c:v>39365</c:v>
                </c:pt>
                <c:pt idx="4800">
                  <c:v>39366</c:v>
                </c:pt>
                <c:pt idx="4801">
                  <c:v>39367</c:v>
                </c:pt>
                <c:pt idx="4802">
                  <c:v>39370</c:v>
                </c:pt>
                <c:pt idx="4803">
                  <c:v>39371</c:v>
                </c:pt>
                <c:pt idx="4804">
                  <c:v>39372</c:v>
                </c:pt>
                <c:pt idx="4805">
                  <c:v>39373</c:v>
                </c:pt>
                <c:pt idx="4806">
                  <c:v>39374</c:v>
                </c:pt>
                <c:pt idx="4807">
                  <c:v>39377</c:v>
                </c:pt>
                <c:pt idx="4808">
                  <c:v>39378</c:v>
                </c:pt>
                <c:pt idx="4809">
                  <c:v>39379</c:v>
                </c:pt>
                <c:pt idx="4810">
                  <c:v>39380</c:v>
                </c:pt>
                <c:pt idx="4811">
                  <c:v>39381</c:v>
                </c:pt>
                <c:pt idx="4812">
                  <c:v>39384</c:v>
                </c:pt>
                <c:pt idx="4813">
                  <c:v>39385</c:v>
                </c:pt>
                <c:pt idx="4814">
                  <c:v>39386</c:v>
                </c:pt>
                <c:pt idx="4815">
                  <c:v>39387</c:v>
                </c:pt>
                <c:pt idx="4816">
                  <c:v>39388</c:v>
                </c:pt>
                <c:pt idx="4817">
                  <c:v>39391</c:v>
                </c:pt>
                <c:pt idx="4818">
                  <c:v>39392</c:v>
                </c:pt>
                <c:pt idx="4819">
                  <c:v>39393</c:v>
                </c:pt>
                <c:pt idx="4820">
                  <c:v>39394</c:v>
                </c:pt>
                <c:pt idx="4821">
                  <c:v>39395</c:v>
                </c:pt>
                <c:pt idx="4822">
                  <c:v>39398</c:v>
                </c:pt>
                <c:pt idx="4823">
                  <c:v>39399</c:v>
                </c:pt>
                <c:pt idx="4824">
                  <c:v>39400</c:v>
                </c:pt>
                <c:pt idx="4825">
                  <c:v>39401</c:v>
                </c:pt>
                <c:pt idx="4826">
                  <c:v>39402</c:v>
                </c:pt>
                <c:pt idx="4827">
                  <c:v>39405</c:v>
                </c:pt>
                <c:pt idx="4828">
                  <c:v>39406</c:v>
                </c:pt>
                <c:pt idx="4829">
                  <c:v>39407</c:v>
                </c:pt>
                <c:pt idx="4830">
                  <c:v>39408</c:v>
                </c:pt>
                <c:pt idx="4831">
                  <c:v>39409</c:v>
                </c:pt>
                <c:pt idx="4832">
                  <c:v>39412</c:v>
                </c:pt>
                <c:pt idx="4833">
                  <c:v>39413</c:v>
                </c:pt>
                <c:pt idx="4834">
                  <c:v>39414</c:v>
                </c:pt>
                <c:pt idx="4835">
                  <c:v>39415</c:v>
                </c:pt>
                <c:pt idx="4836">
                  <c:v>39416</c:v>
                </c:pt>
                <c:pt idx="4837">
                  <c:v>39419</c:v>
                </c:pt>
                <c:pt idx="4838">
                  <c:v>39420</c:v>
                </c:pt>
                <c:pt idx="4839">
                  <c:v>39421</c:v>
                </c:pt>
                <c:pt idx="4840">
                  <c:v>39422</c:v>
                </c:pt>
                <c:pt idx="4841">
                  <c:v>39423</c:v>
                </c:pt>
                <c:pt idx="4842">
                  <c:v>39426</c:v>
                </c:pt>
                <c:pt idx="4843">
                  <c:v>39427</c:v>
                </c:pt>
                <c:pt idx="4844">
                  <c:v>39428</c:v>
                </c:pt>
                <c:pt idx="4845">
                  <c:v>39429</c:v>
                </c:pt>
                <c:pt idx="4846">
                  <c:v>39430</c:v>
                </c:pt>
                <c:pt idx="4847">
                  <c:v>39433</c:v>
                </c:pt>
                <c:pt idx="4848">
                  <c:v>39434</c:v>
                </c:pt>
                <c:pt idx="4849">
                  <c:v>39435</c:v>
                </c:pt>
                <c:pt idx="4850">
                  <c:v>39436</c:v>
                </c:pt>
                <c:pt idx="4851">
                  <c:v>39437</c:v>
                </c:pt>
                <c:pt idx="4852">
                  <c:v>39440</c:v>
                </c:pt>
                <c:pt idx="4853">
                  <c:v>39441</c:v>
                </c:pt>
                <c:pt idx="4854">
                  <c:v>39442</c:v>
                </c:pt>
                <c:pt idx="4855">
                  <c:v>39443</c:v>
                </c:pt>
                <c:pt idx="4856">
                  <c:v>39444</c:v>
                </c:pt>
                <c:pt idx="4857">
                  <c:v>39447</c:v>
                </c:pt>
                <c:pt idx="4858">
                  <c:v>39448</c:v>
                </c:pt>
                <c:pt idx="4859">
                  <c:v>39449</c:v>
                </c:pt>
                <c:pt idx="4860">
                  <c:v>39450</c:v>
                </c:pt>
                <c:pt idx="4861">
                  <c:v>39451</c:v>
                </c:pt>
                <c:pt idx="4862">
                  <c:v>39454</c:v>
                </c:pt>
                <c:pt idx="4863">
                  <c:v>39455</c:v>
                </c:pt>
                <c:pt idx="4864">
                  <c:v>39456</c:v>
                </c:pt>
                <c:pt idx="4865">
                  <c:v>39457</c:v>
                </c:pt>
                <c:pt idx="4866">
                  <c:v>39458</c:v>
                </c:pt>
                <c:pt idx="4867">
                  <c:v>39461</c:v>
                </c:pt>
                <c:pt idx="4868">
                  <c:v>39462</c:v>
                </c:pt>
                <c:pt idx="4869">
                  <c:v>39463</c:v>
                </c:pt>
                <c:pt idx="4870">
                  <c:v>39464</c:v>
                </c:pt>
                <c:pt idx="4871">
                  <c:v>39465</c:v>
                </c:pt>
                <c:pt idx="4872">
                  <c:v>39468</c:v>
                </c:pt>
                <c:pt idx="4873">
                  <c:v>39469</c:v>
                </c:pt>
                <c:pt idx="4874">
                  <c:v>39470</c:v>
                </c:pt>
                <c:pt idx="4875">
                  <c:v>39471</c:v>
                </c:pt>
                <c:pt idx="4876">
                  <c:v>39472</c:v>
                </c:pt>
                <c:pt idx="4877">
                  <c:v>39475</c:v>
                </c:pt>
                <c:pt idx="4878">
                  <c:v>39476</c:v>
                </c:pt>
                <c:pt idx="4879">
                  <c:v>39477</c:v>
                </c:pt>
                <c:pt idx="4880">
                  <c:v>39478</c:v>
                </c:pt>
                <c:pt idx="4881">
                  <c:v>39479</c:v>
                </c:pt>
                <c:pt idx="4882">
                  <c:v>39482</c:v>
                </c:pt>
                <c:pt idx="4883">
                  <c:v>39483</c:v>
                </c:pt>
                <c:pt idx="4884">
                  <c:v>39484</c:v>
                </c:pt>
                <c:pt idx="4885">
                  <c:v>39485</c:v>
                </c:pt>
                <c:pt idx="4886">
                  <c:v>39486</c:v>
                </c:pt>
                <c:pt idx="4887">
                  <c:v>39489</c:v>
                </c:pt>
                <c:pt idx="4888">
                  <c:v>39490</c:v>
                </c:pt>
                <c:pt idx="4889">
                  <c:v>39491</c:v>
                </c:pt>
                <c:pt idx="4890">
                  <c:v>39492</c:v>
                </c:pt>
                <c:pt idx="4891">
                  <c:v>39493</c:v>
                </c:pt>
                <c:pt idx="4892">
                  <c:v>39496</c:v>
                </c:pt>
                <c:pt idx="4893">
                  <c:v>39497</c:v>
                </c:pt>
                <c:pt idx="4894">
                  <c:v>39498</c:v>
                </c:pt>
                <c:pt idx="4895">
                  <c:v>39499</c:v>
                </c:pt>
                <c:pt idx="4896">
                  <c:v>39500</c:v>
                </c:pt>
                <c:pt idx="4897">
                  <c:v>39503</c:v>
                </c:pt>
                <c:pt idx="4898">
                  <c:v>39504</c:v>
                </c:pt>
                <c:pt idx="4899">
                  <c:v>39505</c:v>
                </c:pt>
                <c:pt idx="4900">
                  <c:v>39506</c:v>
                </c:pt>
                <c:pt idx="4901">
                  <c:v>39507</c:v>
                </c:pt>
                <c:pt idx="4902">
                  <c:v>39510</c:v>
                </c:pt>
                <c:pt idx="4903">
                  <c:v>39511</c:v>
                </c:pt>
                <c:pt idx="4904">
                  <c:v>39512</c:v>
                </c:pt>
                <c:pt idx="4905">
                  <c:v>39513</c:v>
                </c:pt>
                <c:pt idx="4906">
                  <c:v>39514</c:v>
                </c:pt>
                <c:pt idx="4907">
                  <c:v>39517</c:v>
                </c:pt>
                <c:pt idx="4908">
                  <c:v>39518</c:v>
                </c:pt>
                <c:pt idx="4909">
                  <c:v>39519</c:v>
                </c:pt>
                <c:pt idx="4910">
                  <c:v>39520</c:v>
                </c:pt>
                <c:pt idx="4911">
                  <c:v>39521</c:v>
                </c:pt>
                <c:pt idx="4912">
                  <c:v>39524</c:v>
                </c:pt>
                <c:pt idx="4913">
                  <c:v>39525</c:v>
                </c:pt>
                <c:pt idx="4914">
                  <c:v>39526</c:v>
                </c:pt>
                <c:pt idx="4915">
                  <c:v>39527</c:v>
                </c:pt>
                <c:pt idx="4916">
                  <c:v>39528</c:v>
                </c:pt>
                <c:pt idx="4917">
                  <c:v>39531</c:v>
                </c:pt>
                <c:pt idx="4918">
                  <c:v>39532</c:v>
                </c:pt>
                <c:pt idx="4919">
                  <c:v>39533</c:v>
                </c:pt>
                <c:pt idx="4920">
                  <c:v>39534</c:v>
                </c:pt>
                <c:pt idx="4921">
                  <c:v>39535</c:v>
                </c:pt>
                <c:pt idx="4922">
                  <c:v>39538</c:v>
                </c:pt>
                <c:pt idx="4923">
                  <c:v>39539</c:v>
                </c:pt>
                <c:pt idx="4924">
                  <c:v>39540</c:v>
                </c:pt>
                <c:pt idx="4925">
                  <c:v>39541</c:v>
                </c:pt>
                <c:pt idx="4926">
                  <c:v>39542</c:v>
                </c:pt>
                <c:pt idx="4927">
                  <c:v>39545</c:v>
                </c:pt>
                <c:pt idx="4928">
                  <c:v>39546</c:v>
                </c:pt>
                <c:pt idx="4929">
                  <c:v>39547</c:v>
                </c:pt>
                <c:pt idx="4930">
                  <c:v>39548</c:v>
                </c:pt>
                <c:pt idx="4931">
                  <c:v>39549</c:v>
                </c:pt>
                <c:pt idx="4932">
                  <c:v>39552</c:v>
                </c:pt>
                <c:pt idx="4933">
                  <c:v>39553</c:v>
                </c:pt>
                <c:pt idx="4934">
                  <c:v>39554</c:v>
                </c:pt>
                <c:pt idx="4935">
                  <c:v>39555</c:v>
                </c:pt>
                <c:pt idx="4936">
                  <c:v>39556</c:v>
                </c:pt>
                <c:pt idx="4937">
                  <c:v>39559</c:v>
                </c:pt>
                <c:pt idx="4938">
                  <c:v>39560</c:v>
                </c:pt>
                <c:pt idx="4939">
                  <c:v>39561</c:v>
                </c:pt>
                <c:pt idx="4940">
                  <c:v>39562</c:v>
                </c:pt>
                <c:pt idx="4941">
                  <c:v>39563</c:v>
                </c:pt>
                <c:pt idx="4942">
                  <c:v>39566</c:v>
                </c:pt>
                <c:pt idx="4943">
                  <c:v>39567</c:v>
                </c:pt>
                <c:pt idx="4944">
                  <c:v>39568</c:v>
                </c:pt>
                <c:pt idx="4945">
                  <c:v>39569</c:v>
                </c:pt>
                <c:pt idx="4946">
                  <c:v>39570</c:v>
                </c:pt>
                <c:pt idx="4947">
                  <c:v>39573</c:v>
                </c:pt>
                <c:pt idx="4948">
                  <c:v>39574</c:v>
                </c:pt>
                <c:pt idx="4949">
                  <c:v>39575</c:v>
                </c:pt>
                <c:pt idx="4950">
                  <c:v>39576</c:v>
                </c:pt>
                <c:pt idx="4951">
                  <c:v>39577</c:v>
                </c:pt>
                <c:pt idx="4952">
                  <c:v>39580</c:v>
                </c:pt>
                <c:pt idx="4953">
                  <c:v>39581</c:v>
                </c:pt>
                <c:pt idx="4954">
                  <c:v>39582</c:v>
                </c:pt>
                <c:pt idx="4955">
                  <c:v>39583</c:v>
                </c:pt>
                <c:pt idx="4956">
                  <c:v>39584</c:v>
                </c:pt>
                <c:pt idx="4957">
                  <c:v>39587</c:v>
                </c:pt>
                <c:pt idx="4958">
                  <c:v>39588</c:v>
                </c:pt>
                <c:pt idx="4959">
                  <c:v>39589</c:v>
                </c:pt>
                <c:pt idx="4960">
                  <c:v>39590</c:v>
                </c:pt>
                <c:pt idx="4961">
                  <c:v>39591</c:v>
                </c:pt>
                <c:pt idx="4962">
                  <c:v>39594</c:v>
                </c:pt>
                <c:pt idx="4963">
                  <c:v>39595</c:v>
                </c:pt>
                <c:pt idx="4964">
                  <c:v>39596</c:v>
                </c:pt>
                <c:pt idx="4965">
                  <c:v>39597</c:v>
                </c:pt>
                <c:pt idx="4966">
                  <c:v>39598</c:v>
                </c:pt>
                <c:pt idx="4967">
                  <c:v>39601</c:v>
                </c:pt>
                <c:pt idx="4968">
                  <c:v>39602</c:v>
                </c:pt>
                <c:pt idx="4969">
                  <c:v>39603</c:v>
                </c:pt>
                <c:pt idx="4970">
                  <c:v>39604</c:v>
                </c:pt>
                <c:pt idx="4971">
                  <c:v>39605</c:v>
                </c:pt>
                <c:pt idx="4972">
                  <c:v>39608</c:v>
                </c:pt>
                <c:pt idx="4973">
                  <c:v>39609</c:v>
                </c:pt>
                <c:pt idx="4974">
                  <c:v>39610</c:v>
                </c:pt>
                <c:pt idx="4975">
                  <c:v>39611</c:v>
                </c:pt>
                <c:pt idx="4976">
                  <c:v>39612</c:v>
                </c:pt>
                <c:pt idx="4977">
                  <c:v>39615</c:v>
                </c:pt>
                <c:pt idx="4978">
                  <c:v>39616</c:v>
                </c:pt>
                <c:pt idx="4979">
                  <c:v>39617</c:v>
                </c:pt>
                <c:pt idx="4980">
                  <c:v>39618</c:v>
                </c:pt>
                <c:pt idx="4981">
                  <c:v>39619</c:v>
                </c:pt>
                <c:pt idx="4982">
                  <c:v>39622</c:v>
                </c:pt>
                <c:pt idx="4983">
                  <c:v>39623</c:v>
                </c:pt>
                <c:pt idx="4984">
                  <c:v>39624</c:v>
                </c:pt>
                <c:pt idx="4985">
                  <c:v>39625</c:v>
                </c:pt>
                <c:pt idx="4986">
                  <c:v>39626</c:v>
                </c:pt>
                <c:pt idx="4987">
                  <c:v>39629</c:v>
                </c:pt>
                <c:pt idx="4988">
                  <c:v>39630</c:v>
                </c:pt>
                <c:pt idx="4989">
                  <c:v>39631</c:v>
                </c:pt>
                <c:pt idx="4990">
                  <c:v>39632</c:v>
                </c:pt>
                <c:pt idx="4991">
                  <c:v>39633</c:v>
                </c:pt>
                <c:pt idx="4992">
                  <c:v>39636</c:v>
                </c:pt>
                <c:pt idx="4993">
                  <c:v>39637</c:v>
                </c:pt>
                <c:pt idx="4994">
                  <c:v>39638</c:v>
                </c:pt>
                <c:pt idx="4995">
                  <c:v>39639</c:v>
                </c:pt>
                <c:pt idx="4996">
                  <c:v>39640</c:v>
                </c:pt>
                <c:pt idx="4997">
                  <c:v>39643</c:v>
                </c:pt>
                <c:pt idx="4998">
                  <c:v>39644</c:v>
                </c:pt>
                <c:pt idx="4999">
                  <c:v>39645</c:v>
                </c:pt>
                <c:pt idx="5000">
                  <c:v>39646</c:v>
                </c:pt>
                <c:pt idx="5001">
                  <c:v>39647</c:v>
                </c:pt>
                <c:pt idx="5002">
                  <c:v>39650</c:v>
                </c:pt>
                <c:pt idx="5003">
                  <c:v>39651</c:v>
                </c:pt>
                <c:pt idx="5004">
                  <c:v>39652</c:v>
                </c:pt>
                <c:pt idx="5005">
                  <c:v>39653</c:v>
                </c:pt>
                <c:pt idx="5006">
                  <c:v>39654</c:v>
                </c:pt>
                <c:pt idx="5007">
                  <c:v>39657</c:v>
                </c:pt>
                <c:pt idx="5008">
                  <c:v>39658</c:v>
                </c:pt>
                <c:pt idx="5009">
                  <c:v>39659</c:v>
                </c:pt>
                <c:pt idx="5010">
                  <c:v>39660</c:v>
                </c:pt>
                <c:pt idx="5011">
                  <c:v>39661</c:v>
                </c:pt>
                <c:pt idx="5012">
                  <c:v>39664</c:v>
                </c:pt>
                <c:pt idx="5013">
                  <c:v>39665</c:v>
                </c:pt>
                <c:pt idx="5014">
                  <c:v>39666</c:v>
                </c:pt>
                <c:pt idx="5015">
                  <c:v>39667</c:v>
                </c:pt>
                <c:pt idx="5016">
                  <c:v>39668</c:v>
                </c:pt>
                <c:pt idx="5017">
                  <c:v>39671</c:v>
                </c:pt>
                <c:pt idx="5018">
                  <c:v>39672</c:v>
                </c:pt>
                <c:pt idx="5019">
                  <c:v>39673</c:v>
                </c:pt>
                <c:pt idx="5020">
                  <c:v>39674</c:v>
                </c:pt>
                <c:pt idx="5021">
                  <c:v>39675</c:v>
                </c:pt>
                <c:pt idx="5022">
                  <c:v>39678</c:v>
                </c:pt>
                <c:pt idx="5023">
                  <c:v>39679</c:v>
                </c:pt>
                <c:pt idx="5024">
                  <c:v>39680</c:v>
                </c:pt>
                <c:pt idx="5025">
                  <c:v>39681</c:v>
                </c:pt>
                <c:pt idx="5026">
                  <c:v>39682</c:v>
                </c:pt>
                <c:pt idx="5027">
                  <c:v>39685</c:v>
                </c:pt>
                <c:pt idx="5028">
                  <c:v>39686</c:v>
                </c:pt>
                <c:pt idx="5029">
                  <c:v>39687</c:v>
                </c:pt>
                <c:pt idx="5030">
                  <c:v>39688</c:v>
                </c:pt>
                <c:pt idx="5031">
                  <c:v>39689</c:v>
                </c:pt>
                <c:pt idx="5032">
                  <c:v>39692</c:v>
                </c:pt>
                <c:pt idx="5033">
                  <c:v>39693</c:v>
                </c:pt>
                <c:pt idx="5034">
                  <c:v>39694</c:v>
                </c:pt>
                <c:pt idx="5035">
                  <c:v>39695</c:v>
                </c:pt>
                <c:pt idx="5036">
                  <c:v>39696</c:v>
                </c:pt>
                <c:pt idx="5037">
                  <c:v>39699</c:v>
                </c:pt>
                <c:pt idx="5038">
                  <c:v>39700</c:v>
                </c:pt>
                <c:pt idx="5039">
                  <c:v>39701</c:v>
                </c:pt>
                <c:pt idx="5040">
                  <c:v>39702</c:v>
                </c:pt>
                <c:pt idx="5041">
                  <c:v>39703</c:v>
                </c:pt>
                <c:pt idx="5042">
                  <c:v>39706</c:v>
                </c:pt>
                <c:pt idx="5043">
                  <c:v>39707</c:v>
                </c:pt>
                <c:pt idx="5044">
                  <c:v>39708</c:v>
                </c:pt>
                <c:pt idx="5045">
                  <c:v>39709</c:v>
                </c:pt>
                <c:pt idx="5046">
                  <c:v>39710</c:v>
                </c:pt>
                <c:pt idx="5047">
                  <c:v>39713</c:v>
                </c:pt>
                <c:pt idx="5048">
                  <c:v>39714</c:v>
                </c:pt>
                <c:pt idx="5049">
                  <c:v>39715</c:v>
                </c:pt>
                <c:pt idx="5050">
                  <c:v>39716</c:v>
                </c:pt>
                <c:pt idx="5051">
                  <c:v>39717</c:v>
                </c:pt>
                <c:pt idx="5052">
                  <c:v>39720</c:v>
                </c:pt>
                <c:pt idx="5053">
                  <c:v>39721</c:v>
                </c:pt>
                <c:pt idx="5054">
                  <c:v>39722</c:v>
                </c:pt>
                <c:pt idx="5055">
                  <c:v>39723</c:v>
                </c:pt>
                <c:pt idx="5056">
                  <c:v>39724</c:v>
                </c:pt>
                <c:pt idx="5057">
                  <c:v>39727</c:v>
                </c:pt>
                <c:pt idx="5058">
                  <c:v>39728</c:v>
                </c:pt>
                <c:pt idx="5059">
                  <c:v>39729</c:v>
                </c:pt>
                <c:pt idx="5060">
                  <c:v>39730</c:v>
                </c:pt>
                <c:pt idx="5061">
                  <c:v>39731</c:v>
                </c:pt>
                <c:pt idx="5062">
                  <c:v>39734</c:v>
                </c:pt>
                <c:pt idx="5063">
                  <c:v>39735</c:v>
                </c:pt>
                <c:pt idx="5064">
                  <c:v>39736</c:v>
                </c:pt>
                <c:pt idx="5065">
                  <c:v>39737</c:v>
                </c:pt>
                <c:pt idx="5066">
                  <c:v>39738</c:v>
                </c:pt>
                <c:pt idx="5067">
                  <c:v>39741</c:v>
                </c:pt>
                <c:pt idx="5068">
                  <c:v>39742</c:v>
                </c:pt>
                <c:pt idx="5069">
                  <c:v>39743</c:v>
                </c:pt>
                <c:pt idx="5070">
                  <c:v>39744</c:v>
                </c:pt>
                <c:pt idx="5071">
                  <c:v>39745</c:v>
                </c:pt>
                <c:pt idx="5072">
                  <c:v>39748</c:v>
                </c:pt>
                <c:pt idx="5073">
                  <c:v>39749</c:v>
                </c:pt>
                <c:pt idx="5074">
                  <c:v>39750</c:v>
                </c:pt>
                <c:pt idx="5075">
                  <c:v>39751</c:v>
                </c:pt>
                <c:pt idx="5076">
                  <c:v>39752</c:v>
                </c:pt>
                <c:pt idx="5077">
                  <c:v>39755</c:v>
                </c:pt>
                <c:pt idx="5078">
                  <c:v>39756</c:v>
                </c:pt>
                <c:pt idx="5079">
                  <c:v>39757</c:v>
                </c:pt>
                <c:pt idx="5080">
                  <c:v>39758</c:v>
                </c:pt>
                <c:pt idx="5081">
                  <c:v>39759</c:v>
                </c:pt>
                <c:pt idx="5082">
                  <c:v>39762</c:v>
                </c:pt>
                <c:pt idx="5083">
                  <c:v>39763</c:v>
                </c:pt>
                <c:pt idx="5084">
                  <c:v>39764</c:v>
                </c:pt>
                <c:pt idx="5085">
                  <c:v>39765</c:v>
                </c:pt>
                <c:pt idx="5086">
                  <c:v>39766</c:v>
                </c:pt>
                <c:pt idx="5087">
                  <c:v>39769</c:v>
                </c:pt>
                <c:pt idx="5088">
                  <c:v>39770</c:v>
                </c:pt>
                <c:pt idx="5089">
                  <c:v>39771</c:v>
                </c:pt>
                <c:pt idx="5090">
                  <c:v>39772</c:v>
                </c:pt>
                <c:pt idx="5091">
                  <c:v>39773</c:v>
                </c:pt>
                <c:pt idx="5092">
                  <c:v>39776</c:v>
                </c:pt>
                <c:pt idx="5093">
                  <c:v>39777</c:v>
                </c:pt>
                <c:pt idx="5094">
                  <c:v>39778</c:v>
                </c:pt>
                <c:pt idx="5095">
                  <c:v>39779</c:v>
                </c:pt>
                <c:pt idx="5096">
                  <c:v>39780</c:v>
                </c:pt>
                <c:pt idx="5097">
                  <c:v>39783</c:v>
                </c:pt>
                <c:pt idx="5098">
                  <c:v>39784</c:v>
                </c:pt>
                <c:pt idx="5099">
                  <c:v>39785</c:v>
                </c:pt>
                <c:pt idx="5100">
                  <c:v>39786</c:v>
                </c:pt>
                <c:pt idx="5101">
                  <c:v>39787</c:v>
                </c:pt>
                <c:pt idx="5102">
                  <c:v>39790</c:v>
                </c:pt>
                <c:pt idx="5103">
                  <c:v>39791</c:v>
                </c:pt>
                <c:pt idx="5104">
                  <c:v>39792</c:v>
                </c:pt>
                <c:pt idx="5105">
                  <c:v>39793</c:v>
                </c:pt>
                <c:pt idx="5106">
                  <c:v>39794</c:v>
                </c:pt>
                <c:pt idx="5107">
                  <c:v>39797</c:v>
                </c:pt>
                <c:pt idx="5108">
                  <c:v>39798</c:v>
                </c:pt>
                <c:pt idx="5109">
                  <c:v>39799</c:v>
                </c:pt>
                <c:pt idx="5110">
                  <c:v>39800</c:v>
                </c:pt>
                <c:pt idx="5111">
                  <c:v>39801</c:v>
                </c:pt>
                <c:pt idx="5112">
                  <c:v>39804</c:v>
                </c:pt>
                <c:pt idx="5113">
                  <c:v>39805</c:v>
                </c:pt>
                <c:pt idx="5114">
                  <c:v>39806</c:v>
                </c:pt>
                <c:pt idx="5115">
                  <c:v>39807</c:v>
                </c:pt>
                <c:pt idx="5116">
                  <c:v>39808</c:v>
                </c:pt>
                <c:pt idx="5117">
                  <c:v>39811</c:v>
                </c:pt>
                <c:pt idx="5118">
                  <c:v>39812</c:v>
                </c:pt>
                <c:pt idx="5119">
                  <c:v>39813</c:v>
                </c:pt>
                <c:pt idx="5120">
                  <c:v>39814</c:v>
                </c:pt>
                <c:pt idx="5121">
                  <c:v>39815</c:v>
                </c:pt>
                <c:pt idx="5122">
                  <c:v>39818</c:v>
                </c:pt>
                <c:pt idx="5123">
                  <c:v>39819</c:v>
                </c:pt>
                <c:pt idx="5124">
                  <c:v>39820</c:v>
                </c:pt>
                <c:pt idx="5125">
                  <c:v>39821</c:v>
                </c:pt>
                <c:pt idx="5126">
                  <c:v>39822</c:v>
                </c:pt>
                <c:pt idx="5127">
                  <c:v>39825</c:v>
                </c:pt>
                <c:pt idx="5128">
                  <c:v>39826</c:v>
                </c:pt>
                <c:pt idx="5129">
                  <c:v>39827</c:v>
                </c:pt>
                <c:pt idx="5130">
                  <c:v>39828</c:v>
                </c:pt>
                <c:pt idx="5131">
                  <c:v>39829</c:v>
                </c:pt>
                <c:pt idx="5132">
                  <c:v>39832</c:v>
                </c:pt>
                <c:pt idx="5133">
                  <c:v>39833</c:v>
                </c:pt>
                <c:pt idx="5134">
                  <c:v>39834</c:v>
                </c:pt>
                <c:pt idx="5135">
                  <c:v>39835</c:v>
                </c:pt>
                <c:pt idx="5136">
                  <c:v>39836</c:v>
                </c:pt>
                <c:pt idx="5137">
                  <c:v>39839</c:v>
                </c:pt>
                <c:pt idx="5138">
                  <c:v>39840</c:v>
                </c:pt>
                <c:pt idx="5139">
                  <c:v>39841</c:v>
                </c:pt>
                <c:pt idx="5140">
                  <c:v>39842</c:v>
                </c:pt>
                <c:pt idx="5141">
                  <c:v>39843</c:v>
                </c:pt>
                <c:pt idx="5142">
                  <c:v>39846</c:v>
                </c:pt>
                <c:pt idx="5143">
                  <c:v>39847</c:v>
                </c:pt>
                <c:pt idx="5144">
                  <c:v>39848</c:v>
                </c:pt>
                <c:pt idx="5145">
                  <c:v>39849</c:v>
                </c:pt>
                <c:pt idx="5146">
                  <c:v>39850</c:v>
                </c:pt>
                <c:pt idx="5147">
                  <c:v>39853</c:v>
                </c:pt>
                <c:pt idx="5148">
                  <c:v>39854</c:v>
                </c:pt>
                <c:pt idx="5149">
                  <c:v>39855</c:v>
                </c:pt>
                <c:pt idx="5150">
                  <c:v>39856</c:v>
                </c:pt>
                <c:pt idx="5151">
                  <c:v>39857</c:v>
                </c:pt>
                <c:pt idx="5152">
                  <c:v>39860</c:v>
                </c:pt>
                <c:pt idx="5153">
                  <c:v>39861</c:v>
                </c:pt>
                <c:pt idx="5154">
                  <c:v>39862</c:v>
                </c:pt>
                <c:pt idx="5155">
                  <c:v>39863</c:v>
                </c:pt>
                <c:pt idx="5156">
                  <c:v>39864</c:v>
                </c:pt>
                <c:pt idx="5157">
                  <c:v>39867</c:v>
                </c:pt>
                <c:pt idx="5158">
                  <c:v>39868</c:v>
                </c:pt>
                <c:pt idx="5159">
                  <c:v>39869</c:v>
                </c:pt>
                <c:pt idx="5160">
                  <c:v>39870</c:v>
                </c:pt>
                <c:pt idx="5161">
                  <c:v>39871</c:v>
                </c:pt>
                <c:pt idx="5162">
                  <c:v>39874</c:v>
                </c:pt>
                <c:pt idx="5163">
                  <c:v>39875</c:v>
                </c:pt>
                <c:pt idx="5164">
                  <c:v>39876</c:v>
                </c:pt>
                <c:pt idx="5165">
                  <c:v>39877</c:v>
                </c:pt>
                <c:pt idx="5166">
                  <c:v>39878</c:v>
                </c:pt>
                <c:pt idx="5167">
                  <c:v>39881</c:v>
                </c:pt>
                <c:pt idx="5168">
                  <c:v>39882</c:v>
                </c:pt>
                <c:pt idx="5169">
                  <c:v>39883</c:v>
                </c:pt>
                <c:pt idx="5170">
                  <c:v>39884</c:v>
                </c:pt>
                <c:pt idx="5171">
                  <c:v>39885</c:v>
                </c:pt>
                <c:pt idx="5172">
                  <c:v>39888</c:v>
                </c:pt>
                <c:pt idx="5173">
                  <c:v>39889</c:v>
                </c:pt>
                <c:pt idx="5174">
                  <c:v>39890</c:v>
                </c:pt>
                <c:pt idx="5175">
                  <c:v>39891</c:v>
                </c:pt>
                <c:pt idx="5176">
                  <c:v>39892</c:v>
                </c:pt>
                <c:pt idx="5177">
                  <c:v>39895</c:v>
                </c:pt>
                <c:pt idx="5178">
                  <c:v>39896</c:v>
                </c:pt>
                <c:pt idx="5179">
                  <c:v>39897</c:v>
                </c:pt>
                <c:pt idx="5180">
                  <c:v>39898</c:v>
                </c:pt>
                <c:pt idx="5181">
                  <c:v>39899</c:v>
                </c:pt>
                <c:pt idx="5182">
                  <c:v>39902</c:v>
                </c:pt>
                <c:pt idx="5183">
                  <c:v>39903</c:v>
                </c:pt>
                <c:pt idx="5184">
                  <c:v>39904</c:v>
                </c:pt>
                <c:pt idx="5185">
                  <c:v>39905</c:v>
                </c:pt>
                <c:pt idx="5186">
                  <c:v>39906</c:v>
                </c:pt>
                <c:pt idx="5187">
                  <c:v>39909</c:v>
                </c:pt>
                <c:pt idx="5188">
                  <c:v>39910</c:v>
                </c:pt>
                <c:pt idx="5189">
                  <c:v>39911</c:v>
                </c:pt>
                <c:pt idx="5190">
                  <c:v>39912</c:v>
                </c:pt>
                <c:pt idx="5191">
                  <c:v>39913</c:v>
                </c:pt>
                <c:pt idx="5192">
                  <c:v>39916</c:v>
                </c:pt>
                <c:pt idx="5193">
                  <c:v>39917</c:v>
                </c:pt>
                <c:pt idx="5194">
                  <c:v>39918</c:v>
                </c:pt>
                <c:pt idx="5195">
                  <c:v>39919</c:v>
                </c:pt>
                <c:pt idx="5196">
                  <c:v>39920</c:v>
                </c:pt>
                <c:pt idx="5197">
                  <c:v>39923</c:v>
                </c:pt>
                <c:pt idx="5198">
                  <c:v>39924</c:v>
                </c:pt>
                <c:pt idx="5199">
                  <c:v>39925</c:v>
                </c:pt>
                <c:pt idx="5200">
                  <c:v>39926</c:v>
                </c:pt>
                <c:pt idx="5201">
                  <c:v>39927</c:v>
                </c:pt>
                <c:pt idx="5202">
                  <c:v>39930</c:v>
                </c:pt>
                <c:pt idx="5203">
                  <c:v>39931</c:v>
                </c:pt>
                <c:pt idx="5204">
                  <c:v>39932</c:v>
                </c:pt>
                <c:pt idx="5205">
                  <c:v>39933</c:v>
                </c:pt>
                <c:pt idx="5206">
                  <c:v>39934</c:v>
                </c:pt>
                <c:pt idx="5207">
                  <c:v>39937</c:v>
                </c:pt>
                <c:pt idx="5208">
                  <c:v>39938</c:v>
                </c:pt>
                <c:pt idx="5209">
                  <c:v>39939</c:v>
                </c:pt>
                <c:pt idx="5210">
                  <c:v>39940</c:v>
                </c:pt>
                <c:pt idx="5211">
                  <c:v>39941</c:v>
                </c:pt>
                <c:pt idx="5212">
                  <c:v>39944</c:v>
                </c:pt>
                <c:pt idx="5213">
                  <c:v>39945</c:v>
                </c:pt>
                <c:pt idx="5214">
                  <c:v>39946</c:v>
                </c:pt>
                <c:pt idx="5215">
                  <c:v>39947</c:v>
                </c:pt>
                <c:pt idx="5216">
                  <c:v>39948</c:v>
                </c:pt>
                <c:pt idx="5217">
                  <c:v>39951</c:v>
                </c:pt>
                <c:pt idx="5218">
                  <c:v>39952</c:v>
                </c:pt>
                <c:pt idx="5219">
                  <c:v>39953</c:v>
                </c:pt>
                <c:pt idx="5220">
                  <c:v>39954</c:v>
                </c:pt>
                <c:pt idx="5221">
                  <c:v>39955</c:v>
                </c:pt>
                <c:pt idx="5222">
                  <c:v>39958</c:v>
                </c:pt>
                <c:pt idx="5223">
                  <c:v>39959</c:v>
                </c:pt>
                <c:pt idx="5224">
                  <c:v>39960</c:v>
                </c:pt>
                <c:pt idx="5225">
                  <c:v>39961</c:v>
                </c:pt>
                <c:pt idx="5226">
                  <c:v>39962</c:v>
                </c:pt>
                <c:pt idx="5227">
                  <c:v>39965</c:v>
                </c:pt>
                <c:pt idx="5228">
                  <c:v>39966</c:v>
                </c:pt>
                <c:pt idx="5229">
                  <c:v>39967</c:v>
                </c:pt>
                <c:pt idx="5230">
                  <c:v>39968</c:v>
                </c:pt>
                <c:pt idx="5231">
                  <c:v>39969</c:v>
                </c:pt>
                <c:pt idx="5232">
                  <c:v>39972</c:v>
                </c:pt>
                <c:pt idx="5233">
                  <c:v>39973</c:v>
                </c:pt>
                <c:pt idx="5234">
                  <c:v>39974</c:v>
                </c:pt>
                <c:pt idx="5235">
                  <c:v>39975</c:v>
                </c:pt>
                <c:pt idx="5236">
                  <c:v>39976</c:v>
                </c:pt>
                <c:pt idx="5237">
                  <c:v>39979</c:v>
                </c:pt>
                <c:pt idx="5238">
                  <c:v>39980</c:v>
                </c:pt>
                <c:pt idx="5239">
                  <c:v>39981</c:v>
                </c:pt>
                <c:pt idx="5240">
                  <c:v>39982</c:v>
                </c:pt>
                <c:pt idx="5241">
                  <c:v>39983</c:v>
                </c:pt>
                <c:pt idx="5242">
                  <c:v>39986</c:v>
                </c:pt>
                <c:pt idx="5243">
                  <c:v>39987</c:v>
                </c:pt>
                <c:pt idx="5244">
                  <c:v>39988</c:v>
                </c:pt>
                <c:pt idx="5245">
                  <c:v>39989</c:v>
                </c:pt>
                <c:pt idx="5246">
                  <c:v>39990</c:v>
                </c:pt>
                <c:pt idx="5247">
                  <c:v>39993</c:v>
                </c:pt>
                <c:pt idx="5248">
                  <c:v>39994</c:v>
                </c:pt>
                <c:pt idx="5249">
                  <c:v>39995</c:v>
                </c:pt>
                <c:pt idx="5250">
                  <c:v>39996</c:v>
                </c:pt>
                <c:pt idx="5251">
                  <c:v>39997</c:v>
                </c:pt>
                <c:pt idx="5252">
                  <c:v>40000</c:v>
                </c:pt>
                <c:pt idx="5253">
                  <c:v>40001</c:v>
                </c:pt>
                <c:pt idx="5254">
                  <c:v>40002</c:v>
                </c:pt>
                <c:pt idx="5255">
                  <c:v>40003</c:v>
                </c:pt>
                <c:pt idx="5256">
                  <c:v>40004</c:v>
                </c:pt>
                <c:pt idx="5257">
                  <c:v>40007</c:v>
                </c:pt>
                <c:pt idx="5258">
                  <c:v>40008</c:v>
                </c:pt>
                <c:pt idx="5259">
                  <c:v>40009</c:v>
                </c:pt>
                <c:pt idx="5260">
                  <c:v>40010</c:v>
                </c:pt>
                <c:pt idx="5261">
                  <c:v>40011</c:v>
                </c:pt>
                <c:pt idx="5262">
                  <c:v>40014</c:v>
                </c:pt>
                <c:pt idx="5263">
                  <c:v>40015</c:v>
                </c:pt>
                <c:pt idx="5264">
                  <c:v>40016</c:v>
                </c:pt>
                <c:pt idx="5265">
                  <c:v>40017</c:v>
                </c:pt>
                <c:pt idx="5266">
                  <c:v>40018</c:v>
                </c:pt>
                <c:pt idx="5267">
                  <c:v>40021</c:v>
                </c:pt>
                <c:pt idx="5268">
                  <c:v>40022</c:v>
                </c:pt>
                <c:pt idx="5269">
                  <c:v>40023</c:v>
                </c:pt>
                <c:pt idx="5270">
                  <c:v>40024</c:v>
                </c:pt>
                <c:pt idx="5271">
                  <c:v>40025</c:v>
                </c:pt>
                <c:pt idx="5272">
                  <c:v>40028</c:v>
                </c:pt>
                <c:pt idx="5273">
                  <c:v>40029</c:v>
                </c:pt>
                <c:pt idx="5274">
                  <c:v>40030</c:v>
                </c:pt>
                <c:pt idx="5275">
                  <c:v>40031</c:v>
                </c:pt>
                <c:pt idx="5276">
                  <c:v>40032</c:v>
                </c:pt>
                <c:pt idx="5277">
                  <c:v>40035</c:v>
                </c:pt>
                <c:pt idx="5278">
                  <c:v>40036</c:v>
                </c:pt>
                <c:pt idx="5279">
                  <c:v>40037</c:v>
                </c:pt>
                <c:pt idx="5280">
                  <c:v>40038</c:v>
                </c:pt>
                <c:pt idx="5281">
                  <c:v>40039</c:v>
                </c:pt>
                <c:pt idx="5282">
                  <c:v>40042</c:v>
                </c:pt>
                <c:pt idx="5283">
                  <c:v>40043</c:v>
                </c:pt>
                <c:pt idx="5284">
                  <c:v>40044</c:v>
                </c:pt>
                <c:pt idx="5285">
                  <c:v>40045</c:v>
                </c:pt>
                <c:pt idx="5286">
                  <c:v>40046</c:v>
                </c:pt>
                <c:pt idx="5287">
                  <c:v>40049</c:v>
                </c:pt>
                <c:pt idx="5288">
                  <c:v>40050</c:v>
                </c:pt>
                <c:pt idx="5289">
                  <c:v>40051</c:v>
                </c:pt>
                <c:pt idx="5290">
                  <c:v>40052</c:v>
                </c:pt>
                <c:pt idx="5291">
                  <c:v>40053</c:v>
                </c:pt>
                <c:pt idx="5292">
                  <c:v>40056</c:v>
                </c:pt>
                <c:pt idx="5293">
                  <c:v>40057</c:v>
                </c:pt>
                <c:pt idx="5294">
                  <c:v>40058</c:v>
                </c:pt>
                <c:pt idx="5295">
                  <c:v>40059</c:v>
                </c:pt>
                <c:pt idx="5296">
                  <c:v>40060</c:v>
                </c:pt>
                <c:pt idx="5297">
                  <c:v>40063</c:v>
                </c:pt>
                <c:pt idx="5298">
                  <c:v>40064</c:v>
                </c:pt>
                <c:pt idx="5299">
                  <c:v>40065</c:v>
                </c:pt>
                <c:pt idx="5300">
                  <c:v>40066</c:v>
                </c:pt>
                <c:pt idx="5301">
                  <c:v>40067</c:v>
                </c:pt>
                <c:pt idx="5302">
                  <c:v>40070</c:v>
                </c:pt>
                <c:pt idx="5303">
                  <c:v>40071</c:v>
                </c:pt>
                <c:pt idx="5304">
                  <c:v>40072</c:v>
                </c:pt>
                <c:pt idx="5305">
                  <c:v>40073</c:v>
                </c:pt>
                <c:pt idx="5306">
                  <c:v>40074</c:v>
                </c:pt>
                <c:pt idx="5307">
                  <c:v>40077</c:v>
                </c:pt>
                <c:pt idx="5308">
                  <c:v>40078</c:v>
                </c:pt>
                <c:pt idx="5309">
                  <c:v>40079</c:v>
                </c:pt>
                <c:pt idx="5310">
                  <c:v>40080</c:v>
                </c:pt>
                <c:pt idx="5311">
                  <c:v>40081</c:v>
                </c:pt>
                <c:pt idx="5312">
                  <c:v>40084</c:v>
                </c:pt>
                <c:pt idx="5313">
                  <c:v>40085</c:v>
                </c:pt>
                <c:pt idx="5314">
                  <c:v>40086</c:v>
                </c:pt>
                <c:pt idx="5315">
                  <c:v>40087</c:v>
                </c:pt>
                <c:pt idx="5316">
                  <c:v>40088</c:v>
                </c:pt>
                <c:pt idx="5317">
                  <c:v>40091</c:v>
                </c:pt>
                <c:pt idx="5318">
                  <c:v>40092</c:v>
                </c:pt>
                <c:pt idx="5319">
                  <c:v>40093</c:v>
                </c:pt>
                <c:pt idx="5320">
                  <c:v>40094</c:v>
                </c:pt>
                <c:pt idx="5321">
                  <c:v>40095</c:v>
                </c:pt>
                <c:pt idx="5322">
                  <c:v>40098</c:v>
                </c:pt>
                <c:pt idx="5323">
                  <c:v>40099</c:v>
                </c:pt>
                <c:pt idx="5324">
                  <c:v>40100</c:v>
                </c:pt>
                <c:pt idx="5325">
                  <c:v>40101</c:v>
                </c:pt>
                <c:pt idx="5326">
                  <c:v>40102</c:v>
                </c:pt>
                <c:pt idx="5327">
                  <c:v>40105</c:v>
                </c:pt>
                <c:pt idx="5328">
                  <c:v>40106</c:v>
                </c:pt>
                <c:pt idx="5329">
                  <c:v>40107</c:v>
                </c:pt>
                <c:pt idx="5330">
                  <c:v>40108</c:v>
                </c:pt>
                <c:pt idx="5331">
                  <c:v>40109</c:v>
                </c:pt>
                <c:pt idx="5332">
                  <c:v>40112</c:v>
                </c:pt>
                <c:pt idx="5333">
                  <c:v>40113</c:v>
                </c:pt>
                <c:pt idx="5334">
                  <c:v>40114</c:v>
                </c:pt>
                <c:pt idx="5335">
                  <c:v>40115</c:v>
                </c:pt>
                <c:pt idx="5336">
                  <c:v>40116</c:v>
                </c:pt>
                <c:pt idx="5337">
                  <c:v>40119</c:v>
                </c:pt>
                <c:pt idx="5338">
                  <c:v>40120</c:v>
                </c:pt>
                <c:pt idx="5339">
                  <c:v>40121</c:v>
                </c:pt>
                <c:pt idx="5340">
                  <c:v>40122</c:v>
                </c:pt>
                <c:pt idx="5341">
                  <c:v>40123</c:v>
                </c:pt>
                <c:pt idx="5342">
                  <c:v>40126</c:v>
                </c:pt>
                <c:pt idx="5343">
                  <c:v>40127</c:v>
                </c:pt>
                <c:pt idx="5344">
                  <c:v>40128</c:v>
                </c:pt>
                <c:pt idx="5345">
                  <c:v>40129</c:v>
                </c:pt>
                <c:pt idx="5346">
                  <c:v>40130</c:v>
                </c:pt>
                <c:pt idx="5347">
                  <c:v>40133</c:v>
                </c:pt>
                <c:pt idx="5348">
                  <c:v>40134</c:v>
                </c:pt>
                <c:pt idx="5349">
                  <c:v>40135</c:v>
                </c:pt>
                <c:pt idx="5350">
                  <c:v>40136</c:v>
                </c:pt>
                <c:pt idx="5351">
                  <c:v>40137</c:v>
                </c:pt>
                <c:pt idx="5352">
                  <c:v>40140</c:v>
                </c:pt>
                <c:pt idx="5353">
                  <c:v>40141</c:v>
                </c:pt>
                <c:pt idx="5354">
                  <c:v>40142</c:v>
                </c:pt>
                <c:pt idx="5355">
                  <c:v>40143</c:v>
                </c:pt>
                <c:pt idx="5356">
                  <c:v>40144</c:v>
                </c:pt>
                <c:pt idx="5357">
                  <c:v>40147</c:v>
                </c:pt>
                <c:pt idx="5358">
                  <c:v>40148</c:v>
                </c:pt>
                <c:pt idx="5359">
                  <c:v>40149</c:v>
                </c:pt>
                <c:pt idx="5360">
                  <c:v>40150</c:v>
                </c:pt>
                <c:pt idx="5361">
                  <c:v>40151</c:v>
                </c:pt>
                <c:pt idx="5362">
                  <c:v>40154</c:v>
                </c:pt>
                <c:pt idx="5363">
                  <c:v>40155</c:v>
                </c:pt>
                <c:pt idx="5364">
                  <c:v>40156</c:v>
                </c:pt>
                <c:pt idx="5365">
                  <c:v>40157</c:v>
                </c:pt>
                <c:pt idx="5366">
                  <c:v>40158</c:v>
                </c:pt>
                <c:pt idx="5367">
                  <c:v>40161</c:v>
                </c:pt>
                <c:pt idx="5368">
                  <c:v>40162</c:v>
                </c:pt>
                <c:pt idx="5369">
                  <c:v>40163</c:v>
                </c:pt>
                <c:pt idx="5370">
                  <c:v>40164</c:v>
                </c:pt>
                <c:pt idx="5371">
                  <c:v>40165</c:v>
                </c:pt>
                <c:pt idx="5372">
                  <c:v>40168</c:v>
                </c:pt>
                <c:pt idx="5373">
                  <c:v>40169</c:v>
                </c:pt>
                <c:pt idx="5374">
                  <c:v>40170</c:v>
                </c:pt>
                <c:pt idx="5375">
                  <c:v>40171</c:v>
                </c:pt>
                <c:pt idx="5376">
                  <c:v>40172</c:v>
                </c:pt>
                <c:pt idx="5377">
                  <c:v>40175</c:v>
                </c:pt>
                <c:pt idx="5378">
                  <c:v>40176</c:v>
                </c:pt>
                <c:pt idx="5379">
                  <c:v>40177</c:v>
                </c:pt>
                <c:pt idx="5380">
                  <c:v>40178</c:v>
                </c:pt>
                <c:pt idx="5381">
                  <c:v>40179</c:v>
                </c:pt>
                <c:pt idx="5382">
                  <c:v>40182</c:v>
                </c:pt>
                <c:pt idx="5383">
                  <c:v>40183</c:v>
                </c:pt>
                <c:pt idx="5384">
                  <c:v>40184</c:v>
                </c:pt>
                <c:pt idx="5385">
                  <c:v>40185</c:v>
                </c:pt>
                <c:pt idx="5386">
                  <c:v>40186</c:v>
                </c:pt>
                <c:pt idx="5387">
                  <c:v>40189</c:v>
                </c:pt>
                <c:pt idx="5388">
                  <c:v>40190</c:v>
                </c:pt>
                <c:pt idx="5389">
                  <c:v>40191</c:v>
                </c:pt>
                <c:pt idx="5390">
                  <c:v>40192</c:v>
                </c:pt>
                <c:pt idx="5391">
                  <c:v>40193</c:v>
                </c:pt>
                <c:pt idx="5392">
                  <c:v>40196</c:v>
                </c:pt>
                <c:pt idx="5393">
                  <c:v>40197</c:v>
                </c:pt>
                <c:pt idx="5394">
                  <c:v>40198</c:v>
                </c:pt>
                <c:pt idx="5395">
                  <c:v>40199</c:v>
                </c:pt>
                <c:pt idx="5396">
                  <c:v>40200</c:v>
                </c:pt>
                <c:pt idx="5397">
                  <c:v>40203</c:v>
                </c:pt>
                <c:pt idx="5398">
                  <c:v>40204</c:v>
                </c:pt>
                <c:pt idx="5399">
                  <c:v>40205</c:v>
                </c:pt>
                <c:pt idx="5400">
                  <c:v>40206</c:v>
                </c:pt>
                <c:pt idx="5401">
                  <c:v>40207</c:v>
                </c:pt>
                <c:pt idx="5402">
                  <c:v>40210</c:v>
                </c:pt>
                <c:pt idx="5403">
                  <c:v>40211</c:v>
                </c:pt>
                <c:pt idx="5404">
                  <c:v>40212</c:v>
                </c:pt>
                <c:pt idx="5405">
                  <c:v>40213</c:v>
                </c:pt>
                <c:pt idx="5406">
                  <c:v>40214</c:v>
                </c:pt>
                <c:pt idx="5407">
                  <c:v>40217</c:v>
                </c:pt>
                <c:pt idx="5408">
                  <c:v>40218</c:v>
                </c:pt>
                <c:pt idx="5409">
                  <c:v>40219</c:v>
                </c:pt>
                <c:pt idx="5410">
                  <c:v>40220</c:v>
                </c:pt>
                <c:pt idx="5411">
                  <c:v>40221</c:v>
                </c:pt>
                <c:pt idx="5412">
                  <c:v>40224</c:v>
                </c:pt>
                <c:pt idx="5413">
                  <c:v>40225</c:v>
                </c:pt>
                <c:pt idx="5414">
                  <c:v>40226</c:v>
                </c:pt>
                <c:pt idx="5415">
                  <c:v>40227</c:v>
                </c:pt>
                <c:pt idx="5416">
                  <c:v>40228</c:v>
                </c:pt>
                <c:pt idx="5417">
                  <c:v>40231</c:v>
                </c:pt>
                <c:pt idx="5418">
                  <c:v>40232</c:v>
                </c:pt>
                <c:pt idx="5419">
                  <c:v>40233</c:v>
                </c:pt>
                <c:pt idx="5420">
                  <c:v>40234</c:v>
                </c:pt>
                <c:pt idx="5421">
                  <c:v>40235</c:v>
                </c:pt>
                <c:pt idx="5422">
                  <c:v>40238</c:v>
                </c:pt>
                <c:pt idx="5423">
                  <c:v>40239</c:v>
                </c:pt>
                <c:pt idx="5424">
                  <c:v>40240</c:v>
                </c:pt>
                <c:pt idx="5425">
                  <c:v>40241</c:v>
                </c:pt>
                <c:pt idx="5426">
                  <c:v>40242</c:v>
                </c:pt>
                <c:pt idx="5427">
                  <c:v>40245</c:v>
                </c:pt>
                <c:pt idx="5428">
                  <c:v>40246</c:v>
                </c:pt>
                <c:pt idx="5429">
                  <c:v>40247</c:v>
                </c:pt>
              </c:numCache>
            </c:numRef>
          </c:cat>
          <c:val>
            <c:numRef>
              <c:f>Лист2!$I$4:$I$5433</c:f>
              <c:numCache>
                <c:formatCode>General</c:formatCode>
                <c:ptCount val="5430"/>
                <c:pt idx="3577">
                  <c:v>32.760000000000012</c:v>
                </c:pt>
                <c:pt idx="3578">
                  <c:v>33.58</c:v>
                </c:pt>
                <c:pt idx="3579">
                  <c:v>33.93</c:v>
                </c:pt>
                <c:pt idx="3580">
                  <c:v>34.160000000000011</c:v>
                </c:pt>
                <c:pt idx="3581">
                  <c:v>35.120000000000012</c:v>
                </c:pt>
                <c:pt idx="3582">
                  <c:v>34.480000000000004</c:v>
                </c:pt>
                <c:pt idx="3583">
                  <c:v>35.44</c:v>
                </c:pt>
                <c:pt idx="3584">
                  <c:v>35.770000000000003</c:v>
                </c:pt>
                <c:pt idx="3585">
                  <c:v>36.36</c:v>
                </c:pt>
                <c:pt idx="3586">
                  <c:v>36.800000000000004</c:v>
                </c:pt>
                <c:pt idx="3588">
                  <c:v>36.96</c:v>
                </c:pt>
                <c:pt idx="3589">
                  <c:v>37.160000000000011</c:v>
                </c:pt>
                <c:pt idx="3590">
                  <c:v>36.790000000000013</c:v>
                </c:pt>
                <c:pt idx="3591">
                  <c:v>35.58</c:v>
                </c:pt>
                <c:pt idx="3592">
                  <c:v>36.480000000000004</c:v>
                </c:pt>
                <c:pt idx="3593">
                  <c:v>36.06</c:v>
                </c:pt>
                <c:pt idx="3594">
                  <c:v>37.700000000000003</c:v>
                </c:pt>
                <c:pt idx="3595">
                  <c:v>37.200000000000003</c:v>
                </c:pt>
                <c:pt idx="3596">
                  <c:v>36.6</c:v>
                </c:pt>
                <c:pt idx="3597">
                  <c:v>35.880000000000003</c:v>
                </c:pt>
                <c:pt idx="3598">
                  <c:v>36.89</c:v>
                </c:pt>
                <c:pt idx="3599">
                  <c:v>36.690000000000012</c:v>
                </c:pt>
                <c:pt idx="3600">
                  <c:v>37</c:v>
                </c:pt>
                <c:pt idx="3601">
                  <c:v>37.78</c:v>
                </c:pt>
                <c:pt idx="3602">
                  <c:v>37.270000000000003</c:v>
                </c:pt>
                <c:pt idx="3603">
                  <c:v>36.720000000000013</c:v>
                </c:pt>
                <c:pt idx="3604">
                  <c:v>37.83</c:v>
                </c:pt>
                <c:pt idx="3605">
                  <c:v>36.01</c:v>
                </c:pt>
                <c:pt idx="3606">
                  <c:v>35.380000000000003</c:v>
                </c:pt>
                <c:pt idx="3607">
                  <c:v>34.93</c:v>
                </c:pt>
                <c:pt idx="3608">
                  <c:v>31.67</c:v>
                </c:pt>
                <c:pt idx="3609">
                  <c:v>29.88</c:v>
                </c:pt>
                <c:pt idx="3610">
                  <c:v>28.610000000000031</c:v>
                </c:pt>
                <c:pt idx="3611">
                  <c:v>26.91</c:v>
                </c:pt>
                <c:pt idx="3612">
                  <c:v>28.66</c:v>
                </c:pt>
                <c:pt idx="3613">
                  <c:v>27.97</c:v>
                </c:pt>
                <c:pt idx="3614">
                  <c:v>28.630000000000031</c:v>
                </c:pt>
                <c:pt idx="3615">
                  <c:v>30.37</c:v>
                </c:pt>
                <c:pt idx="3616">
                  <c:v>30.16</c:v>
                </c:pt>
                <c:pt idx="3617">
                  <c:v>31.04</c:v>
                </c:pt>
                <c:pt idx="3618">
                  <c:v>29.779999999999987</c:v>
                </c:pt>
                <c:pt idx="3619">
                  <c:v>28.56</c:v>
                </c:pt>
                <c:pt idx="3620">
                  <c:v>28.97</c:v>
                </c:pt>
                <c:pt idx="3621">
                  <c:v>28.62</c:v>
                </c:pt>
                <c:pt idx="3622">
                  <c:v>27.959999999999987</c:v>
                </c:pt>
                <c:pt idx="3623">
                  <c:v>28</c:v>
                </c:pt>
                <c:pt idx="3624">
                  <c:v>28.85</c:v>
                </c:pt>
                <c:pt idx="3625">
                  <c:v>27.459999999999987</c:v>
                </c:pt>
                <c:pt idx="3626">
                  <c:v>28.14</c:v>
                </c:pt>
                <c:pt idx="3627">
                  <c:v>28.630000000000031</c:v>
                </c:pt>
                <c:pt idx="3628">
                  <c:v>29.29</c:v>
                </c:pt>
                <c:pt idx="3629">
                  <c:v>29.18</c:v>
                </c:pt>
                <c:pt idx="3630">
                  <c:v>30.55</c:v>
                </c:pt>
                <c:pt idx="3632">
                  <c:v>30.87</c:v>
                </c:pt>
                <c:pt idx="3633">
                  <c:v>29.91</c:v>
                </c:pt>
                <c:pt idx="3634">
                  <c:v>26.650000000000031</c:v>
                </c:pt>
                <c:pt idx="3635">
                  <c:v>26.64</c:v>
                </c:pt>
                <c:pt idx="3636">
                  <c:v>26.259999999999987</c:v>
                </c:pt>
                <c:pt idx="3637">
                  <c:v>25.49</c:v>
                </c:pt>
                <c:pt idx="3638">
                  <c:v>25.24</c:v>
                </c:pt>
                <c:pt idx="3639">
                  <c:v>25.8</c:v>
                </c:pt>
                <c:pt idx="3640">
                  <c:v>26.03</c:v>
                </c:pt>
                <c:pt idx="3641">
                  <c:v>25.67</c:v>
                </c:pt>
                <c:pt idx="3642">
                  <c:v>26.49</c:v>
                </c:pt>
                <c:pt idx="3643">
                  <c:v>25.72</c:v>
                </c:pt>
                <c:pt idx="3644">
                  <c:v>26.23</c:v>
                </c:pt>
                <c:pt idx="3645">
                  <c:v>26.979999999999986</c:v>
                </c:pt>
                <c:pt idx="3646">
                  <c:v>27.72</c:v>
                </c:pt>
                <c:pt idx="3647">
                  <c:v>27.35</c:v>
                </c:pt>
                <c:pt idx="3648">
                  <c:v>28.5</c:v>
                </c:pt>
                <c:pt idx="3649">
                  <c:v>29.17</c:v>
                </c:pt>
                <c:pt idx="3650">
                  <c:v>28.74</c:v>
                </c:pt>
                <c:pt idx="3651">
                  <c:v>29.14</c:v>
                </c:pt>
                <c:pt idx="3652">
                  <c:v>28.830000000000005</c:v>
                </c:pt>
                <c:pt idx="3653">
                  <c:v>29.279999999999987</c:v>
                </c:pt>
                <c:pt idx="3654">
                  <c:v>29.03</c:v>
                </c:pt>
                <c:pt idx="3655">
                  <c:v>28.85</c:v>
                </c:pt>
                <c:pt idx="3656">
                  <c:v>29.16</c:v>
                </c:pt>
                <c:pt idx="3658">
                  <c:v>29.35</c:v>
                </c:pt>
                <c:pt idx="3659">
                  <c:v>28.58</c:v>
                </c:pt>
                <c:pt idx="3660">
                  <c:v>29.1</c:v>
                </c:pt>
                <c:pt idx="3661">
                  <c:v>29.56</c:v>
                </c:pt>
                <c:pt idx="3662">
                  <c:v>30.71</c:v>
                </c:pt>
                <c:pt idx="3663">
                  <c:v>30.67</c:v>
                </c:pt>
                <c:pt idx="3664">
                  <c:v>30.05</c:v>
                </c:pt>
                <c:pt idx="3665">
                  <c:v>30.74</c:v>
                </c:pt>
                <c:pt idx="3666">
                  <c:v>31.279999999999987</c:v>
                </c:pt>
                <c:pt idx="3667">
                  <c:v>31.45</c:v>
                </c:pt>
                <c:pt idx="3668">
                  <c:v>31.73</c:v>
                </c:pt>
                <c:pt idx="3669">
                  <c:v>32.36</c:v>
                </c:pt>
                <c:pt idx="3670">
                  <c:v>31.51</c:v>
                </c:pt>
                <c:pt idx="3671">
                  <c:v>30.650000000000031</c:v>
                </c:pt>
                <c:pt idx="3672">
                  <c:v>31.18</c:v>
                </c:pt>
                <c:pt idx="3673">
                  <c:v>31.07</c:v>
                </c:pt>
                <c:pt idx="3674">
                  <c:v>30.36</c:v>
                </c:pt>
                <c:pt idx="3675">
                  <c:v>29.959999999999987</c:v>
                </c:pt>
                <c:pt idx="3676">
                  <c:v>30.82</c:v>
                </c:pt>
                <c:pt idx="3677">
                  <c:v>29.17</c:v>
                </c:pt>
                <c:pt idx="3678">
                  <c:v>28.779999999999987</c:v>
                </c:pt>
                <c:pt idx="3679">
                  <c:v>29.95</c:v>
                </c:pt>
                <c:pt idx="3680">
                  <c:v>29.01</c:v>
                </c:pt>
                <c:pt idx="3681">
                  <c:v>29.27</c:v>
                </c:pt>
                <c:pt idx="3682">
                  <c:v>30.19</c:v>
                </c:pt>
                <c:pt idx="3683">
                  <c:v>30.4</c:v>
                </c:pt>
                <c:pt idx="3684">
                  <c:v>30.150000000000031</c:v>
                </c:pt>
                <c:pt idx="3685">
                  <c:v>30.419999999999987</c:v>
                </c:pt>
                <c:pt idx="3687">
                  <c:v>30.130000000000031</c:v>
                </c:pt>
                <c:pt idx="3688">
                  <c:v>30.22</c:v>
                </c:pt>
                <c:pt idx="3689">
                  <c:v>30.88</c:v>
                </c:pt>
                <c:pt idx="3690">
                  <c:v>31.06</c:v>
                </c:pt>
                <c:pt idx="3691">
                  <c:v>31.279999999999987</c:v>
                </c:pt>
                <c:pt idx="3692">
                  <c:v>31.27</c:v>
                </c:pt>
                <c:pt idx="3693">
                  <c:v>31.62</c:v>
                </c:pt>
                <c:pt idx="3694">
                  <c:v>31.05</c:v>
                </c:pt>
                <c:pt idx="3695">
                  <c:v>31.41</c:v>
                </c:pt>
                <c:pt idx="3696">
                  <c:v>31.959999999999987</c:v>
                </c:pt>
                <c:pt idx="3697">
                  <c:v>31.779999999999987</c:v>
                </c:pt>
                <c:pt idx="3698">
                  <c:v>30.19</c:v>
                </c:pt>
                <c:pt idx="3699">
                  <c:v>29.67</c:v>
                </c:pt>
                <c:pt idx="3700">
                  <c:v>30.22</c:v>
                </c:pt>
                <c:pt idx="3701">
                  <c:v>30.17</c:v>
                </c:pt>
                <c:pt idx="3702">
                  <c:v>30.110000000000031</c:v>
                </c:pt>
                <c:pt idx="3703">
                  <c:v>30.24</c:v>
                </c:pt>
                <c:pt idx="3704">
                  <c:v>30.68</c:v>
                </c:pt>
                <c:pt idx="3705">
                  <c:v>30.54</c:v>
                </c:pt>
                <c:pt idx="3706">
                  <c:v>32.31</c:v>
                </c:pt>
                <c:pt idx="3707">
                  <c:v>31.84</c:v>
                </c:pt>
                <c:pt idx="3708">
                  <c:v>32.220000000000013</c:v>
                </c:pt>
                <c:pt idx="3709">
                  <c:v>31.7</c:v>
                </c:pt>
                <c:pt idx="3710">
                  <c:v>32.39</c:v>
                </c:pt>
                <c:pt idx="3711">
                  <c:v>32.18</c:v>
                </c:pt>
                <c:pt idx="3712">
                  <c:v>32.01</c:v>
                </c:pt>
                <c:pt idx="3713">
                  <c:v>31.919999999999987</c:v>
                </c:pt>
                <c:pt idx="3714">
                  <c:v>30.779999999999987</c:v>
                </c:pt>
                <c:pt idx="3715">
                  <c:v>31.09</c:v>
                </c:pt>
                <c:pt idx="3716">
                  <c:v>31.05</c:v>
                </c:pt>
                <c:pt idx="3717">
                  <c:v>30.89</c:v>
                </c:pt>
                <c:pt idx="3718">
                  <c:v>30.7</c:v>
                </c:pt>
                <c:pt idx="3719">
                  <c:v>30.95</c:v>
                </c:pt>
                <c:pt idx="3720">
                  <c:v>31.88</c:v>
                </c:pt>
                <c:pt idx="3721">
                  <c:v>31.84</c:v>
                </c:pt>
                <c:pt idx="3722">
                  <c:v>31.56</c:v>
                </c:pt>
                <c:pt idx="3723">
                  <c:v>31.95</c:v>
                </c:pt>
                <c:pt idx="3724">
                  <c:v>31.21</c:v>
                </c:pt>
                <c:pt idx="3725">
                  <c:v>31.5</c:v>
                </c:pt>
                <c:pt idx="3726">
                  <c:v>31.57</c:v>
                </c:pt>
                <c:pt idx="3728">
                  <c:v>29.41</c:v>
                </c:pt>
                <c:pt idx="3729">
                  <c:v>29.49</c:v>
                </c:pt>
                <c:pt idx="3730">
                  <c:v>28.979999999999986</c:v>
                </c:pt>
                <c:pt idx="3731">
                  <c:v>28.88</c:v>
                </c:pt>
                <c:pt idx="3732">
                  <c:v>28.85</c:v>
                </c:pt>
                <c:pt idx="3733">
                  <c:v>29.18</c:v>
                </c:pt>
                <c:pt idx="3734">
                  <c:v>29.35</c:v>
                </c:pt>
                <c:pt idx="3735">
                  <c:v>28.82</c:v>
                </c:pt>
                <c:pt idx="3736">
                  <c:v>28.27</c:v>
                </c:pt>
                <c:pt idx="3737">
                  <c:v>28.14</c:v>
                </c:pt>
                <c:pt idx="3738">
                  <c:v>27.56</c:v>
                </c:pt>
                <c:pt idx="3739">
                  <c:v>27.03</c:v>
                </c:pt>
                <c:pt idx="3740">
                  <c:v>27.17</c:v>
                </c:pt>
                <c:pt idx="3741">
                  <c:v>27.03</c:v>
                </c:pt>
                <c:pt idx="3742">
                  <c:v>26.959999999999987</c:v>
                </c:pt>
                <c:pt idx="3743">
                  <c:v>27.130000000000031</c:v>
                </c:pt>
                <c:pt idx="3744">
                  <c:v>28.24</c:v>
                </c:pt>
                <c:pt idx="3745">
                  <c:v>28.29</c:v>
                </c:pt>
                <c:pt idx="3746">
                  <c:v>28.16</c:v>
                </c:pt>
                <c:pt idx="3747">
                  <c:v>28.4</c:v>
                </c:pt>
                <c:pt idx="3748">
                  <c:v>29.2</c:v>
                </c:pt>
                <c:pt idx="3749">
                  <c:v>29.39</c:v>
                </c:pt>
                <c:pt idx="3750">
                  <c:v>29.84</c:v>
                </c:pt>
                <c:pt idx="3751">
                  <c:v>30.4</c:v>
                </c:pt>
                <c:pt idx="3752">
                  <c:v>30.47</c:v>
                </c:pt>
                <c:pt idx="3753">
                  <c:v>30.41</c:v>
                </c:pt>
                <c:pt idx="3754">
                  <c:v>29.810000000000031</c:v>
                </c:pt>
                <c:pt idx="3755">
                  <c:v>31.01</c:v>
                </c:pt>
                <c:pt idx="3756">
                  <c:v>31.97</c:v>
                </c:pt>
                <c:pt idx="3757">
                  <c:v>31.95</c:v>
                </c:pt>
                <c:pt idx="3758">
                  <c:v>31.82</c:v>
                </c:pt>
                <c:pt idx="3759">
                  <c:v>31.77</c:v>
                </c:pt>
                <c:pt idx="3760">
                  <c:v>31.54</c:v>
                </c:pt>
                <c:pt idx="3761">
                  <c:v>30.68</c:v>
                </c:pt>
                <c:pt idx="3762">
                  <c:v>30.35</c:v>
                </c:pt>
                <c:pt idx="3763">
                  <c:v>30.18</c:v>
                </c:pt>
                <c:pt idx="3764">
                  <c:v>29.919999999999987</c:v>
                </c:pt>
                <c:pt idx="3765">
                  <c:v>30.3</c:v>
                </c:pt>
                <c:pt idx="3766">
                  <c:v>30.16</c:v>
                </c:pt>
                <c:pt idx="3767">
                  <c:v>29.919999999999987</c:v>
                </c:pt>
                <c:pt idx="3768">
                  <c:v>29.56</c:v>
                </c:pt>
                <c:pt idx="3769">
                  <c:v>28.91</c:v>
                </c:pt>
                <c:pt idx="3770">
                  <c:v>28.47</c:v>
                </c:pt>
                <c:pt idx="3771">
                  <c:v>29.110000000000031</c:v>
                </c:pt>
                <c:pt idx="3772">
                  <c:v>28.9</c:v>
                </c:pt>
                <c:pt idx="3773">
                  <c:v>28.75</c:v>
                </c:pt>
                <c:pt idx="3774">
                  <c:v>30.3</c:v>
                </c:pt>
                <c:pt idx="3775">
                  <c:v>30.259999999999987</c:v>
                </c:pt>
                <c:pt idx="3776">
                  <c:v>30.85</c:v>
                </c:pt>
                <c:pt idx="3777">
                  <c:v>30.88</c:v>
                </c:pt>
                <c:pt idx="3778">
                  <c:v>31.150000000000031</c:v>
                </c:pt>
                <c:pt idx="3779">
                  <c:v>31.330000000000005</c:v>
                </c:pt>
                <c:pt idx="3780">
                  <c:v>31.9</c:v>
                </c:pt>
                <c:pt idx="3781">
                  <c:v>32.370000000000005</c:v>
                </c:pt>
                <c:pt idx="3782">
                  <c:v>31.73</c:v>
                </c:pt>
                <c:pt idx="3783">
                  <c:v>33.28</c:v>
                </c:pt>
                <c:pt idx="3784">
                  <c:v>32.92</c:v>
                </c:pt>
                <c:pt idx="3785">
                  <c:v>32.86</c:v>
                </c:pt>
                <c:pt idx="3786">
                  <c:v>31.610000000000031</c:v>
                </c:pt>
                <c:pt idx="3787">
                  <c:v>29.74</c:v>
                </c:pt>
                <c:pt idx="3788">
                  <c:v>29.77</c:v>
                </c:pt>
                <c:pt idx="3789">
                  <c:v>30.41</c:v>
                </c:pt>
                <c:pt idx="3792">
                  <c:v>29.95</c:v>
                </c:pt>
                <c:pt idx="3793">
                  <c:v>30.779999999999987</c:v>
                </c:pt>
                <c:pt idx="3794">
                  <c:v>31.1</c:v>
                </c:pt>
                <c:pt idx="3795">
                  <c:v>31.259999999999987</c:v>
                </c:pt>
                <c:pt idx="3796">
                  <c:v>30.73</c:v>
                </c:pt>
                <c:pt idx="3797">
                  <c:v>32.1</c:v>
                </c:pt>
                <c:pt idx="3798">
                  <c:v>31.759999999999987</c:v>
                </c:pt>
                <c:pt idx="3799">
                  <c:v>31.88</c:v>
                </c:pt>
                <c:pt idx="3800">
                  <c:v>31.85</c:v>
                </c:pt>
                <c:pt idx="3801">
                  <c:v>33.04</c:v>
                </c:pt>
                <c:pt idx="3802">
                  <c:v>33.18</c:v>
                </c:pt>
                <c:pt idx="3803">
                  <c:v>32.89</c:v>
                </c:pt>
                <c:pt idx="3804">
                  <c:v>33.35</c:v>
                </c:pt>
                <c:pt idx="3805">
                  <c:v>33.71</c:v>
                </c:pt>
                <c:pt idx="3806">
                  <c:v>33.020000000000003</c:v>
                </c:pt>
                <c:pt idx="3807">
                  <c:v>31.87</c:v>
                </c:pt>
                <c:pt idx="3808">
                  <c:v>31.95</c:v>
                </c:pt>
                <c:pt idx="3809">
                  <c:v>32.86</c:v>
                </c:pt>
                <c:pt idx="3812">
                  <c:v>32.4</c:v>
                </c:pt>
                <c:pt idx="3813">
                  <c:v>32.790000000000013</c:v>
                </c:pt>
                <c:pt idx="3814">
                  <c:v>32.520000000000003</c:v>
                </c:pt>
                <c:pt idx="3817">
                  <c:v>33.78</c:v>
                </c:pt>
                <c:pt idx="3818">
                  <c:v>33.700000000000003</c:v>
                </c:pt>
                <c:pt idx="3819">
                  <c:v>33.620000000000012</c:v>
                </c:pt>
                <c:pt idx="3820">
                  <c:v>33.980000000000004</c:v>
                </c:pt>
                <c:pt idx="3821">
                  <c:v>34.31</c:v>
                </c:pt>
                <c:pt idx="3822">
                  <c:v>34.720000000000013</c:v>
                </c:pt>
                <c:pt idx="3823">
                  <c:v>34.43</c:v>
                </c:pt>
                <c:pt idx="3824">
                  <c:v>34.5</c:v>
                </c:pt>
                <c:pt idx="3825">
                  <c:v>33.44</c:v>
                </c:pt>
                <c:pt idx="3826">
                  <c:v>35.07</c:v>
                </c:pt>
                <c:pt idx="3828">
                  <c:v>36.200000000000003</c:v>
                </c:pt>
                <c:pt idx="3829">
                  <c:v>34.58</c:v>
                </c:pt>
                <c:pt idx="3830">
                  <c:v>34.93</c:v>
                </c:pt>
                <c:pt idx="3831">
                  <c:v>34.94</c:v>
                </c:pt>
                <c:pt idx="3832">
                  <c:v>34.47</c:v>
                </c:pt>
                <c:pt idx="3833">
                  <c:v>34.120000000000012</c:v>
                </c:pt>
                <c:pt idx="3834">
                  <c:v>33.620000000000012</c:v>
                </c:pt>
                <c:pt idx="3835">
                  <c:v>32.81</c:v>
                </c:pt>
                <c:pt idx="3836">
                  <c:v>33.050000000000004</c:v>
                </c:pt>
                <c:pt idx="3837">
                  <c:v>34.980000000000004</c:v>
                </c:pt>
                <c:pt idx="3838">
                  <c:v>34.1</c:v>
                </c:pt>
                <c:pt idx="3839">
                  <c:v>33.1</c:v>
                </c:pt>
                <c:pt idx="3840">
                  <c:v>33.08</c:v>
                </c:pt>
                <c:pt idx="3841">
                  <c:v>32.480000000000004</c:v>
                </c:pt>
                <c:pt idx="3842">
                  <c:v>32.83</c:v>
                </c:pt>
                <c:pt idx="3843">
                  <c:v>33.870000000000005</c:v>
                </c:pt>
                <c:pt idx="3844">
                  <c:v>34</c:v>
                </c:pt>
                <c:pt idx="3845">
                  <c:v>33.980000000000004</c:v>
                </c:pt>
                <c:pt idx="3846">
                  <c:v>34.56</c:v>
                </c:pt>
                <c:pt idx="3848">
                  <c:v>35.190000000000012</c:v>
                </c:pt>
                <c:pt idx="3849">
                  <c:v>35.450000000000003</c:v>
                </c:pt>
                <c:pt idx="3850">
                  <c:v>36</c:v>
                </c:pt>
                <c:pt idx="3851">
                  <c:v>35.6</c:v>
                </c:pt>
                <c:pt idx="3852">
                  <c:v>34.35</c:v>
                </c:pt>
                <c:pt idx="3853">
                  <c:v>34.58</c:v>
                </c:pt>
                <c:pt idx="3854">
                  <c:v>35.68</c:v>
                </c:pt>
                <c:pt idx="3855">
                  <c:v>35.51</c:v>
                </c:pt>
                <c:pt idx="3856">
                  <c:v>36.160000000000011</c:v>
                </c:pt>
                <c:pt idx="3857">
                  <c:v>36.86</c:v>
                </c:pt>
                <c:pt idx="3858">
                  <c:v>36.660000000000011</c:v>
                </c:pt>
                <c:pt idx="3859">
                  <c:v>35.800000000000004</c:v>
                </c:pt>
                <c:pt idx="3860">
                  <c:v>36.64</c:v>
                </c:pt>
                <c:pt idx="3861">
                  <c:v>37.260000000000012</c:v>
                </c:pt>
                <c:pt idx="3862">
                  <c:v>36.57</c:v>
                </c:pt>
                <c:pt idx="3863">
                  <c:v>36.28</c:v>
                </c:pt>
                <c:pt idx="3864">
                  <c:v>36.1</c:v>
                </c:pt>
                <c:pt idx="3865">
                  <c:v>36.78</c:v>
                </c:pt>
                <c:pt idx="3866">
                  <c:v>36.190000000000012</c:v>
                </c:pt>
                <c:pt idx="3867">
                  <c:v>37.44</c:v>
                </c:pt>
                <c:pt idx="3868">
                  <c:v>37.480000000000004</c:v>
                </c:pt>
                <c:pt idx="3869">
                  <c:v>38.18</c:v>
                </c:pt>
                <c:pt idx="3870">
                  <c:v>37.93</c:v>
                </c:pt>
                <c:pt idx="3871">
                  <c:v>38.08</c:v>
                </c:pt>
                <c:pt idx="3872">
                  <c:v>37.11</c:v>
                </c:pt>
                <c:pt idx="3873">
                  <c:v>37.450000000000003</c:v>
                </c:pt>
                <c:pt idx="3874">
                  <c:v>37.01</c:v>
                </c:pt>
                <c:pt idx="3875">
                  <c:v>35.51</c:v>
                </c:pt>
                <c:pt idx="3876">
                  <c:v>35.730000000000011</c:v>
                </c:pt>
                <c:pt idx="3877">
                  <c:v>35.450000000000003</c:v>
                </c:pt>
                <c:pt idx="3878">
                  <c:v>36.25</c:v>
                </c:pt>
                <c:pt idx="3879">
                  <c:v>35.760000000000012</c:v>
                </c:pt>
                <c:pt idx="3880">
                  <c:v>34.270000000000003</c:v>
                </c:pt>
                <c:pt idx="3881">
                  <c:v>34.39</c:v>
                </c:pt>
                <c:pt idx="3882">
                  <c:v>34.380000000000003</c:v>
                </c:pt>
                <c:pt idx="3883">
                  <c:v>34.97</c:v>
                </c:pt>
                <c:pt idx="3884">
                  <c:v>36.15</c:v>
                </c:pt>
                <c:pt idx="3885">
                  <c:v>37.14</c:v>
                </c:pt>
                <c:pt idx="3887">
                  <c:v>37.840000000000003</c:v>
                </c:pt>
                <c:pt idx="3888">
                  <c:v>37.21</c:v>
                </c:pt>
                <c:pt idx="3889">
                  <c:v>36.720000000000013</c:v>
                </c:pt>
                <c:pt idx="3890">
                  <c:v>37.57</c:v>
                </c:pt>
                <c:pt idx="3891">
                  <c:v>37.74</c:v>
                </c:pt>
                <c:pt idx="3892">
                  <c:v>37.42</c:v>
                </c:pt>
                <c:pt idx="3893">
                  <c:v>37.6</c:v>
                </c:pt>
                <c:pt idx="3894">
                  <c:v>35.730000000000011</c:v>
                </c:pt>
                <c:pt idx="3895">
                  <c:v>36.71</c:v>
                </c:pt>
                <c:pt idx="3896">
                  <c:v>36.46</c:v>
                </c:pt>
                <c:pt idx="3897">
                  <c:v>36.97</c:v>
                </c:pt>
                <c:pt idx="3898">
                  <c:v>37.53</c:v>
                </c:pt>
                <c:pt idx="3899">
                  <c:v>37.46</c:v>
                </c:pt>
                <c:pt idx="3900">
                  <c:v>37.31</c:v>
                </c:pt>
                <c:pt idx="3901">
                  <c:v>37.380000000000003</c:v>
                </c:pt>
                <c:pt idx="3902">
                  <c:v>38.21</c:v>
                </c:pt>
                <c:pt idx="3903">
                  <c:v>38.980000000000004</c:v>
                </c:pt>
                <c:pt idx="3904">
                  <c:v>39.57</c:v>
                </c:pt>
                <c:pt idx="3905">
                  <c:v>39.370000000000005</c:v>
                </c:pt>
                <c:pt idx="3906">
                  <c:v>39.93</c:v>
                </c:pt>
                <c:pt idx="3907">
                  <c:v>38.93</c:v>
                </c:pt>
                <c:pt idx="3908">
                  <c:v>40.06</c:v>
                </c:pt>
                <c:pt idx="3909">
                  <c:v>40.770000000000003</c:v>
                </c:pt>
                <c:pt idx="3910">
                  <c:v>41.08</c:v>
                </c:pt>
                <c:pt idx="3911">
                  <c:v>41.38</c:v>
                </c:pt>
                <c:pt idx="3912">
                  <c:v>41.55</c:v>
                </c:pt>
                <c:pt idx="3913">
                  <c:v>40.54</c:v>
                </c:pt>
                <c:pt idx="3914">
                  <c:v>41.5</c:v>
                </c:pt>
                <c:pt idx="3915">
                  <c:v>40.92</c:v>
                </c:pt>
                <c:pt idx="3916">
                  <c:v>39.93</c:v>
                </c:pt>
                <c:pt idx="3917">
                  <c:v>41.720000000000013</c:v>
                </c:pt>
                <c:pt idx="3918">
                  <c:v>41.14</c:v>
                </c:pt>
                <c:pt idx="3919">
                  <c:v>40.700000000000003</c:v>
                </c:pt>
                <c:pt idx="3920">
                  <c:v>39.44</c:v>
                </c:pt>
                <c:pt idx="3921">
                  <c:v>39.880000000000003</c:v>
                </c:pt>
                <c:pt idx="3923">
                  <c:v>42.33</c:v>
                </c:pt>
                <c:pt idx="3924">
                  <c:v>39.96</c:v>
                </c:pt>
                <c:pt idx="3925">
                  <c:v>39.28</c:v>
                </c:pt>
                <c:pt idx="3926">
                  <c:v>38.49</c:v>
                </c:pt>
                <c:pt idx="3927">
                  <c:v>38.660000000000011</c:v>
                </c:pt>
                <c:pt idx="3928">
                  <c:v>37.28</c:v>
                </c:pt>
                <c:pt idx="3929">
                  <c:v>37.54</c:v>
                </c:pt>
                <c:pt idx="3930">
                  <c:v>38.450000000000003</c:v>
                </c:pt>
                <c:pt idx="3932">
                  <c:v>37.590000000000003</c:v>
                </c:pt>
                <c:pt idx="3933">
                  <c:v>37.190000000000012</c:v>
                </c:pt>
                <c:pt idx="3934">
                  <c:v>37.32</c:v>
                </c:pt>
                <c:pt idx="3935">
                  <c:v>38.46</c:v>
                </c:pt>
                <c:pt idx="3936">
                  <c:v>38.75</c:v>
                </c:pt>
                <c:pt idx="3937">
                  <c:v>37.630000000000003</c:v>
                </c:pt>
                <c:pt idx="3938">
                  <c:v>38.11</c:v>
                </c:pt>
                <c:pt idx="3939">
                  <c:v>37.57</c:v>
                </c:pt>
                <c:pt idx="3940">
                  <c:v>37.93</c:v>
                </c:pt>
                <c:pt idx="3941">
                  <c:v>37.550000000000004</c:v>
                </c:pt>
                <c:pt idx="3942">
                  <c:v>36.24</c:v>
                </c:pt>
                <c:pt idx="3943">
                  <c:v>35.660000000000011</c:v>
                </c:pt>
                <c:pt idx="3944">
                  <c:v>37.050000000000004</c:v>
                </c:pt>
                <c:pt idx="3945">
                  <c:v>38.74</c:v>
                </c:pt>
                <c:pt idx="3946">
                  <c:v>38.39</c:v>
                </c:pt>
                <c:pt idx="3948">
                  <c:v>39.65</c:v>
                </c:pt>
                <c:pt idx="3949">
                  <c:v>39.08</c:v>
                </c:pt>
                <c:pt idx="3950">
                  <c:v>40.33</c:v>
                </c:pt>
                <c:pt idx="3951">
                  <c:v>39.96</c:v>
                </c:pt>
                <c:pt idx="3952">
                  <c:v>39.5</c:v>
                </c:pt>
                <c:pt idx="3953">
                  <c:v>39.44</c:v>
                </c:pt>
                <c:pt idx="3954">
                  <c:v>40.97</c:v>
                </c:pt>
                <c:pt idx="3955">
                  <c:v>40.770000000000003</c:v>
                </c:pt>
                <c:pt idx="3956">
                  <c:v>41.25</c:v>
                </c:pt>
                <c:pt idx="3957">
                  <c:v>41.64</c:v>
                </c:pt>
                <c:pt idx="3958">
                  <c:v>40.86</c:v>
                </c:pt>
                <c:pt idx="3959">
                  <c:v>40.58</c:v>
                </c:pt>
                <c:pt idx="3960">
                  <c:v>41.36</c:v>
                </c:pt>
                <c:pt idx="3961">
                  <c:v>41.71</c:v>
                </c:pt>
                <c:pt idx="3962">
                  <c:v>41.44</c:v>
                </c:pt>
                <c:pt idx="3963">
                  <c:v>41.84</c:v>
                </c:pt>
                <c:pt idx="3964">
                  <c:v>42.9</c:v>
                </c:pt>
                <c:pt idx="3965">
                  <c:v>42.75</c:v>
                </c:pt>
                <c:pt idx="3966">
                  <c:v>43.8</c:v>
                </c:pt>
                <c:pt idx="3967">
                  <c:v>43.82</c:v>
                </c:pt>
                <c:pt idx="3968">
                  <c:v>44.15</c:v>
                </c:pt>
                <c:pt idx="3969">
                  <c:v>42.83</c:v>
                </c:pt>
                <c:pt idx="3970">
                  <c:v>44.41</c:v>
                </c:pt>
                <c:pt idx="3971">
                  <c:v>43.95</c:v>
                </c:pt>
                <c:pt idx="3972">
                  <c:v>44.84</c:v>
                </c:pt>
                <c:pt idx="3973">
                  <c:v>44.52</c:v>
                </c:pt>
                <c:pt idx="3974">
                  <c:v>44.8</c:v>
                </c:pt>
                <c:pt idx="3975">
                  <c:v>45.5</c:v>
                </c:pt>
                <c:pt idx="3976">
                  <c:v>46.58</c:v>
                </c:pt>
                <c:pt idx="3977">
                  <c:v>46.05</c:v>
                </c:pt>
                <c:pt idx="3978">
                  <c:v>46.75</c:v>
                </c:pt>
                <c:pt idx="3979">
                  <c:v>47.27</c:v>
                </c:pt>
                <c:pt idx="3980">
                  <c:v>48.7</c:v>
                </c:pt>
                <c:pt idx="3981">
                  <c:v>47.86</c:v>
                </c:pt>
                <c:pt idx="3982">
                  <c:v>46.05</c:v>
                </c:pt>
                <c:pt idx="3983">
                  <c:v>45.21</c:v>
                </c:pt>
                <c:pt idx="3984">
                  <c:v>43.47</c:v>
                </c:pt>
                <c:pt idx="3985">
                  <c:v>43.1</c:v>
                </c:pt>
                <c:pt idx="3986">
                  <c:v>43.18</c:v>
                </c:pt>
                <c:pt idx="3987">
                  <c:v>42.28</c:v>
                </c:pt>
                <c:pt idx="3988">
                  <c:v>42.120000000000012</c:v>
                </c:pt>
                <c:pt idx="3989">
                  <c:v>44</c:v>
                </c:pt>
                <c:pt idx="3990">
                  <c:v>44.06</c:v>
                </c:pt>
                <c:pt idx="3991">
                  <c:v>43.99</c:v>
                </c:pt>
                <c:pt idx="3993">
                  <c:v>43.31</c:v>
                </c:pt>
                <c:pt idx="3994">
                  <c:v>42.77</c:v>
                </c:pt>
                <c:pt idx="3995">
                  <c:v>44.61</c:v>
                </c:pt>
                <c:pt idx="3996">
                  <c:v>42.81</c:v>
                </c:pt>
                <c:pt idx="3997">
                  <c:v>43.87</c:v>
                </c:pt>
                <c:pt idx="3998">
                  <c:v>44.39</c:v>
                </c:pt>
                <c:pt idx="3999">
                  <c:v>43.58</c:v>
                </c:pt>
                <c:pt idx="4000">
                  <c:v>43.88</c:v>
                </c:pt>
                <c:pt idx="4001">
                  <c:v>45.59</c:v>
                </c:pt>
                <c:pt idx="4002">
                  <c:v>46.35</c:v>
                </c:pt>
                <c:pt idx="4003">
                  <c:v>47.1</c:v>
                </c:pt>
                <c:pt idx="4004">
                  <c:v>48.35</c:v>
                </c:pt>
                <c:pt idx="4005">
                  <c:v>48.46</c:v>
                </c:pt>
                <c:pt idx="4006">
                  <c:v>48.88</c:v>
                </c:pt>
                <c:pt idx="4007">
                  <c:v>49.64</c:v>
                </c:pt>
                <c:pt idx="4008">
                  <c:v>49.9</c:v>
                </c:pt>
                <c:pt idx="4009">
                  <c:v>49.51</c:v>
                </c:pt>
                <c:pt idx="4010">
                  <c:v>49.64</c:v>
                </c:pt>
                <c:pt idx="4011">
                  <c:v>50.120000000000012</c:v>
                </c:pt>
                <c:pt idx="4012">
                  <c:v>49.91</c:v>
                </c:pt>
                <c:pt idx="4013">
                  <c:v>51.09</c:v>
                </c:pt>
                <c:pt idx="4014">
                  <c:v>52.02</c:v>
                </c:pt>
                <c:pt idx="4015">
                  <c:v>52.67</c:v>
                </c:pt>
                <c:pt idx="4016">
                  <c:v>53.31</c:v>
                </c:pt>
                <c:pt idx="4017">
                  <c:v>53.64</c:v>
                </c:pt>
                <c:pt idx="4018">
                  <c:v>52.51</c:v>
                </c:pt>
                <c:pt idx="4019">
                  <c:v>53.64</c:v>
                </c:pt>
                <c:pt idx="4020">
                  <c:v>54.760000000000012</c:v>
                </c:pt>
                <c:pt idx="4021">
                  <c:v>54.93</c:v>
                </c:pt>
                <c:pt idx="4022">
                  <c:v>53.67</c:v>
                </c:pt>
                <c:pt idx="4023">
                  <c:v>53.290000000000013</c:v>
                </c:pt>
                <c:pt idx="4024">
                  <c:v>54.92</c:v>
                </c:pt>
                <c:pt idx="4025">
                  <c:v>54.47</c:v>
                </c:pt>
                <c:pt idx="4026">
                  <c:v>55.17</c:v>
                </c:pt>
                <c:pt idx="4027">
                  <c:v>54.54</c:v>
                </c:pt>
                <c:pt idx="4028">
                  <c:v>55.17</c:v>
                </c:pt>
                <c:pt idx="4029">
                  <c:v>52.46</c:v>
                </c:pt>
                <c:pt idx="4030">
                  <c:v>50.92</c:v>
                </c:pt>
                <c:pt idx="4031">
                  <c:v>51.760000000000012</c:v>
                </c:pt>
                <c:pt idx="4032">
                  <c:v>50.13</c:v>
                </c:pt>
                <c:pt idx="4033">
                  <c:v>49.620000000000012</c:v>
                </c:pt>
                <c:pt idx="4034">
                  <c:v>50.88</c:v>
                </c:pt>
                <c:pt idx="4035">
                  <c:v>48.82</c:v>
                </c:pt>
                <c:pt idx="4036">
                  <c:v>49.61</c:v>
                </c:pt>
                <c:pt idx="4037">
                  <c:v>49.09</c:v>
                </c:pt>
                <c:pt idx="4038">
                  <c:v>47.37</c:v>
                </c:pt>
                <c:pt idx="4039">
                  <c:v>48.86</c:v>
                </c:pt>
                <c:pt idx="4040">
                  <c:v>47.42</c:v>
                </c:pt>
                <c:pt idx="4041">
                  <c:v>47.32</c:v>
                </c:pt>
                <c:pt idx="4042">
                  <c:v>46.87</c:v>
                </c:pt>
                <c:pt idx="4043">
                  <c:v>46.11</c:v>
                </c:pt>
                <c:pt idx="4044">
                  <c:v>46.84</c:v>
                </c:pt>
                <c:pt idx="4045">
                  <c:v>46.220000000000013</c:v>
                </c:pt>
                <c:pt idx="4046">
                  <c:v>48.44</c:v>
                </c:pt>
                <c:pt idx="4047">
                  <c:v>48.64</c:v>
                </c:pt>
                <c:pt idx="4048">
                  <c:v>48.94</c:v>
                </c:pt>
                <c:pt idx="4049">
                  <c:v>49.44</c:v>
                </c:pt>
                <c:pt idx="4052">
                  <c:v>49.760000000000012</c:v>
                </c:pt>
                <c:pt idx="4053">
                  <c:v>49.13</c:v>
                </c:pt>
                <c:pt idx="4054">
                  <c:v>45.49</c:v>
                </c:pt>
                <c:pt idx="4055">
                  <c:v>43.25</c:v>
                </c:pt>
                <c:pt idx="4056">
                  <c:v>42.54</c:v>
                </c:pt>
                <c:pt idx="4057">
                  <c:v>42.98</c:v>
                </c:pt>
                <c:pt idx="4058">
                  <c:v>41.46</c:v>
                </c:pt>
                <c:pt idx="4059">
                  <c:v>41.94</c:v>
                </c:pt>
                <c:pt idx="4060">
                  <c:v>42.53</c:v>
                </c:pt>
                <c:pt idx="4061">
                  <c:v>40.71</c:v>
                </c:pt>
                <c:pt idx="4062">
                  <c:v>41.01</c:v>
                </c:pt>
                <c:pt idx="4063">
                  <c:v>41.82</c:v>
                </c:pt>
                <c:pt idx="4064">
                  <c:v>44.190000000000012</c:v>
                </c:pt>
                <c:pt idx="4065">
                  <c:v>44.18</c:v>
                </c:pt>
                <c:pt idx="4066">
                  <c:v>46.28</c:v>
                </c:pt>
                <c:pt idx="4067">
                  <c:v>45.64</c:v>
                </c:pt>
                <c:pt idx="4068">
                  <c:v>45.760000000000012</c:v>
                </c:pt>
                <c:pt idx="4069">
                  <c:v>44.24</c:v>
                </c:pt>
                <c:pt idx="4070">
                  <c:v>44.18</c:v>
                </c:pt>
                <c:pt idx="4072">
                  <c:v>41.32</c:v>
                </c:pt>
                <c:pt idx="4073">
                  <c:v>41.77</c:v>
                </c:pt>
                <c:pt idx="4074">
                  <c:v>43.64</c:v>
                </c:pt>
                <c:pt idx="4075">
                  <c:v>43.45</c:v>
                </c:pt>
                <c:pt idx="4077">
                  <c:v>42.120000000000012</c:v>
                </c:pt>
                <c:pt idx="4078">
                  <c:v>43.91</c:v>
                </c:pt>
                <c:pt idx="4079">
                  <c:v>43.39</c:v>
                </c:pt>
                <c:pt idx="4080">
                  <c:v>45.56</c:v>
                </c:pt>
                <c:pt idx="4081">
                  <c:v>45.43</c:v>
                </c:pt>
                <c:pt idx="4082">
                  <c:v>45.33</c:v>
                </c:pt>
                <c:pt idx="4083">
                  <c:v>45.68</c:v>
                </c:pt>
                <c:pt idx="4084">
                  <c:v>46.37</c:v>
                </c:pt>
                <c:pt idx="4085">
                  <c:v>48.04</c:v>
                </c:pt>
                <c:pt idx="4086">
                  <c:v>48.38</c:v>
                </c:pt>
                <c:pt idx="4088">
                  <c:v>48.38</c:v>
                </c:pt>
                <c:pt idx="4089">
                  <c:v>47.55</c:v>
                </c:pt>
                <c:pt idx="4090">
                  <c:v>46.91</c:v>
                </c:pt>
                <c:pt idx="4091">
                  <c:v>48.53</c:v>
                </c:pt>
                <c:pt idx="4092">
                  <c:v>48.81</c:v>
                </c:pt>
                <c:pt idx="4093">
                  <c:v>49.64</c:v>
                </c:pt>
                <c:pt idx="4094">
                  <c:v>48.78</c:v>
                </c:pt>
                <c:pt idx="4095">
                  <c:v>48.84</c:v>
                </c:pt>
                <c:pt idx="4096">
                  <c:v>47.18</c:v>
                </c:pt>
                <c:pt idx="4097">
                  <c:v>48.2</c:v>
                </c:pt>
                <c:pt idx="4098">
                  <c:v>47.120000000000012</c:v>
                </c:pt>
                <c:pt idx="4099">
                  <c:v>46.690000000000012</c:v>
                </c:pt>
                <c:pt idx="4100">
                  <c:v>46.45</c:v>
                </c:pt>
                <c:pt idx="4101">
                  <c:v>46.48</c:v>
                </c:pt>
                <c:pt idx="4102">
                  <c:v>45.28</c:v>
                </c:pt>
                <c:pt idx="4103">
                  <c:v>45.4</c:v>
                </c:pt>
                <c:pt idx="4104">
                  <c:v>45.46</c:v>
                </c:pt>
                <c:pt idx="4105">
                  <c:v>47.1</c:v>
                </c:pt>
                <c:pt idx="4106">
                  <c:v>47.160000000000011</c:v>
                </c:pt>
                <c:pt idx="4107">
                  <c:v>47.44</c:v>
                </c:pt>
                <c:pt idx="4108">
                  <c:v>47.260000000000012</c:v>
                </c:pt>
                <c:pt idx="4109">
                  <c:v>48.33</c:v>
                </c:pt>
                <c:pt idx="4110">
                  <c:v>47.54</c:v>
                </c:pt>
                <c:pt idx="4111">
                  <c:v>48.35</c:v>
                </c:pt>
                <c:pt idx="4112">
                  <c:v>48.35</c:v>
                </c:pt>
                <c:pt idx="4113">
                  <c:v>51.15</c:v>
                </c:pt>
                <c:pt idx="4114">
                  <c:v>51.17</c:v>
                </c:pt>
                <c:pt idx="4115">
                  <c:v>51.39</c:v>
                </c:pt>
                <c:pt idx="4116">
                  <c:v>51.49</c:v>
                </c:pt>
                <c:pt idx="4117">
                  <c:v>51.75</c:v>
                </c:pt>
                <c:pt idx="4118">
                  <c:v>51.68</c:v>
                </c:pt>
                <c:pt idx="4119">
                  <c:v>53.05</c:v>
                </c:pt>
                <c:pt idx="4120">
                  <c:v>53.57</c:v>
                </c:pt>
                <c:pt idx="4121">
                  <c:v>53.78</c:v>
                </c:pt>
                <c:pt idx="4122">
                  <c:v>53.89</c:v>
                </c:pt>
                <c:pt idx="4123">
                  <c:v>54.59</c:v>
                </c:pt>
                <c:pt idx="4124">
                  <c:v>54.77</c:v>
                </c:pt>
                <c:pt idx="4125">
                  <c:v>53.54</c:v>
                </c:pt>
                <c:pt idx="4126">
                  <c:v>54.43</c:v>
                </c:pt>
                <c:pt idx="4127">
                  <c:v>54.95</c:v>
                </c:pt>
                <c:pt idx="4128">
                  <c:v>55.05</c:v>
                </c:pt>
                <c:pt idx="4129">
                  <c:v>56.46</c:v>
                </c:pt>
                <c:pt idx="4130">
                  <c:v>56.4</c:v>
                </c:pt>
                <c:pt idx="4131">
                  <c:v>56.720000000000013</c:v>
                </c:pt>
                <c:pt idx="4132">
                  <c:v>56.620000000000012</c:v>
                </c:pt>
                <c:pt idx="4133">
                  <c:v>56.03</c:v>
                </c:pt>
                <c:pt idx="4134">
                  <c:v>53.81</c:v>
                </c:pt>
                <c:pt idx="4135">
                  <c:v>54.84</c:v>
                </c:pt>
                <c:pt idx="4137">
                  <c:v>54.05</c:v>
                </c:pt>
                <c:pt idx="4138">
                  <c:v>54.230000000000011</c:v>
                </c:pt>
                <c:pt idx="4139">
                  <c:v>53.99</c:v>
                </c:pt>
                <c:pt idx="4140">
                  <c:v>55.4</c:v>
                </c:pt>
                <c:pt idx="4141">
                  <c:v>57.27</c:v>
                </c:pt>
                <c:pt idx="4142">
                  <c:v>57.01</c:v>
                </c:pt>
                <c:pt idx="4143">
                  <c:v>56.04</c:v>
                </c:pt>
                <c:pt idx="4144">
                  <c:v>55.85</c:v>
                </c:pt>
                <c:pt idx="4145">
                  <c:v>54.11</c:v>
                </c:pt>
                <c:pt idx="4146">
                  <c:v>53.32</c:v>
                </c:pt>
                <c:pt idx="4147">
                  <c:v>53.71</c:v>
                </c:pt>
                <c:pt idx="4148">
                  <c:v>51.86</c:v>
                </c:pt>
                <c:pt idx="4149">
                  <c:v>50.220000000000013</c:v>
                </c:pt>
                <c:pt idx="4150">
                  <c:v>51.13</c:v>
                </c:pt>
                <c:pt idx="4151">
                  <c:v>50.49</c:v>
                </c:pt>
                <c:pt idx="4152">
                  <c:v>50.37</c:v>
                </c:pt>
                <c:pt idx="4153">
                  <c:v>52.290000000000013</c:v>
                </c:pt>
                <c:pt idx="4154">
                  <c:v>52.44</c:v>
                </c:pt>
                <c:pt idx="4155">
                  <c:v>54.2</c:v>
                </c:pt>
                <c:pt idx="4156">
                  <c:v>55.39</c:v>
                </c:pt>
                <c:pt idx="4157">
                  <c:v>54.57</c:v>
                </c:pt>
                <c:pt idx="4158">
                  <c:v>54.2</c:v>
                </c:pt>
                <c:pt idx="4159">
                  <c:v>51.61</c:v>
                </c:pt>
                <c:pt idx="4160">
                  <c:v>51.77</c:v>
                </c:pt>
                <c:pt idx="4161">
                  <c:v>49.720000000000013</c:v>
                </c:pt>
                <c:pt idx="4162">
                  <c:v>50.92</c:v>
                </c:pt>
                <c:pt idx="4163">
                  <c:v>49.5</c:v>
                </c:pt>
                <c:pt idx="4164">
                  <c:v>50.13</c:v>
                </c:pt>
                <c:pt idx="4165">
                  <c:v>50.83</c:v>
                </c:pt>
                <c:pt idx="4166">
                  <c:v>50.96</c:v>
                </c:pt>
                <c:pt idx="4167">
                  <c:v>52.03</c:v>
                </c:pt>
                <c:pt idx="4168">
                  <c:v>52.07</c:v>
                </c:pt>
                <c:pt idx="4169">
                  <c:v>50.45</c:v>
                </c:pt>
                <c:pt idx="4170">
                  <c:v>48.54</c:v>
                </c:pt>
                <c:pt idx="4171">
                  <c:v>48.67</c:v>
                </c:pt>
                <c:pt idx="4172">
                  <c:v>48.61</c:v>
                </c:pt>
                <c:pt idx="4173">
                  <c:v>48.97</c:v>
                </c:pt>
                <c:pt idx="4174">
                  <c:v>47.25</c:v>
                </c:pt>
                <c:pt idx="4175">
                  <c:v>46.92</c:v>
                </c:pt>
                <c:pt idx="4176">
                  <c:v>46.8</c:v>
                </c:pt>
                <c:pt idx="4177">
                  <c:v>49.160000000000011</c:v>
                </c:pt>
                <c:pt idx="4178">
                  <c:v>49.67</c:v>
                </c:pt>
                <c:pt idx="4179">
                  <c:v>50.98</c:v>
                </c:pt>
                <c:pt idx="4180">
                  <c:v>51.01</c:v>
                </c:pt>
                <c:pt idx="4181">
                  <c:v>51.85</c:v>
                </c:pt>
                <c:pt idx="4183">
                  <c:v>51.97</c:v>
                </c:pt>
                <c:pt idx="4184">
                  <c:v>54.6</c:v>
                </c:pt>
                <c:pt idx="4185">
                  <c:v>53.63</c:v>
                </c:pt>
                <c:pt idx="4186">
                  <c:v>55.03</c:v>
                </c:pt>
                <c:pt idx="4187">
                  <c:v>54.49</c:v>
                </c:pt>
                <c:pt idx="4188">
                  <c:v>53.760000000000012</c:v>
                </c:pt>
                <c:pt idx="4189">
                  <c:v>52.54</c:v>
                </c:pt>
                <c:pt idx="4190">
                  <c:v>54.28</c:v>
                </c:pt>
                <c:pt idx="4191">
                  <c:v>53.54</c:v>
                </c:pt>
                <c:pt idx="4192">
                  <c:v>55.620000000000012</c:v>
                </c:pt>
                <c:pt idx="4193">
                  <c:v>55</c:v>
                </c:pt>
                <c:pt idx="4194">
                  <c:v>55.57</c:v>
                </c:pt>
                <c:pt idx="4195">
                  <c:v>56.58</c:v>
                </c:pt>
                <c:pt idx="4196">
                  <c:v>58.47</c:v>
                </c:pt>
                <c:pt idx="4197">
                  <c:v>59.37</c:v>
                </c:pt>
                <c:pt idx="4198">
                  <c:v>58.9</c:v>
                </c:pt>
                <c:pt idx="4199">
                  <c:v>58.09</c:v>
                </c:pt>
                <c:pt idx="4200">
                  <c:v>59.42</c:v>
                </c:pt>
                <c:pt idx="4201">
                  <c:v>59.84</c:v>
                </c:pt>
                <c:pt idx="4202">
                  <c:v>60.54</c:v>
                </c:pt>
                <c:pt idx="4203">
                  <c:v>58.2</c:v>
                </c:pt>
                <c:pt idx="4204">
                  <c:v>57.260000000000012</c:v>
                </c:pt>
                <c:pt idx="4205">
                  <c:v>56.5</c:v>
                </c:pt>
                <c:pt idx="4206">
                  <c:v>58.75</c:v>
                </c:pt>
                <c:pt idx="4208">
                  <c:v>59.59</c:v>
                </c:pt>
                <c:pt idx="4209">
                  <c:v>61.28</c:v>
                </c:pt>
                <c:pt idx="4210">
                  <c:v>60.730000000000011</c:v>
                </c:pt>
                <c:pt idx="4211">
                  <c:v>59.63</c:v>
                </c:pt>
                <c:pt idx="4212">
                  <c:v>58.92</c:v>
                </c:pt>
                <c:pt idx="4213">
                  <c:v>60.620000000000012</c:v>
                </c:pt>
                <c:pt idx="4214">
                  <c:v>60.01</c:v>
                </c:pt>
                <c:pt idx="4215">
                  <c:v>57.8</c:v>
                </c:pt>
                <c:pt idx="4216">
                  <c:v>58.09</c:v>
                </c:pt>
                <c:pt idx="4217">
                  <c:v>57.32</c:v>
                </c:pt>
                <c:pt idx="4218">
                  <c:v>57.46</c:v>
                </c:pt>
                <c:pt idx="4219">
                  <c:v>56.720000000000013</c:v>
                </c:pt>
                <c:pt idx="4220">
                  <c:v>57.13</c:v>
                </c:pt>
                <c:pt idx="4221">
                  <c:v>58.65</c:v>
                </c:pt>
                <c:pt idx="4222">
                  <c:v>59</c:v>
                </c:pt>
                <c:pt idx="4223">
                  <c:v>59.2</c:v>
                </c:pt>
                <c:pt idx="4224">
                  <c:v>59.11</c:v>
                </c:pt>
                <c:pt idx="4225">
                  <c:v>59.94</c:v>
                </c:pt>
                <c:pt idx="4226">
                  <c:v>60.57</c:v>
                </c:pt>
                <c:pt idx="4227">
                  <c:v>61.57</c:v>
                </c:pt>
                <c:pt idx="4228">
                  <c:v>61.89</c:v>
                </c:pt>
                <c:pt idx="4229">
                  <c:v>60.86</c:v>
                </c:pt>
                <c:pt idx="4230">
                  <c:v>61.38</c:v>
                </c:pt>
                <c:pt idx="4232">
                  <c:v>63.94</c:v>
                </c:pt>
                <c:pt idx="4233">
                  <c:v>63.07</c:v>
                </c:pt>
                <c:pt idx="4234">
                  <c:v>64.900000000000006</c:v>
                </c:pt>
                <c:pt idx="4235">
                  <c:v>65.8</c:v>
                </c:pt>
                <c:pt idx="4237">
                  <c:v>66.27</c:v>
                </c:pt>
                <c:pt idx="4238">
                  <c:v>66.08</c:v>
                </c:pt>
                <c:pt idx="4239">
                  <c:v>63.25</c:v>
                </c:pt>
                <c:pt idx="4240">
                  <c:v>63.27</c:v>
                </c:pt>
                <c:pt idx="4241">
                  <c:v>65.349999999999994</c:v>
                </c:pt>
                <c:pt idx="4242">
                  <c:v>65.45</c:v>
                </c:pt>
                <c:pt idx="4243">
                  <c:v>65.709999999999994</c:v>
                </c:pt>
                <c:pt idx="4244">
                  <c:v>67.319999999999993</c:v>
                </c:pt>
                <c:pt idx="4245">
                  <c:v>67.489999999999995</c:v>
                </c:pt>
                <c:pt idx="4246">
                  <c:v>66.13</c:v>
                </c:pt>
                <c:pt idx="4247">
                  <c:v>67.2</c:v>
                </c:pt>
                <c:pt idx="4248">
                  <c:v>69.81</c:v>
                </c:pt>
                <c:pt idx="4249">
                  <c:v>68.940000000000026</c:v>
                </c:pt>
                <c:pt idx="4250">
                  <c:v>69.47</c:v>
                </c:pt>
                <c:pt idx="4251">
                  <c:v>67.569999999999993</c:v>
                </c:pt>
                <c:pt idx="4253">
                  <c:v>65.959999999999994</c:v>
                </c:pt>
                <c:pt idx="4254">
                  <c:v>64.36999999999999</c:v>
                </c:pt>
                <c:pt idx="4255">
                  <c:v>64.489999999999995</c:v>
                </c:pt>
                <c:pt idx="4256">
                  <c:v>64.08</c:v>
                </c:pt>
                <c:pt idx="4257">
                  <c:v>63.34</c:v>
                </c:pt>
                <c:pt idx="4258">
                  <c:v>63.11</c:v>
                </c:pt>
                <c:pt idx="4259">
                  <c:v>65.09</c:v>
                </c:pt>
                <c:pt idx="4260">
                  <c:v>64.75</c:v>
                </c:pt>
                <c:pt idx="4261">
                  <c:v>63</c:v>
                </c:pt>
                <c:pt idx="4262">
                  <c:v>67.39</c:v>
                </c:pt>
                <c:pt idx="4263">
                  <c:v>66.23</c:v>
                </c:pt>
                <c:pt idx="4264">
                  <c:v>66.8</c:v>
                </c:pt>
                <c:pt idx="4265">
                  <c:v>66.5</c:v>
                </c:pt>
                <c:pt idx="4266">
                  <c:v>64.19</c:v>
                </c:pt>
                <c:pt idx="4267">
                  <c:v>65.819999999999993</c:v>
                </c:pt>
                <c:pt idx="4268">
                  <c:v>65.069999999999993</c:v>
                </c:pt>
                <c:pt idx="4269">
                  <c:v>66.349999999999994</c:v>
                </c:pt>
                <c:pt idx="4270">
                  <c:v>66.790000000000006</c:v>
                </c:pt>
                <c:pt idx="4271">
                  <c:v>66.239999999999995</c:v>
                </c:pt>
                <c:pt idx="4272">
                  <c:v>65.47</c:v>
                </c:pt>
                <c:pt idx="4273">
                  <c:v>63.9</c:v>
                </c:pt>
                <c:pt idx="4274">
                  <c:v>62.790000000000013</c:v>
                </c:pt>
                <c:pt idx="4275">
                  <c:v>61.36</c:v>
                </c:pt>
                <c:pt idx="4276">
                  <c:v>61.84</c:v>
                </c:pt>
                <c:pt idx="4277">
                  <c:v>61.8</c:v>
                </c:pt>
                <c:pt idx="4278">
                  <c:v>63.53</c:v>
                </c:pt>
                <c:pt idx="4279">
                  <c:v>64.11999999999999</c:v>
                </c:pt>
                <c:pt idx="4280">
                  <c:v>63.08</c:v>
                </c:pt>
                <c:pt idx="4281">
                  <c:v>62.63</c:v>
                </c:pt>
                <c:pt idx="4282">
                  <c:v>64.36</c:v>
                </c:pt>
                <c:pt idx="4283">
                  <c:v>63.2</c:v>
                </c:pt>
                <c:pt idx="4284">
                  <c:v>62.41</c:v>
                </c:pt>
                <c:pt idx="4285">
                  <c:v>61.03</c:v>
                </c:pt>
                <c:pt idx="4286">
                  <c:v>60.63</c:v>
                </c:pt>
                <c:pt idx="4287">
                  <c:v>60.32</c:v>
                </c:pt>
                <c:pt idx="4288">
                  <c:v>62.44</c:v>
                </c:pt>
                <c:pt idx="4289">
                  <c:v>60.660000000000011</c:v>
                </c:pt>
                <c:pt idx="4290">
                  <c:v>61.09</c:v>
                </c:pt>
                <c:pt idx="4291">
                  <c:v>61.220000000000013</c:v>
                </c:pt>
                <c:pt idx="4292">
                  <c:v>59.760000000000012</c:v>
                </c:pt>
                <c:pt idx="4293">
                  <c:v>59.85</c:v>
                </c:pt>
                <c:pt idx="4294">
                  <c:v>59.75</c:v>
                </c:pt>
                <c:pt idx="4295">
                  <c:v>61.78</c:v>
                </c:pt>
                <c:pt idx="4296">
                  <c:v>60.58</c:v>
                </c:pt>
                <c:pt idx="4297">
                  <c:v>59.47</c:v>
                </c:pt>
                <c:pt idx="4298">
                  <c:v>59.71</c:v>
                </c:pt>
                <c:pt idx="4299">
                  <c:v>58.93</c:v>
                </c:pt>
                <c:pt idx="4300">
                  <c:v>57.8</c:v>
                </c:pt>
                <c:pt idx="4301">
                  <c:v>57.53</c:v>
                </c:pt>
                <c:pt idx="4302">
                  <c:v>57.690000000000012</c:v>
                </c:pt>
                <c:pt idx="4303">
                  <c:v>56.98</c:v>
                </c:pt>
                <c:pt idx="4304">
                  <c:v>57.88</c:v>
                </c:pt>
                <c:pt idx="4305">
                  <c:v>56.34</c:v>
                </c:pt>
                <c:pt idx="4306">
                  <c:v>56.14</c:v>
                </c:pt>
                <c:pt idx="4307">
                  <c:v>57.7</c:v>
                </c:pt>
                <c:pt idx="4308">
                  <c:v>58.84</c:v>
                </c:pt>
                <c:pt idx="4309">
                  <c:v>58.71</c:v>
                </c:pt>
                <c:pt idx="4312">
                  <c:v>57.36</c:v>
                </c:pt>
                <c:pt idx="4313">
                  <c:v>56.5</c:v>
                </c:pt>
                <c:pt idx="4314">
                  <c:v>57.32</c:v>
                </c:pt>
                <c:pt idx="4315">
                  <c:v>58.47</c:v>
                </c:pt>
                <c:pt idx="4316">
                  <c:v>59.32</c:v>
                </c:pt>
                <c:pt idx="4317">
                  <c:v>59.91</c:v>
                </c:pt>
                <c:pt idx="4318">
                  <c:v>59.94</c:v>
                </c:pt>
                <c:pt idx="4319">
                  <c:v>59.21</c:v>
                </c:pt>
                <c:pt idx="4320">
                  <c:v>60.660000000000011</c:v>
                </c:pt>
                <c:pt idx="4321">
                  <c:v>59.39</c:v>
                </c:pt>
                <c:pt idx="4322">
                  <c:v>61.3</c:v>
                </c:pt>
                <c:pt idx="4323">
                  <c:v>61.37</c:v>
                </c:pt>
                <c:pt idx="4324">
                  <c:v>60.85</c:v>
                </c:pt>
                <c:pt idx="4325">
                  <c:v>59.99</c:v>
                </c:pt>
                <c:pt idx="4326">
                  <c:v>58.06</c:v>
                </c:pt>
                <c:pt idx="4327">
                  <c:v>57.34</c:v>
                </c:pt>
                <c:pt idx="4328">
                  <c:v>57.98</c:v>
                </c:pt>
                <c:pt idx="4329">
                  <c:v>58.56</c:v>
                </c:pt>
                <c:pt idx="4330">
                  <c:v>58.28</c:v>
                </c:pt>
                <c:pt idx="4331">
                  <c:v>58.43</c:v>
                </c:pt>
                <c:pt idx="4333">
                  <c:v>58.160000000000011</c:v>
                </c:pt>
                <c:pt idx="4334">
                  <c:v>59.82</c:v>
                </c:pt>
                <c:pt idx="4335">
                  <c:v>60.32</c:v>
                </c:pt>
                <c:pt idx="4336">
                  <c:v>61.04</c:v>
                </c:pt>
                <c:pt idx="4338">
                  <c:v>63.14</c:v>
                </c:pt>
                <c:pt idx="4339">
                  <c:v>63.42</c:v>
                </c:pt>
                <c:pt idx="4340">
                  <c:v>62.790000000000013</c:v>
                </c:pt>
                <c:pt idx="4341">
                  <c:v>64.209999999999994</c:v>
                </c:pt>
                <c:pt idx="4342">
                  <c:v>63.5</c:v>
                </c:pt>
                <c:pt idx="4343">
                  <c:v>63.37</c:v>
                </c:pt>
                <c:pt idx="4344">
                  <c:v>63.94</c:v>
                </c:pt>
                <c:pt idx="4345">
                  <c:v>63.94</c:v>
                </c:pt>
                <c:pt idx="4346">
                  <c:v>63.92</c:v>
                </c:pt>
                <c:pt idx="4348">
                  <c:v>66.31</c:v>
                </c:pt>
                <c:pt idx="4349">
                  <c:v>65.73</c:v>
                </c:pt>
                <c:pt idx="4350">
                  <c:v>66.83</c:v>
                </c:pt>
                <c:pt idx="4351">
                  <c:v>68.349999999999994</c:v>
                </c:pt>
                <c:pt idx="4352">
                  <c:v>68.099999999999994</c:v>
                </c:pt>
                <c:pt idx="4353">
                  <c:v>67.06</c:v>
                </c:pt>
                <c:pt idx="4354">
                  <c:v>65.849999999999994</c:v>
                </c:pt>
                <c:pt idx="4355">
                  <c:v>66.260000000000005</c:v>
                </c:pt>
                <c:pt idx="4356">
                  <c:v>67.760000000000005</c:v>
                </c:pt>
                <c:pt idx="4357">
                  <c:v>68.349999999999994</c:v>
                </c:pt>
                <c:pt idx="4358">
                  <c:v>67.92</c:v>
                </c:pt>
                <c:pt idx="4359">
                  <c:v>66.56</c:v>
                </c:pt>
                <c:pt idx="4360">
                  <c:v>64.679999999999978</c:v>
                </c:pt>
                <c:pt idx="4361">
                  <c:v>65.36999999999999</c:v>
                </c:pt>
                <c:pt idx="4362">
                  <c:v>65.11</c:v>
                </c:pt>
                <c:pt idx="4363">
                  <c:v>63.09</c:v>
                </c:pt>
                <c:pt idx="4364">
                  <c:v>62.55</c:v>
                </c:pt>
                <c:pt idx="4365">
                  <c:v>62.620000000000012</c:v>
                </c:pt>
                <c:pt idx="4366">
                  <c:v>61.84</c:v>
                </c:pt>
                <c:pt idx="4367">
                  <c:v>61.24</c:v>
                </c:pt>
                <c:pt idx="4368">
                  <c:v>59.57</c:v>
                </c:pt>
                <c:pt idx="4369">
                  <c:v>57.65</c:v>
                </c:pt>
                <c:pt idx="4370">
                  <c:v>58.46</c:v>
                </c:pt>
                <c:pt idx="4371">
                  <c:v>59.88</c:v>
                </c:pt>
                <c:pt idx="4373">
                  <c:v>61.1</c:v>
                </c:pt>
                <c:pt idx="4374">
                  <c:v>61.01</c:v>
                </c:pt>
                <c:pt idx="4375">
                  <c:v>60.54</c:v>
                </c:pt>
                <c:pt idx="4376">
                  <c:v>62.91</c:v>
                </c:pt>
                <c:pt idx="4377">
                  <c:v>61</c:v>
                </c:pt>
                <c:pt idx="4378">
                  <c:v>61.41</c:v>
                </c:pt>
                <c:pt idx="4379">
                  <c:v>61.97</c:v>
                </c:pt>
                <c:pt idx="4380">
                  <c:v>63.36</c:v>
                </c:pt>
                <c:pt idx="4381">
                  <c:v>63.67</c:v>
                </c:pt>
                <c:pt idx="4382">
                  <c:v>62.41</c:v>
                </c:pt>
                <c:pt idx="4383">
                  <c:v>61.58</c:v>
                </c:pt>
                <c:pt idx="4384">
                  <c:v>60.02</c:v>
                </c:pt>
                <c:pt idx="4385">
                  <c:v>60.47</c:v>
                </c:pt>
                <c:pt idx="4386">
                  <c:v>59.96</c:v>
                </c:pt>
                <c:pt idx="4387">
                  <c:v>61.77</c:v>
                </c:pt>
                <c:pt idx="4388">
                  <c:v>63.1</c:v>
                </c:pt>
                <c:pt idx="4389">
                  <c:v>62.17</c:v>
                </c:pt>
                <c:pt idx="4390">
                  <c:v>63.58</c:v>
                </c:pt>
                <c:pt idx="4391">
                  <c:v>62.77</c:v>
                </c:pt>
                <c:pt idx="4392">
                  <c:v>60.42</c:v>
                </c:pt>
                <c:pt idx="4393">
                  <c:v>60.57</c:v>
                </c:pt>
                <c:pt idx="4394">
                  <c:v>61.77</c:v>
                </c:pt>
                <c:pt idx="4395">
                  <c:v>63.91</c:v>
                </c:pt>
                <c:pt idx="4396">
                  <c:v>64.260000000000005</c:v>
                </c:pt>
                <c:pt idx="4397">
                  <c:v>64.16</c:v>
                </c:pt>
                <c:pt idx="4398">
                  <c:v>66.069999999999993</c:v>
                </c:pt>
                <c:pt idx="4399">
                  <c:v>66.45</c:v>
                </c:pt>
                <c:pt idx="4400">
                  <c:v>67.149999999999991</c:v>
                </c:pt>
                <c:pt idx="4401">
                  <c:v>66.63</c:v>
                </c:pt>
                <c:pt idx="4402">
                  <c:v>66.739999999999995</c:v>
                </c:pt>
                <c:pt idx="4403">
                  <c:v>66.23</c:v>
                </c:pt>
                <c:pt idx="4404">
                  <c:v>67.069999999999993</c:v>
                </c:pt>
                <c:pt idx="4405">
                  <c:v>67.940000000000026</c:v>
                </c:pt>
                <c:pt idx="4406">
                  <c:v>67.39</c:v>
                </c:pt>
                <c:pt idx="4407">
                  <c:v>68.739999999999995</c:v>
                </c:pt>
                <c:pt idx="4408">
                  <c:v>68.98</c:v>
                </c:pt>
                <c:pt idx="4409">
                  <c:v>68.61999999999999</c:v>
                </c:pt>
                <c:pt idx="4410">
                  <c:v>69.319999999999993</c:v>
                </c:pt>
                <c:pt idx="4412">
                  <c:v>70.400000000000006</c:v>
                </c:pt>
                <c:pt idx="4413">
                  <c:v>71.349999999999994</c:v>
                </c:pt>
                <c:pt idx="4414">
                  <c:v>72.169999999999987</c:v>
                </c:pt>
                <c:pt idx="4415">
                  <c:v>71.95</c:v>
                </c:pt>
                <c:pt idx="4416">
                  <c:v>75.169999999999987</c:v>
                </c:pt>
                <c:pt idx="4417">
                  <c:v>73.33</c:v>
                </c:pt>
                <c:pt idx="4418">
                  <c:v>72.88</c:v>
                </c:pt>
                <c:pt idx="4419">
                  <c:v>71.930000000000007</c:v>
                </c:pt>
                <c:pt idx="4420">
                  <c:v>70.97</c:v>
                </c:pt>
                <c:pt idx="4421">
                  <c:v>71.88</c:v>
                </c:pt>
                <c:pt idx="4422">
                  <c:v>73.7</c:v>
                </c:pt>
                <c:pt idx="4423">
                  <c:v>74.61</c:v>
                </c:pt>
                <c:pt idx="4424">
                  <c:v>72.28</c:v>
                </c:pt>
                <c:pt idx="4425">
                  <c:v>69.940000000000026</c:v>
                </c:pt>
                <c:pt idx="4426">
                  <c:v>70.19</c:v>
                </c:pt>
                <c:pt idx="4427">
                  <c:v>69.77</c:v>
                </c:pt>
                <c:pt idx="4428">
                  <c:v>70.69</c:v>
                </c:pt>
                <c:pt idx="4429">
                  <c:v>72.13</c:v>
                </c:pt>
                <c:pt idx="4430">
                  <c:v>73.319999999999993</c:v>
                </c:pt>
                <c:pt idx="4431">
                  <c:v>72.040000000000006</c:v>
                </c:pt>
                <c:pt idx="4432">
                  <c:v>69.410000000000025</c:v>
                </c:pt>
                <c:pt idx="4433">
                  <c:v>69.53</c:v>
                </c:pt>
                <c:pt idx="4434">
                  <c:v>68.69</c:v>
                </c:pt>
                <c:pt idx="4435">
                  <c:v>69.45</c:v>
                </c:pt>
                <c:pt idx="4436">
                  <c:v>68.53</c:v>
                </c:pt>
                <c:pt idx="4437">
                  <c:v>69.23</c:v>
                </c:pt>
                <c:pt idx="4438">
                  <c:v>71.760000000000005</c:v>
                </c:pt>
                <c:pt idx="4439">
                  <c:v>69.86</c:v>
                </c:pt>
                <c:pt idx="4440">
                  <c:v>71.319999999999993</c:v>
                </c:pt>
                <c:pt idx="4441">
                  <c:v>71.36999999999999</c:v>
                </c:pt>
                <c:pt idx="4443">
                  <c:v>72.03</c:v>
                </c:pt>
                <c:pt idx="4444">
                  <c:v>71.290000000000006</c:v>
                </c:pt>
                <c:pt idx="4445">
                  <c:v>70.34</c:v>
                </c:pt>
                <c:pt idx="4446">
                  <c:v>72.33</c:v>
                </c:pt>
                <c:pt idx="4447">
                  <c:v>72.599999999999994</c:v>
                </c:pt>
                <c:pt idx="4448">
                  <c:v>72.5</c:v>
                </c:pt>
                <c:pt idx="4449">
                  <c:v>70.819999999999993</c:v>
                </c:pt>
                <c:pt idx="4450">
                  <c:v>70.349999999999994</c:v>
                </c:pt>
                <c:pt idx="4451">
                  <c:v>71.63</c:v>
                </c:pt>
                <c:pt idx="4452">
                  <c:v>70.36</c:v>
                </c:pt>
                <c:pt idx="4453">
                  <c:v>68.56</c:v>
                </c:pt>
                <c:pt idx="4454">
                  <c:v>69.14</c:v>
                </c:pt>
                <c:pt idx="4455">
                  <c:v>69.5</c:v>
                </c:pt>
                <c:pt idx="4456">
                  <c:v>69.88</c:v>
                </c:pt>
                <c:pt idx="4457">
                  <c:v>68.98</c:v>
                </c:pt>
                <c:pt idx="4458">
                  <c:v>68.940000000000026</c:v>
                </c:pt>
                <c:pt idx="4459">
                  <c:v>70.33</c:v>
                </c:pt>
                <c:pt idx="4460">
                  <c:v>70.84</c:v>
                </c:pt>
                <c:pt idx="4461">
                  <c:v>70.86999999999999</c:v>
                </c:pt>
                <c:pt idx="4462">
                  <c:v>71.8</c:v>
                </c:pt>
                <c:pt idx="4463">
                  <c:v>71.92</c:v>
                </c:pt>
                <c:pt idx="4464">
                  <c:v>72.19</c:v>
                </c:pt>
                <c:pt idx="4465">
                  <c:v>73.52</c:v>
                </c:pt>
                <c:pt idx="4466">
                  <c:v>73.930000000000007</c:v>
                </c:pt>
                <c:pt idx="4469">
                  <c:v>75.19</c:v>
                </c:pt>
                <c:pt idx="4470">
                  <c:v>75.14</c:v>
                </c:pt>
                <c:pt idx="4471">
                  <c:v>74.09</c:v>
                </c:pt>
                <c:pt idx="4472">
                  <c:v>73.61</c:v>
                </c:pt>
                <c:pt idx="4473">
                  <c:v>74.16</c:v>
                </c:pt>
                <c:pt idx="4474">
                  <c:v>74.95</c:v>
                </c:pt>
                <c:pt idx="4475">
                  <c:v>76.7</c:v>
                </c:pt>
                <c:pt idx="4476">
                  <c:v>77.03</c:v>
                </c:pt>
                <c:pt idx="4477">
                  <c:v>75.3</c:v>
                </c:pt>
                <c:pt idx="4478">
                  <c:v>73.540000000000006</c:v>
                </c:pt>
                <c:pt idx="4479">
                  <c:v>72.66</c:v>
                </c:pt>
                <c:pt idx="4480">
                  <c:v>73.08</c:v>
                </c:pt>
                <c:pt idx="4481">
                  <c:v>74.430000000000007</c:v>
                </c:pt>
                <c:pt idx="4482">
                  <c:v>75.05</c:v>
                </c:pt>
                <c:pt idx="4483">
                  <c:v>73.75</c:v>
                </c:pt>
                <c:pt idx="4484">
                  <c:v>73.940000000000026</c:v>
                </c:pt>
                <c:pt idx="4485">
                  <c:v>74.540000000000006</c:v>
                </c:pt>
                <c:pt idx="4486">
                  <c:v>73.239999999999995</c:v>
                </c:pt>
                <c:pt idx="4487">
                  <c:v>74.400000000000006</c:v>
                </c:pt>
                <c:pt idx="4488">
                  <c:v>74.910000000000025</c:v>
                </c:pt>
                <c:pt idx="4489">
                  <c:v>75.81</c:v>
                </c:pt>
                <c:pt idx="4490">
                  <c:v>75.459999999999994</c:v>
                </c:pt>
                <c:pt idx="4491">
                  <c:v>74.760000000000005</c:v>
                </c:pt>
                <c:pt idx="4492">
                  <c:v>76.98</c:v>
                </c:pt>
                <c:pt idx="4493">
                  <c:v>76.31</c:v>
                </c:pt>
                <c:pt idx="4494">
                  <c:v>76.349999999999994</c:v>
                </c:pt>
                <c:pt idx="4495">
                  <c:v>74</c:v>
                </c:pt>
                <c:pt idx="4496">
                  <c:v>74.349999999999994</c:v>
                </c:pt>
                <c:pt idx="4497">
                  <c:v>73.53</c:v>
                </c:pt>
                <c:pt idx="4498">
                  <c:v>73.05</c:v>
                </c:pt>
                <c:pt idx="4499">
                  <c:v>71.89</c:v>
                </c:pt>
                <c:pt idx="4500">
                  <c:v>70.06</c:v>
                </c:pt>
                <c:pt idx="4501">
                  <c:v>71.14</c:v>
                </c:pt>
                <c:pt idx="4502">
                  <c:v>72.45</c:v>
                </c:pt>
                <c:pt idx="4503">
                  <c:v>72.63</c:v>
                </c:pt>
                <c:pt idx="4504">
                  <c:v>71.760000000000005</c:v>
                </c:pt>
                <c:pt idx="4505">
                  <c:v>72.36</c:v>
                </c:pt>
                <c:pt idx="4506">
                  <c:v>72.510000000000005</c:v>
                </c:pt>
                <c:pt idx="4507">
                  <c:v>70.61</c:v>
                </c:pt>
                <c:pt idx="4508">
                  <c:v>69.709999999999994</c:v>
                </c:pt>
                <c:pt idx="4509">
                  <c:v>70.03</c:v>
                </c:pt>
                <c:pt idx="4510">
                  <c:v>70.260000000000005</c:v>
                </c:pt>
                <c:pt idx="4511">
                  <c:v>69.19</c:v>
                </c:pt>
                <c:pt idx="4513">
                  <c:v>68.599999999999994</c:v>
                </c:pt>
                <c:pt idx="4514">
                  <c:v>67.5</c:v>
                </c:pt>
                <c:pt idx="4515">
                  <c:v>67.319999999999993</c:v>
                </c:pt>
                <c:pt idx="4516">
                  <c:v>66.25</c:v>
                </c:pt>
                <c:pt idx="4517">
                  <c:v>65.61</c:v>
                </c:pt>
                <c:pt idx="4518">
                  <c:v>63.760000000000012</c:v>
                </c:pt>
                <c:pt idx="4519">
                  <c:v>63.97</c:v>
                </c:pt>
                <c:pt idx="4520">
                  <c:v>63.220000000000013</c:v>
                </c:pt>
                <c:pt idx="4521">
                  <c:v>63.33</c:v>
                </c:pt>
                <c:pt idx="4522">
                  <c:v>63.8</c:v>
                </c:pt>
                <c:pt idx="4523">
                  <c:v>61.660000000000011</c:v>
                </c:pt>
                <c:pt idx="4524">
                  <c:v>60.46</c:v>
                </c:pt>
                <c:pt idx="4525">
                  <c:v>61.59</c:v>
                </c:pt>
                <c:pt idx="4526">
                  <c:v>60.55</c:v>
                </c:pt>
                <c:pt idx="4527">
                  <c:v>61.45</c:v>
                </c:pt>
                <c:pt idx="4528">
                  <c:v>61.01</c:v>
                </c:pt>
                <c:pt idx="4529">
                  <c:v>62.96</c:v>
                </c:pt>
                <c:pt idx="4530">
                  <c:v>62.760000000000012</c:v>
                </c:pt>
                <c:pt idx="4531">
                  <c:v>62.91</c:v>
                </c:pt>
                <c:pt idx="4532">
                  <c:v>61.03</c:v>
                </c:pt>
                <c:pt idx="4533">
                  <c:v>58.68</c:v>
                </c:pt>
                <c:pt idx="4534">
                  <c:v>59.41</c:v>
                </c:pt>
                <c:pt idx="4535">
                  <c:v>60.03</c:v>
                </c:pt>
                <c:pt idx="4536">
                  <c:v>59.760000000000012</c:v>
                </c:pt>
                <c:pt idx="4537">
                  <c:v>59.96</c:v>
                </c:pt>
                <c:pt idx="4538">
                  <c:v>58.52</c:v>
                </c:pt>
                <c:pt idx="4539">
                  <c:v>57.59</c:v>
                </c:pt>
                <c:pt idx="4540">
                  <c:v>57.86</c:v>
                </c:pt>
                <c:pt idx="4541">
                  <c:v>58.57</c:v>
                </c:pt>
                <c:pt idx="4542">
                  <c:v>59.94</c:v>
                </c:pt>
                <c:pt idx="4543">
                  <c:v>58.93</c:v>
                </c:pt>
                <c:pt idx="4544">
                  <c:v>57.65</c:v>
                </c:pt>
                <c:pt idx="4545">
                  <c:v>58.5</c:v>
                </c:pt>
                <c:pt idx="4546">
                  <c:v>56.82</c:v>
                </c:pt>
                <c:pt idx="4547">
                  <c:v>58.81</c:v>
                </c:pt>
                <c:pt idx="4548">
                  <c:v>59.35</c:v>
                </c:pt>
                <c:pt idx="4549">
                  <c:v>61.4</c:v>
                </c:pt>
                <c:pt idx="4550">
                  <c:v>60.36</c:v>
                </c:pt>
                <c:pt idx="4551">
                  <c:v>60.75</c:v>
                </c:pt>
                <c:pt idx="4552">
                  <c:v>58.36</c:v>
                </c:pt>
                <c:pt idx="4553">
                  <c:v>58.730000000000011</c:v>
                </c:pt>
                <c:pt idx="4554">
                  <c:v>58.71</c:v>
                </c:pt>
                <c:pt idx="4555">
                  <c:v>57.88</c:v>
                </c:pt>
                <c:pt idx="4556">
                  <c:v>59.14</c:v>
                </c:pt>
                <c:pt idx="4557">
                  <c:v>60.02</c:v>
                </c:pt>
                <c:pt idx="4558">
                  <c:v>58.93</c:v>
                </c:pt>
                <c:pt idx="4559">
                  <c:v>59.83</c:v>
                </c:pt>
                <c:pt idx="4560">
                  <c:v>61.160000000000011</c:v>
                </c:pt>
                <c:pt idx="4561">
                  <c:v>59.59</c:v>
                </c:pt>
                <c:pt idx="4562">
                  <c:v>58.58</c:v>
                </c:pt>
                <c:pt idx="4563">
                  <c:v>58.28</c:v>
                </c:pt>
                <c:pt idx="4564">
                  <c:v>58.760000000000012</c:v>
                </c:pt>
                <c:pt idx="4565">
                  <c:v>56.260000000000012</c:v>
                </c:pt>
                <c:pt idx="4566">
                  <c:v>55.81</c:v>
                </c:pt>
                <c:pt idx="4567">
                  <c:v>58.8</c:v>
                </c:pt>
                <c:pt idx="4568">
                  <c:v>60.17</c:v>
                </c:pt>
                <c:pt idx="4569">
                  <c:v>59.24</c:v>
                </c:pt>
                <c:pt idx="4571">
                  <c:v>59.24</c:v>
                </c:pt>
                <c:pt idx="4572">
                  <c:v>60.32</c:v>
                </c:pt>
                <c:pt idx="4573">
                  <c:v>60.99</c:v>
                </c:pt>
                <c:pt idx="4574">
                  <c:v>62.46</c:v>
                </c:pt>
                <c:pt idx="4575">
                  <c:v>63.13</c:v>
                </c:pt>
                <c:pt idx="4576">
                  <c:v>63.43</c:v>
                </c:pt>
                <c:pt idx="4577">
                  <c:v>62.44</c:v>
                </c:pt>
                <c:pt idx="4578">
                  <c:v>62.43</c:v>
                </c:pt>
                <c:pt idx="4579">
                  <c:v>62.190000000000012</c:v>
                </c:pt>
                <c:pt idx="4580">
                  <c:v>62.49</c:v>
                </c:pt>
                <c:pt idx="4581">
                  <c:v>62.03</c:v>
                </c:pt>
                <c:pt idx="4582">
                  <c:v>61.220000000000013</c:v>
                </c:pt>
                <c:pt idx="4583">
                  <c:v>61.02</c:v>
                </c:pt>
                <c:pt idx="4584">
                  <c:v>61.37</c:v>
                </c:pt>
                <c:pt idx="4585">
                  <c:v>62.51</c:v>
                </c:pt>
                <c:pt idx="4586">
                  <c:v>63.43</c:v>
                </c:pt>
                <c:pt idx="4587">
                  <c:v>62.21</c:v>
                </c:pt>
                <c:pt idx="4588">
                  <c:v>63.15</c:v>
                </c:pt>
                <c:pt idx="4589">
                  <c:v>63.720000000000013</c:v>
                </c:pt>
                <c:pt idx="4590">
                  <c:v>62.660000000000011</c:v>
                </c:pt>
                <c:pt idx="4591">
                  <c:v>62.41</c:v>
                </c:pt>
                <c:pt idx="4593">
                  <c:v>61.1</c:v>
                </c:pt>
                <c:pt idx="4594">
                  <c:v>60.34</c:v>
                </c:pt>
                <c:pt idx="4595">
                  <c:v>60.53</c:v>
                </c:pt>
                <c:pt idx="4596">
                  <c:v>61.05</c:v>
                </c:pt>
                <c:pt idx="4598">
                  <c:v>61.05</c:v>
                </c:pt>
                <c:pt idx="4599">
                  <c:v>58.32</c:v>
                </c:pt>
                <c:pt idx="4600">
                  <c:v>55.59</c:v>
                </c:pt>
                <c:pt idx="4601">
                  <c:v>56.31</c:v>
                </c:pt>
                <c:pt idx="4602">
                  <c:v>56.09</c:v>
                </c:pt>
                <c:pt idx="4603">
                  <c:v>55.64</c:v>
                </c:pt>
                <c:pt idx="4604">
                  <c:v>54.02</c:v>
                </c:pt>
                <c:pt idx="4605">
                  <c:v>51.88</c:v>
                </c:pt>
                <c:pt idx="4606">
                  <c:v>52.99</c:v>
                </c:pt>
                <c:pt idx="4608">
                  <c:v>51.21</c:v>
                </c:pt>
                <c:pt idx="4609">
                  <c:v>52.24</c:v>
                </c:pt>
                <c:pt idx="4610">
                  <c:v>50.48</c:v>
                </c:pt>
                <c:pt idx="4611">
                  <c:v>51.99</c:v>
                </c:pt>
                <c:pt idx="4612">
                  <c:v>51.13</c:v>
                </c:pt>
                <c:pt idx="4613">
                  <c:v>55.04</c:v>
                </c:pt>
                <c:pt idx="4614">
                  <c:v>55.37</c:v>
                </c:pt>
                <c:pt idx="4615">
                  <c:v>54.230000000000011</c:v>
                </c:pt>
                <c:pt idx="4616">
                  <c:v>55.42</c:v>
                </c:pt>
                <c:pt idx="4617">
                  <c:v>54.01</c:v>
                </c:pt>
                <c:pt idx="4618">
                  <c:v>56.97</c:v>
                </c:pt>
                <c:pt idx="4619">
                  <c:v>58.14</c:v>
                </c:pt>
                <c:pt idx="4620">
                  <c:v>57.3</c:v>
                </c:pt>
                <c:pt idx="4621">
                  <c:v>59.02</c:v>
                </c:pt>
                <c:pt idx="4622">
                  <c:v>58.74</c:v>
                </c:pt>
                <c:pt idx="4623">
                  <c:v>58.88</c:v>
                </c:pt>
                <c:pt idx="4624">
                  <c:v>57.71</c:v>
                </c:pt>
                <c:pt idx="4625">
                  <c:v>59.71</c:v>
                </c:pt>
                <c:pt idx="4626">
                  <c:v>59.89</c:v>
                </c:pt>
                <c:pt idx="4627">
                  <c:v>57.81</c:v>
                </c:pt>
                <c:pt idx="4628">
                  <c:v>59.06</c:v>
                </c:pt>
                <c:pt idx="4629">
                  <c:v>58</c:v>
                </c:pt>
                <c:pt idx="4630">
                  <c:v>57.99</c:v>
                </c:pt>
                <c:pt idx="4631">
                  <c:v>59.39</c:v>
                </c:pt>
                <c:pt idx="4633">
                  <c:v>58.07</c:v>
                </c:pt>
                <c:pt idx="4634">
                  <c:v>60.07</c:v>
                </c:pt>
                <c:pt idx="4635">
                  <c:v>60.95</c:v>
                </c:pt>
                <c:pt idx="4636">
                  <c:v>61.14</c:v>
                </c:pt>
                <c:pt idx="4637">
                  <c:v>61.39</c:v>
                </c:pt>
                <c:pt idx="4638">
                  <c:v>61.46</c:v>
                </c:pt>
                <c:pt idx="4639">
                  <c:v>61.790000000000013</c:v>
                </c:pt>
                <c:pt idx="4640">
                  <c:v>62</c:v>
                </c:pt>
                <c:pt idx="4641">
                  <c:v>61.64</c:v>
                </c:pt>
                <c:pt idx="4642">
                  <c:v>60.07</c:v>
                </c:pt>
                <c:pt idx="4643">
                  <c:v>60.690000000000012</c:v>
                </c:pt>
                <c:pt idx="4644">
                  <c:v>61.82</c:v>
                </c:pt>
                <c:pt idx="4645">
                  <c:v>61.64</c:v>
                </c:pt>
                <c:pt idx="4646">
                  <c:v>60.05</c:v>
                </c:pt>
                <c:pt idx="4647">
                  <c:v>58.91</c:v>
                </c:pt>
                <c:pt idx="4648">
                  <c:v>57.93</c:v>
                </c:pt>
                <c:pt idx="4649">
                  <c:v>58.160000000000011</c:v>
                </c:pt>
                <c:pt idx="4650">
                  <c:v>57.55</c:v>
                </c:pt>
                <c:pt idx="4651">
                  <c:v>57.11</c:v>
                </c:pt>
                <c:pt idx="4652">
                  <c:v>56.59</c:v>
                </c:pt>
                <c:pt idx="4653">
                  <c:v>56.730000000000011</c:v>
                </c:pt>
                <c:pt idx="4654">
                  <c:v>59.61</c:v>
                </c:pt>
                <c:pt idx="4655">
                  <c:v>61.690000000000012</c:v>
                </c:pt>
                <c:pt idx="4656">
                  <c:v>62.28</c:v>
                </c:pt>
                <c:pt idx="4657">
                  <c:v>62.91</c:v>
                </c:pt>
                <c:pt idx="4658">
                  <c:v>62.93</c:v>
                </c:pt>
                <c:pt idx="4659">
                  <c:v>64.08</c:v>
                </c:pt>
                <c:pt idx="4660">
                  <c:v>66.03</c:v>
                </c:pt>
                <c:pt idx="4661">
                  <c:v>65.86999999999999</c:v>
                </c:pt>
                <c:pt idx="4662">
                  <c:v>65.940000000000026</c:v>
                </c:pt>
                <c:pt idx="4663">
                  <c:v>64.64</c:v>
                </c:pt>
                <c:pt idx="4664">
                  <c:v>64.38</c:v>
                </c:pt>
                <c:pt idx="4665">
                  <c:v>64.28</c:v>
                </c:pt>
                <c:pt idx="4667">
                  <c:v>61.51</c:v>
                </c:pt>
                <c:pt idx="4668">
                  <c:v>61.89</c:v>
                </c:pt>
                <c:pt idx="4669">
                  <c:v>62.01</c:v>
                </c:pt>
                <c:pt idx="4670">
                  <c:v>63.85</c:v>
                </c:pt>
                <c:pt idx="4671">
                  <c:v>63.63</c:v>
                </c:pt>
                <c:pt idx="4672">
                  <c:v>63.61</c:v>
                </c:pt>
                <c:pt idx="4673">
                  <c:v>63.1</c:v>
                </c:pt>
                <c:pt idx="4674">
                  <c:v>63.13</c:v>
                </c:pt>
                <c:pt idx="4675">
                  <c:v>61.83</c:v>
                </c:pt>
                <c:pt idx="4676">
                  <c:v>63.38</c:v>
                </c:pt>
                <c:pt idx="4677">
                  <c:v>65.89</c:v>
                </c:pt>
                <c:pt idx="4678">
                  <c:v>64.58</c:v>
                </c:pt>
                <c:pt idx="4679">
                  <c:v>65.84</c:v>
                </c:pt>
                <c:pt idx="4680">
                  <c:v>65.06</c:v>
                </c:pt>
                <c:pt idx="4681">
                  <c:v>66.459999999999994</c:v>
                </c:pt>
                <c:pt idx="4682">
                  <c:v>65.709999999999994</c:v>
                </c:pt>
                <c:pt idx="4683">
                  <c:v>64.400000000000006</c:v>
                </c:pt>
                <c:pt idx="4684">
                  <c:v>63.68</c:v>
                </c:pt>
                <c:pt idx="4685">
                  <c:v>63.190000000000012</c:v>
                </c:pt>
                <c:pt idx="4686">
                  <c:v>61.93</c:v>
                </c:pt>
                <c:pt idx="4687">
                  <c:v>61.47</c:v>
                </c:pt>
                <c:pt idx="4688">
                  <c:v>62.260000000000012</c:v>
                </c:pt>
                <c:pt idx="4689">
                  <c:v>61.55</c:v>
                </c:pt>
                <c:pt idx="4690">
                  <c:v>61.81</c:v>
                </c:pt>
                <c:pt idx="4691">
                  <c:v>62.37</c:v>
                </c:pt>
                <c:pt idx="4692">
                  <c:v>62.46</c:v>
                </c:pt>
                <c:pt idx="4693">
                  <c:v>63.17</c:v>
                </c:pt>
                <c:pt idx="4694">
                  <c:v>62.55</c:v>
                </c:pt>
                <c:pt idx="4695">
                  <c:v>64.86</c:v>
                </c:pt>
                <c:pt idx="4696">
                  <c:v>64.940000000000026</c:v>
                </c:pt>
                <c:pt idx="4697">
                  <c:v>66.27</c:v>
                </c:pt>
                <c:pt idx="4698">
                  <c:v>64.97</c:v>
                </c:pt>
                <c:pt idx="4699">
                  <c:v>65.77</c:v>
                </c:pt>
                <c:pt idx="4700">
                  <c:v>64.179999999999978</c:v>
                </c:pt>
                <c:pt idx="4701">
                  <c:v>65.2</c:v>
                </c:pt>
                <c:pt idx="4703">
                  <c:v>63.15</c:v>
                </c:pt>
                <c:pt idx="4704">
                  <c:v>63.49</c:v>
                </c:pt>
                <c:pt idx="4705">
                  <c:v>64.010000000000005</c:v>
                </c:pt>
                <c:pt idx="4706">
                  <c:v>65.08</c:v>
                </c:pt>
                <c:pt idx="4707">
                  <c:v>66.209999999999994</c:v>
                </c:pt>
                <c:pt idx="4708">
                  <c:v>65.61</c:v>
                </c:pt>
                <c:pt idx="4709">
                  <c:v>65.959999999999994</c:v>
                </c:pt>
                <c:pt idx="4710">
                  <c:v>66.930000000000007</c:v>
                </c:pt>
                <c:pt idx="4711">
                  <c:v>64.760000000000005</c:v>
                </c:pt>
                <c:pt idx="4712">
                  <c:v>65.97</c:v>
                </c:pt>
                <c:pt idx="4713">
                  <c:v>65.349999999999994</c:v>
                </c:pt>
                <c:pt idx="4714">
                  <c:v>66.260000000000005</c:v>
                </c:pt>
                <c:pt idx="4715">
                  <c:v>67.649999999999991</c:v>
                </c:pt>
                <c:pt idx="4716">
                  <c:v>68</c:v>
                </c:pt>
                <c:pt idx="4717">
                  <c:v>69.09</c:v>
                </c:pt>
                <c:pt idx="4718">
                  <c:v>69.099999999999994</c:v>
                </c:pt>
                <c:pt idx="4719">
                  <c:v>68.19</c:v>
                </c:pt>
                <c:pt idx="4720">
                  <c:v>68.649999999999991</c:v>
                </c:pt>
                <c:pt idx="4721">
                  <c:v>69.14</c:v>
                </c:pt>
                <c:pt idx="4722">
                  <c:v>69.179999999999978</c:v>
                </c:pt>
                <c:pt idx="4723">
                  <c:v>67.77</c:v>
                </c:pt>
                <c:pt idx="4724">
                  <c:v>68.97</c:v>
                </c:pt>
                <c:pt idx="4725">
                  <c:v>69.569999999999993</c:v>
                </c:pt>
                <c:pt idx="4726">
                  <c:v>70.679999999999978</c:v>
                </c:pt>
                <c:pt idx="4727">
                  <c:v>71.09</c:v>
                </c:pt>
                <c:pt idx="4728">
                  <c:v>71.410000000000025</c:v>
                </c:pt>
                <c:pt idx="4730">
                  <c:v>71.81</c:v>
                </c:pt>
                <c:pt idx="4731">
                  <c:v>72.81</c:v>
                </c:pt>
                <c:pt idx="4732">
                  <c:v>72.19</c:v>
                </c:pt>
                <c:pt idx="4733">
                  <c:v>72.81</c:v>
                </c:pt>
                <c:pt idx="4734">
                  <c:v>72.56</c:v>
                </c:pt>
                <c:pt idx="4735">
                  <c:v>72.5</c:v>
                </c:pt>
                <c:pt idx="4736">
                  <c:v>73.930000000000007</c:v>
                </c:pt>
                <c:pt idx="4737">
                  <c:v>74.149999999999991</c:v>
                </c:pt>
                <c:pt idx="4738">
                  <c:v>74.02</c:v>
                </c:pt>
                <c:pt idx="4739">
                  <c:v>75.05</c:v>
                </c:pt>
                <c:pt idx="4740">
                  <c:v>75.92</c:v>
                </c:pt>
                <c:pt idx="4741">
                  <c:v>75.569999999999993</c:v>
                </c:pt>
                <c:pt idx="4742">
                  <c:v>74.89</c:v>
                </c:pt>
                <c:pt idx="4743">
                  <c:v>73.56</c:v>
                </c:pt>
                <c:pt idx="4744">
                  <c:v>75.88</c:v>
                </c:pt>
                <c:pt idx="4745">
                  <c:v>74.95</c:v>
                </c:pt>
                <c:pt idx="4746">
                  <c:v>77.02</c:v>
                </c:pt>
                <c:pt idx="4747">
                  <c:v>76.83</c:v>
                </c:pt>
                <c:pt idx="4748">
                  <c:v>78.209999999999994</c:v>
                </c:pt>
                <c:pt idx="4749">
                  <c:v>76.53</c:v>
                </c:pt>
                <c:pt idx="4750">
                  <c:v>76.86</c:v>
                </c:pt>
                <c:pt idx="4751">
                  <c:v>75.48</c:v>
                </c:pt>
                <c:pt idx="4752">
                  <c:v>72.06</c:v>
                </c:pt>
                <c:pt idx="4753">
                  <c:v>72.42</c:v>
                </c:pt>
                <c:pt idx="4754">
                  <c:v>72.149999999999991</c:v>
                </c:pt>
                <c:pt idx="4755">
                  <c:v>71.59</c:v>
                </c:pt>
                <c:pt idx="4756">
                  <c:v>71.47</c:v>
                </c:pt>
                <c:pt idx="4757">
                  <c:v>71.61999999999999</c:v>
                </c:pt>
                <c:pt idx="4758">
                  <c:v>72.38</c:v>
                </c:pt>
                <c:pt idx="4759">
                  <c:v>73.33</c:v>
                </c:pt>
                <c:pt idx="4760">
                  <c:v>71</c:v>
                </c:pt>
                <c:pt idx="4761">
                  <c:v>71.98</c:v>
                </c:pt>
                <c:pt idx="4762">
                  <c:v>71.11999999999999</c:v>
                </c:pt>
                <c:pt idx="4763">
                  <c:v>69.47</c:v>
                </c:pt>
                <c:pt idx="4764">
                  <c:v>69.260000000000005</c:v>
                </c:pt>
                <c:pt idx="4765">
                  <c:v>69.83</c:v>
                </c:pt>
                <c:pt idx="4766">
                  <c:v>71.09</c:v>
                </c:pt>
                <c:pt idx="4767">
                  <c:v>71.97</c:v>
                </c:pt>
                <c:pt idx="4768">
                  <c:v>71.73</c:v>
                </c:pt>
                <c:pt idx="4769">
                  <c:v>73.510000000000005</c:v>
                </c:pt>
                <c:pt idx="4770">
                  <c:v>73.36</c:v>
                </c:pt>
                <c:pt idx="4771">
                  <c:v>74.040000000000006</c:v>
                </c:pt>
                <c:pt idx="4773">
                  <c:v>75.08</c:v>
                </c:pt>
                <c:pt idx="4774">
                  <c:v>75.73</c:v>
                </c:pt>
                <c:pt idx="4775">
                  <c:v>76.3</c:v>
                </c:pt>
                <c:pt idx="4776">
                  <c:v>76.7</c:v>
                </c:pt>
                <c:pt idx="4777">
                  <c:v>77.489999999999995</c:v>
                </c:pt>
                <c:pt idx="4778">
                  <c:v>78.23</c:v>
                </c:pt>
                <c:pt idx="4779">
                  <c:v>79.910000000000025</c:v>
                </c:pt>
                <c:pt idx="4780">
                  <c:v>80.09</c:v>
                </c:pt>
                <c:pt idx="4781">
                  <c:v>79.099999999999994</c:v>
                </c:pt>
                <c:pt idx="4782">
                  <c:v>80.569999999999993</c:v>
                </c:pt>
                <c:pt idx="4783">
                  <c:v>81.510000000000005</c:v>
                </c:pt>
                <c:pt idx="4784">
                  <c:v>81.93</c:v>
                </c:pt>
                <c:pt idx="4785">
                  <c:v>83.32</c:v>
                </c:pt>
                <c:pt idx="4786">
                  <c:v>81.61999999999999</c:v>
                </c:pt>
                <c:pt idx="4787">
                  <c:v>80.95</c:v>
                </c:pt>
                <c:pt idx="4788">
                  <c:v>79.53</c:v>
                </c:pt>
                <c:pt idx="4789">
                  <c:v>80.3</c:v>
                </c:pt>
                <c:pt idx="4790">
                  <c:v>82.88</c:v>
                </c:pt>
                <c:pt idx="4791">
                  <c:v>81.66</c:v>
                </c:pt>
                <c:pt idx="4792">
                  <c:v>80.239999999999995</c:v>
                </c:pt>
                <c:pt idx="4793">
                  <c:v>80.05</c:v>
                </c:pt>
                <c:pt idx="4794">
                  <c:v>79.940000000000026</c:v>
                </c:pt>
                <c:pt idx="4795">
                  <c:v>81.440000000000026</c:v>
                </c:pt>
                <c:pt idx="4796">
                  <c:v>81.22</c:v>
                </c:pt>
                <c:pt idx="4797">
                  <c:v>79.02</c:v>
                </c:pt>
                <c:pt idx="4798">
                  <c:v>80.260000000000005</c:v>
                </c:pt>
                <c:pt idx="4799">
                  <c:v>81.3</c:v>
                </c:pt>
                <c:pt idx="4800">
                  <c:v>83.08</c:v>
                </c:pt>
                <c:pt idx="4801">
                  <c:v>83.69</c:v>
                </c:pt>
                <c:pt idx="4802">
                  <c:v>86.13</c:v>
                </c:pt>
                <c:pt idx="4803">
                  <c:v>87.61</c:v>
                </c:pt>
                <c:pt idx="4804">
                  <c:v>87.4</c:v>
                </c:pt>
                <c:pt idx="4805">
                  <c:v>89.47</c:v>
                </c:pt>
                <c:pt idx="4806">
                  <c:v>88.6</c:v>
                </c:pt>
                <c:pt idx="4807">
                  <c:v>87.56</c:v>
                </c:pt>
                <c:pt idx="4808">
                  <c:v>85.27</c:v>
                </c:pt>
                <c:pt idx="4809">
                  <c:v>87.1</c:v>
                </c:pt>
                <c:pt idx="4810">
                  <c:v>90.460000000000022</c:v>
                </c:pt>
                <c:pt idx="4811">
                  <c:v>91.86</c:v>
                </c:pt>
                <c:pt idx="4812">
                  <c:v>93.53</c:v>
                </c:pt>
                <c:pt idx="4813">
                  <c:v>90.38</c:v>
                </c:pt>
                <c:pt idx="4814">
                  <c:v>94.53</c:v>
                </c:pt>
                <c:pt idx="4815">
                  <c:v>93.490000000000023</c:v>
                </c:pt>
                <c:pt idx="4816">
                  <c:v>95.93</c:v>
                </c:pt>
                <c:pt idx="4817">
                  <c:v>93.98</c:v>
                </c:pt>
                <c:pt idx="4818">
                  <c:v>96.7</c:v>
                </c:pt>
                <c:pt idx="4819">
                  <c:v>96.36999999999999</c:v>
                </c:pt>
                <c:pt idx="4820">
                  <c:v>95.460000000000022</c:v>
                </c:pt>
                <c:pt idx="4821">
                  <c:v>96.32</c:v>
                </c:pt>
                <c:pt idx="4822">
                  <c:v>94.61999999999999</c:v>
                </c:pt>
                <c:pt idx="4823">
                  <c:v>91.169999999999987</c:v>
                </c:pt>
                <c:pt idx="4824">
                  <c:v>94.09</c:v>
                </c:pt>
                <c:pt idx="4825">
                  <c:v>93.43</c:v>
                </c:pt>
                <c:pt idx="4826">
                  <c:v>95.1</c:v>
                </c:pt>
                <c:pt idx="4827">
                  <c:v>94.64</c:v>
                </c:pt>
                <c:pt idx="4828">
                  <c:v>98.03</c:v>
                </c:pt>
                <c:pt idx="4829">
                  <c:v>97.29</c:v>
                </c:pt>
                <c:pt idx="4831">
                  <c:v>98.179999999999978</c:v>
                </c:pt>
                <c:pt idx="4832">
                  <c:v>97.7</c:v>
                </c:pt>
                <c:pt idx="4833">
                  <c:v>94.42</c:v>
                </c:pt>
                <c:pt idx="4834">
                  <c:v>90.61999999999999</c:v>
                </c:pt>
                <c:pt idx="4835">
                  <c:v>91.01</c:v>
                </c:pt>
                <c:pt idx="4836">
                  <c:v>88.710000000000022</c:v>
                </c:pt>
                <c:pt idx="4837">
                  <c:v>89.31</c:v>
                </c:pt>
                <c:pt idx="4838">
                  <c:v>88.32</c:v>
                </c:pt>
                <c:pt idx="4839">
                  <c:v>87.490000000000023</c:v>
                </c:pt>
                <c:pt idx="4840">
                  <c:v>90.23</c:v>
                </c:pt>
                <c:pt idx="4841">
                  <c:v>88.28</c:v>
                </c:pt>
                <c:pt idx="4842">
                  <c:v>87.86</c:v>
                </c:pt>
                <c:pt idx="4843">
                  <c:v>90.02</c:v>
                </c:pt>
                <c:pt idx="4844">
                  <c:v>94.39</c:v>
                </c:pt>
                <c:pt idx="4845">
                  <c:v>92.25</c:v>
                </c:pt>
                <c:pt idx="4846">
                  <c:v>91.27</c:v>
                </c:pt>
                <c:pt idx="4847">
                  <c:v>90.63</c:v>
                </c:pt>
                <c:pt idx="4848">
                  <c:v>90.490000000000023</c:v>
                </c:pt>
                <c:pt idx="4849">
                  <c:v>91.240000000000023</c:v>
                </c:pt>
                <c:pt idx="4850">
                  <c:v>91.06</c:v>
                </c:pt>
                <c:pt idx="4851">
                  <c:v>93.31</c:v>
                </c:pt>
                <c:pt idx="4852">
                  <c:v>94.13</c:v>
                </c:pt>
                <c:pt idx="4854">
                  <c:v>95.97</c:v>
                </c:pt>
                <c:pt idx="4855">
                  <c:v>96.61999999999999</c:v>
                </c:pt>
                <c:pt idx="4856">
                  <c:v>96</c:v>
                </c:pt>
                <c:pt idx="4857">
                  <c:v>95.98</c:v>
                </c:pt>
                <c:pt idx="4859">
                  <c:v>99.61999999999999</c:v>
                </c:pt>
                <c:pt idx="4860">
                  <c:v>99.179999999999978</c:v>
                </c:pt>
                <c:pt idx="4861">
                  <c:v>97.910000000000025</c:v>
                </c:pt>
                <c:pt idx="4862">
                  <c:v>95.09</c:v>
                </c:pt>
                <c:pt idx="4863">
                  <c:v>96.33</c:v>
                </c:pt>
                <c:pt idx="4864">
                  <c:v>95.669999999999987</c:v>
                </c:pt>
                <c:pt idx="4865">
                  <c:v>93.710000000000022</c:v>
                </c:pt>
                <c:pt idx="4866">
                  <c:v>92.69</c:v>
                </c:pt>
                <c:pt idx="4867">
                  <c:v>94.2</c:v>
                </c:pt>
                <c:pt idx="4868">
                  <c:v>91.9</c:v>
                </c:pt>
                <c:pt idx="4869">
                  <c:v>90.84</c:v>
                </c:pt>
                <c:pt idx="4870">
                  <c:v>90.13</c:v>
                </c:pt>
                <c:pt idx="4871">
                  <c:v>90.57</c:v>
                </c:pt>
                <c:pt idx="4873">
                  <c:v>89.85</c:v>
                </c:pt>
                <c:pt idx="4874">
                  <c:v>86.990000000000023</c:v>
                </c:pt>
                <c:pt idx="4875">
                  <c:v>89.410000000000025</c:v>
                </c:pt>
                <c:pt idx="4876">
                  <c:v>90.710000000000022</c:v>
                </c:pt>
                <c:pt idx="4877">
                  <c:v>90.990000000000023</c:v>
                </c:pt>
                <c:pt idx="4878">
                  <c:v>91.64</c:v>
                </c:pt>
                <c:pt idx="4879">
                  <c:v>92.33</c:v>
                </c:pt>
                <c:pt idx="4880">
                  <c:v>91.75</c:v>
                </c:pt>
                <c:pt idx="4881">
                  <c:v>88.960000000000022</c:v>
                </c:pt>
                <c:pt idx="4882">
                  <c:v>90.02</c:v>
                </c:pt>
                <c:pt idx="4883">
                  <c:v>88.410000000000025</c:v>
                </c:pt>
                <c:pt idx="4884">
                  <c:v>87.14</c:v>
                </c:pt>
                <c:pt idx="4885">
                  <c:v>88.11</c:v>
                </c:pt>
                <c:pt idx="4886">
                  <c:v>91.77</c:v>
                </c:pt>
                <c:pt idx="4887">
                  <c:v>93.59</c:v>
                </c:pt>
                <c:pt idx="4888">
                  <c:v>92.78</c:v>
                </c:pt>
                <c:pt idx="4889">
                  <c:v>93.27</c:v>
                </c:pt>
                <c:pt idx="4890">
                  <c:v>95.460000000000022</c:v>
                </c:pt>
                <c:pt idx="4891">
                  <c:v>95.5</c:v>
                </c:pt>
                <c:pt idx="4893">
                  <c:v>100.01</c:v>
                </c:pt>
                <c:pt idx="4894">
                  <c:v>100.74000000000002</c:v>
                </c:pt>
                <c:pt idx="4895">
                  <c:v>98.23</c:v>
                </c:pt>
                <c:pt idx="4896">
                  <c:v>98.81</c:v>
                </c:pt>
                <c:pt idx="4897">
                  <c:v>99.23</c:v>
                </c:pt>
                <c:pt idx="4898">
                  <c:v>100.88</c:v>
                </c:pt>
                <c:pt idx="4899">
                  <c:v>99.64</c:v>
                </c:pt>
                <c:pt idx="4900">
                  <c:v>102.59</c:v>
                </c:pt>
                <c:pt idx="4901">
                  <c:v>101.84</c:v>
                </c:pt>
                <c:pt idx="4902">
                  <c:v>102.45</c:v>
                </c:pt>
                <c:pt idx="4903">
                  <c:v>99.52</c:v>
                </c:pt>
                <c:pt idx="4904">
                  <c:v>104.52</c:v>
                </c:pt>
                <c:pt idx="4905">
                  <c:v>105.47</c:v>
                </c:pt>
                <c:pt idx="4906">
                  <c:v>105.14999999999999</c:v>
                </c:pt>
                <c:pt idx="4907">
                  <c:v>107.9</c:v>
                </c:pt>
                <c:pt idx="4908">
                  <c:v>108.75</c:v>
                </c:pt>
                <c:pt idx="4909">
                  <c:v>109.92</c:v>
                </c:pt>
                <c:pt idx="4910">
                  <c:v>110.33</c:v>
                </c:pt>
                <c:pt idx="4911">
                  <c:v>110.21000000000002</c:v>
                </c:pt>
                <c:pt idx="4912">
                  <c:v>105.67999999999998</c:v>
                </c:pt>
                <c:pt idx="4913">
                  <c:v>109.42</c:v>
                </c:pt>
                <c:pt idx="4914">
                  <c:v>104.48</c:v>
                </c:pt>
                <c:pt idx="4915">
                  <c:v>101.84</c:v>
                </c:pt>
                <c:pt idx="4917">
                  <c:v>100.86</c:v>
                </c:pt>
                <c:pt idx="4918">
                  <c:v>101.22</c:v>
                </c:pt>
                <c:pt idx="4919">
                  <c:v>105.9</c:v>
                </c:pt>
                <c:pt idx="4920">
                  <c:v>107.58</c:v>
                </c:pt>
                <c:pt idx="4921">
                  <c:v>105.61999999999999</c:v>
                </c:pt>
                <c:pt idx="4922">
                  <c:v>101.58</c:v>
                </c:pt>
                <c:pt idx="4923">
                  <c:v>100.98</c:v>
                </c:pt>
                <c:pt idx="4924">
                  <c:v>104.83</c:v>
                </c:pt>
                <c:pt idx="4925">
                  <c:v>103.83</c:v>
                </c:pt>
                <c:pt idx="4926">
                  <c:v>106.23</c:v>
                </c:pt>
                <c:pt idx="4927">
                  <c:v>109.09</c:v>
                </c:pt>
                <c:pt idx="4928">
                  <c:v>108.5</c:v>
                </c:pt>
                <c:pt idx="4929">
                  <c:v>110.86999999999999</c:v>
                </c:pt>
                <c:pt idx="4930">
                  <c:v>110.11</c:v>
                </c:pt>
                <c:pt idx="4931">
                  <c:v>110.14</c:v>
                </c:pt>
                <c:pt idx="4932">
                  <c:v>111.76</c:v>
                </c:pt>
                <c:pt idx="4933">
                  <c:v>113.79</c:v>
                </c:pt>
                <c:pt idx="4934">
                  <c:v>114.93</c:v>
                </c:pt>
                <c:pt idx="4935">
                  <c:v>114.86</c:v>
                </c:pt>
                <c:pt idx="4936">
                  <c:v>116.69</c:v>
                </c:pt>
                <c:pt idx="4937">
                  <c:v>117.48</c:v>
                </c:pt>
                <c:pt idx="4938">
                  <c:v>119.36999999999999</c:v>
                </c:pt>
                <c:pt idx="4939">
                  <c:v>118.3</c:v>
                </c:pt>
                <c:pt idx="4940">
                  <c:v>116.06</c:v>
                </c:pt>
                <c:pt idx="4941">
                  <c:v>118.52</c:v>
                </c:pt>
                <c:pt idx="4942">
                  <c:v>118.75</c:v>
                </c:pt>
                <c:pt idx="4943">
                  <c:v>115.63</c:v>
                </c:pt>
                <c:pt idx="4944">
                  <c:v>113.46000000000002</c:v>
                </c:pt>
                <c:pt idx="4945">
                  <c:v>112.52</c:v>
                </c:pt>
                <c:pt idx="4946">
                  <c:v>116.32</c:v>
                </c:pt>
                <c:pt idx="4947">
                  <c:v>119.97</c:v>
                </c:pt>
                <c:pt idx="4948">
                  <c:v>121.84</c:v>
                </c:pt>
                <c:pt idx="4949">
                  <c:v>123.53</c:v>
                </c:pt>
                <c:pt idx="4950">
                  <c:v>123.69</c:v>
                </c:pt>
                <c:pt idx="4951">
                  <c:v>125.96000000000002</c:v>
                </c:pt>
                <c:pt idx="4952">
                  <c:v>124.23</c:v>
                </c:pt>
                <c:pt idx="4953">
                  <c:v>125.8</c:v>
                </c:pt>
                <c:pt idx="4954">
                  <c:v>124.22</c:v>
                </c:pt>
                <c:pt idx="4955">
                  <c:v>124.11999999999999</c:v>
                </c:pt>
                <c:pt idx="4956">
                  <c:v>126.29</c:v>
                </c:pt>
                <c:pt idx="4957">
                  <c:v>127.05</c:v>
                </c:pt>
                <c:pt idx="4958">
                  <c:v>129.07</c:v>
                </c:pt>
                <c:pt idx="4959">
                  <c:v>133.16999999999999</c:v>
                </c:pt>
                <c:pt idx="4960">
                  <c:v>130.81</c:v>
                </c:pt>
                <c:pt idx="4961">
                  <c:v>132.19</c:v>
                </c:pt>
                <c:pt idx="4963">
                  <c:v>128.85000000000107</c:v>
                </c:pt>
                <c:pt idx="4964">
                  <c:v>131.03</c:v>
                </c:pt>
                <c:pt idx="4965">
                  <c:v>126.61999999999999</c:v>
                </c:pt>
                <c:pt idx="4966">
                  <c:v>127.35</c:v>
                </c:pt>
                <c:pt idx="4967">
                  <c:v>127.76</c:v>
                </c:pt>
                <c:pt idx="4968">
                  <c:v>124.31</c:v>
                </c:pt>
                <c:pt idx="4969">
                  <c:v>122.3</c:v>
                </c:pt>
                <c:pt idx="4970">
                  <c:v>127.79</c:v>
                </c:pt>
                <c:pt idx="4971">
                  <c:v>138.54</c:v>
                </c:pt>
                <c:pt idx="4972">
                  <c:v>134.35000000000107</c:v>
                </c:pt>
                <c:pt idx="4973">
                  <c:v>131.31</c:v>
                </c:pt>
                <c:pt idx="4974">
                  <c:v>136.38000000000113</c:v>
                </c:pt>
                <c:pt idx="4975">
                  <c:v>136.73999999999998</c:v>
                </c:pt>
                <c:pt idx="4976">
                  <c:v>134.86000000000001</c:v>
                </c:pt>
                <c:pt idx="4977">
                  <c:v>134.60999999999999</c:v>
                </c:pt>
                <c:pt idx="4978">
                  <c:v>134.01</c:v>
                </c:pt>
                <c:pt idx="4979">
                  <c:v>136.68</c:v>
                </c:pt>
                <c:pt idx="4980">
                  <c:v>131.93</c:v>
                </c:pt>
                <c:pt idx="4981">
                  <c:v>134.62</c:v>
                </c:pt>
                <c:pt idx="4982">
                  <c:v>136.73999999999998</c:v>
                </c:pt>
                <c:pt idx="4983">
                  <c:v>137</c:v>
                </c:pt>
                <c:pt idx="4984">
                  <c:v>134.55000000000001</c:v>
                </c:pt>
                <c:pt idx="4985">
                  <c:v>139.63999999999999</c:v>
                </c:pt>
                <c:pt idx="4986">
                  <c:v>140.20999999999998</c:v>
                </c:pt>
                <c:pt idx="4987">
                  <c:v>140</c:v>
                </c:pt>
                <c:pt idx="4988">
                  <c:v>140.97</c:v>
                </c:pt>
                <c:pt idx="4989">
                  <c:v>143.57</c:v>
                </c:pt>
                <c:pt idx="4990">
                  <c:v>145.29</c:v>
                </c:pt>
                <c:pt idx="4992">
                  <c:v>141.37</c:v>
                </c:pt>
                <c:pt idx="4993">
                  <c:v>136.04</c:v>
                </c:pt>
                <c:pt idx="4994">
                  <c:v>136.05000000000001</c:v>
                </c:pt>
                <c:pt idx="4995">
                  <c:v>141.65</c:v>
                </c:pt>
                <c:pt idx="4996">
                  <c:v>145.08000000000001</c:v>
                </c:pt>
                <c:pt idx="4997">
                  <c:v>145.18</c:v>
                </c:pt>
                <c:pt idx="4998">
                  <c:v>138.73999999999998</c:v>
                </c:pt>
                <c:pt idx="4999">
                  <c:v>134.6</c:v>
                </c:pt>
                <c:pt idx="5000">
                  <c:v>129.29</c:v>
                </c:pt>
                <c:pt idx="5001">
                  <c:v>128.88000000000113</c:v>
                </c:pt>
                <c:pt idx="5002">
                  <c:v>131.04</c:v>
                </c:pt>
                <c:pt idx="5003">
                  <c:v>127.95</c:v>
                </c:pt>
                <c:pt idx="5004">
                  <c:v>124.44000000000032</c:v>
                </c:pt>
                <c:pt idx="5005">
                  <c:v>125.49000000000002</c:v>
                </c:pt>
                <c:pt idx="5006">
                  <c:v>123.26</c:v>
                </c:pt>
                <c:pt idx="5007">
                  <c:v>124.73</c:v>
                </c:pt>
                <c:pt idx="5008">
                  <c:v>122.19</c:v>
                </c:pt>
                <c:pt idx="5009">
                  <c:v>126.77</c:v>
                </c:pt>
                <c:pt idx="5010">
                  <c:v>124.08</c:v>
                </c:pt>
                <c:pt idx="5011">
                  <c:v>125.1</c:v>
                </c:pt>
                <c:pt idx="5012">
                  <c:v>121.41000000000012</c:v>
                </c:pt>
                <c:pt idx="5013">
                  <c:v>119.16999999999999</c:v>
                </c:pt>
                <c:pt idx="5014">
                  <c:v>118.58</c:v>
                </c:pt>
                <c:pt idx="5015">
                  <c:v>120.02</c:v>
                </c:pt>
                <c:pt idx="5016">
                  <c:v>115.2</c:v>
                </c:pt>
                <c:pt idx="5017">
                  <c:v>114.45</c:v>
                </c:pt>
                <c:pt idx="5018">
                  <c:v>113.01</c:v>
                </c:pt>
                <c:pt idx="5019">
                  <c:v>116</c:v>
                </c:pt>
                <c:pt idx="5020">
                  <c:v>115.01</c:v>
                </c:pt>
                <c:pt idx="5021">
                  <c:v>113.77</c:v>
                </c:pt>
                <c:pt idx="5022">
                  <c:v>112.86999999999999</c:v>
                </c:pt>
                <c:pt idx="5023">
                  <c:v>114.53</c:v>
                </c:pt>
                <c:pt idx="5024">
                  <c:v>114.98</c:v>
                </c:pt>
                <c:pt idx="5025">
                  <c:v>121.17999999999998</c:v>
                </c:pt>
                <c:pt idx="5026">
                  <c:v>114.59</c:v>
                </c:pt>
                <c:pt idx="5027">
                  <c:v>115.11</c:v>
                </c:pt>
                <c:pt idx="5028">
                  <c:v>116.27</c:v>
                </c:pt>
                <c:pt idx="5029">
                  <c:v>118.14999999999999</c:v>
                </c:pt>
                <c:pt idx="5030">
                  <c:v>115.59</c:v>
                </c:pt>
                <c:pt idx="5031">
                  <c:v>115.46000000000002</c:v>
                </c:pt>
                <c:pt idx="5033">
                  <c:v>109.71000000000002</c:v>
                </c:pt>
                <c:pt idx="5034">
                  <c:v>109.35</c:v>
                </c:pt>
                <c:pt idx="5035">
                  <c:v>107.89</c:v>
                </c:pt>
                <c:pt idx="5036">
                  <c:v>106.23</c:v>
                </c:pt>
                <c:pt idx="5037">
                  <c:v>106.34</c:v>
                </c:pt>
                <c:pt idx="5038">
                  <c:v>103.26</c:v>
                </c:pt>
                <c:pt idx="5039">
                  <c:v>102.58</c:v>
                </c:pt>
                <c:pt idx="5040">
                  <c:v>100.86999999999999</c:v>
                </c:pt>
                <c:pt idx="5041">
                  <c:v>101.17999999999998</c:v>
                </c:pt>
                <c:pt idx="5042">
                  <c:v>95.710000000000022</c:v>
                </c:pt>
                <c:pt idx="5043">
                  <c:v>91.149999999999991</c:v>
                </c:pt>
                <c:pt idx="5044">
                  <c:v>97.16</c:v>
                </c:pt>
                <c:pt idx="5045">
                  <c:v>97.88</c:v>
                </c:pt>
                <c:pt idx="5046">
                  <c:v>104.55</c:v>
                </c:pt>
                <c:pt idx="5047">
                  <c:v>120.92</c:v>
                </c:pt>
                <c:pt idx="5048">
                  <c:v>106.61</c:v>
                </c:pt>
                <c:pt idx="5049">
                  <c:v>105.73</c:v>
                </c:pt>
                <c:pt idx="5050">
                  <c:v>108.02</c:v>
                </c:pt>
                <c:pt idx="5051">
                  <c:v>106.89</c:v>
                </c:pt>
                <c:pt idx="5052">
                  <c:v>96.36999999999999</c:v>
                </c:pt>
                <c:pt idx="5053">
                  <c:v>100.64</c:v>
                </c:pt>
                <c:pt idx="5054">
                  <c:v>98.53</c:v>
                </c:pt>
                <c:pt idx="5055">
                  <c:v>93.97</c:v>
                </c:pt>
                <c:pt idx="5056">
                  <c:v>93.88</c:v>
                </c:pt>
                <c:pt idx="5057">
                  <c:v>87.81</c:v>
                </c:pt>
                <c:pt idx="5058">
                  <c:v>90.06</c:v>
                </c:pt>
                <c:pt idx="5059">
                  <c:v>88.95</c:v>
                </c:pt>
                <c:pt idx="5060">
                  <c:v>86.59</c:v>
                </c:pt>
                <c:pt idx="5061">
                  <c:v>77.7</c:v>
                </c:pt>
                <c:pt idx="5062">
                  <c:v>81.19</c:v>
                </c:pt>
                <c:pt idx="5063">
                  <c:v>78.63</c:v>
                </c:pt>
                <c:pt idx="5064">
                  <c:v>74.540000000000006</c:v>
                </c:pt>
                <c:pt idx="5065">
                  <c:v>69.849999999999994</c:v>
                </c:pt>
                <c:pt idx="5066">
                  <c:v>71.849999999999994</c:v>
                </c:pt>
                <c:pt idx="5067">
                  <c:v>74.25</c:v>
                </c:pt>
                <c:pt idx="5068">
                  <c:v>70.89</c:v>
                </c:pt>
                <c:pt idx="5069">
                  <c:v>66.75</c:v>
                </c:pt>
                <c:pt idx="5070">
                  <c:v>67.84</c:v>
                </c:pt>
                <c:pt idx="5071">
                  <c:v>64.149999999999991</c:v>
                </c:pt>
                <c:pt idx="5072">
                  <c:v>63.220000000000013</c:v>
                </c:pt>
                <c:pt idx="5073">
                  <c:v>62.730000000000011</c:v>
                </c:pt>
                <c:pt idx="5074">
                  <c:v>67.5</c:v>
                </c:pt>
                <c:pt idx="5075">
                  <c:v>65.959999999999994</c:v>
                </c:pt>
                <c:pt idx="5076">
                  <c:v>67.81</c:v>
                </c:pt>
                <c:pt idx="5077">
                  <c:v>63.91</c:v>
                </c:pt>
                <c:pt idx="5078">
                  <c:v>70.53</c:v>
                </c:pt>
                <c:pt idx="5079">
                  <c:v>65.3</c:v>
                </c:pt>
                <c:pt idx="5080">
                  <c:v>60.77</c:v>
                </c:pt>
                <c:pt idx="5081">
                  <c:v>61.04</c:v>
                </c:pt>
                <c:pt idx="5082">
                  <c:v>62.41</c:v>
                </c:pt>
                <c:pt idx="5083">
                  <c:v>59.33</c:v>
                </c:pt>
                <c:pt idx="5084">
                  <c:v>56.160000000000011</c:v>
                </c:pt>
                <c:pt idx="5085">
                  <c:v>58.24</c:v>
                </c:pt>
                <c:pt idx="5086">
                  <c:v>57.04</c:v>
                </c:pt>
                <c:pt idx="5087">
                  <c:v>54.95</c:v>
                </c:pt>
                <c:pt idx="5088">
                  <c:v>54.39</c:v>
                </c:pt>
                <c:pt idx="5089">
                  <c:v>53.620000000000012</c:v>
                </c:pt>
                <c:pt idx="5090">
                  <c:v>49.620000000000012</c:v>
                </c:pt>
                <c:pt idx="5091">
                  <c:v>49.93</c:v>
                </c:pt>
                <c:pt idx="5092">
                  <c:v>54.5</c:v>
                </c:pt>
                <c:pt idx="5093">
                  <c:v>50.77</c:v>
                </c:pt>
                <c:pt idx="5094">
                  <c:v>54.44</c:v>
                </c:pt>
                <c:pt idx="5096">
                  <c:v>54.43</c:v>
                </c:pt>
                <c:pt idx="5097">
                  <c:v>49.28</c:v>
                </c:pt>
                <c:pt idx="5098">
                  <c:v>46.96</c:v>
                </c:pt>
                <c:pt idx="5099">
                  <c:v>46.790000000000013</c:v>
                </c:pt>
                <c:pt idx="5100">
                  <c:v>43.67</c:v>
                </c:pt>
                <c:pt idx="5101">
                  <c:v>40.81</c:v>
                </c:pt>
                <c:pt idx="5102">
                  <c:v>43.71</c:v>
                </c:pt>
                <c:pt idx="5103">
                  <c:v>42.07</c:v>
                </c:pt>
                <c:pt idx="5104">
                  <c:v>43.52</c:v>
                </c:pt>
                <c:pt idx="5105">
                  <c:v>47.98</c:v>
                </c:pt>
                <c:pt idx="5106">
                  <c:v>46.28</c:v>
                </c:pt>
                <c:pt idx="5107">
                  <c:v>44.51</c:v>
                </c:pt>
                <c:pt idx="5108">
                  <c:v>43.6</c:v>
                </c:pt>
                <c:pt idx="5109">
                  <c:v>40.06</c:v>
                </c:pt>
                <c:pt idx="5110">
                  <c:v>36.220000000000013</c:v>
                </c:pt>
                <c:pt idx="5111">
                  <c:v>33.870000000000005</c:v>
                </c:pt>
                <c:pt idx="5112">
                  <c:v>39.910000000000004</c:v>
                </c:pt>
                <c:pt idx="5113">
                  <c:v>38.980000000000004</c:v>
                </c:pt>
                <c:pt idx="5114">
                  <c:v>35.35</c:v>
                </c:pt>
                <c:pt idx="5116">
                  <c:v>37.71</c:v>
                </c:pt>
                <c:pt idx="5117">
                  <c:v>40.020000000000003</c:v>
                </c:pt>
                <c:pt idx="5118">
                  <c:v>39.03</c:v>
                </c:pt>
                <c:pt idx="5119">
                  <c:v>44.6</c:v>
                </c:pt>
                <c:pt idx="5121">
                  <c:v>46.34</c:v>
                </c:pt>
                <c:pt idx="5122">
                  <c:v>48.81</c:v>
                </c:pt>
                <c:pt idx="5123">
                  <c:v>48.58</c:v>
                </c:pt>
                <c:pt idx="5124">
                  <c:v>42.63</c:v>
                </c:pt>
                <c:pt idx="5125">
                  <c:v>41.7</c:v>
                </c:pt>
                <c:pt idx="5126">
                  <c:v>40.83</c:v>
                </c:pt>
                <c:pt idx="5127">
                  <c:v>37.590000000000003</c:v>
                </c:pt>
                <c:pt idx="5128">
                  <c:v>37.78</c:v>
                </c:pt>
                <c:pt idx="5129">
                  <c:v>37.28</c:v>
                </c:pt>
                <c:pt idx="5130">
                  <c:v>35.4</c:v>
                </c:pt>
                <c:pt idx="5133">
                  <c:v>38.74</c:v>
                </c:pt>
                <c:pt idx="5134">
                  <c:v>43.55</c:v>
                </c:pt>
                <c:pt idx="5135">
                  <c:v>43.67</c:v>
                </c:pt>
                <c:pt idx="5136">
                  <c:v>46.47</c:v>
                </c:pt>
                <c:pt idx="5137">
                  <c:v>45.730000000000011</c:v>
                </c:pt>
                <c:pt idx="5138">
                  <c:v>41.58</c:v>
                </c:pt>
                <c:pt idx="5139">
                  <c:v>42.160000000000011</c:v>
                </c:pt>
                <c:pt idx="5140">
                  <c:v>41.44</c:v>
                </c:pt>
                <c:pt idx="5141">
                  <c:v>41.68</c:v>
                </c:pt>
                <c:pt idx="5142">
                  <c:v>40.08</c:v>
                </c:pt>
                <c:pt idx="5143">
                  <c:v>40.78</c:v>
                </c:pt>
                <c:pt idx="5144">
                  <c:v>40.32</c:v>
                </c:pt>
                <c:pt idx="5145">
                  <c:v>41.17</c:v>
                </c:pt>
                <c:pt idx="5146">
                  <c:v>40.17</c:v>
                </c:pt>
                <c:pt idx="5147">
                  <c:v>39.56</c:v>
                </c:pt>
                <c:pt idx="5148">
                  <c:v>37.550000000000004</c:v>
                </c:pt>
                <c:pt idx="5149">
                  <c:v>35.94</c:v>
                </c:pt>
                <c:pt idx="5150">
                  <c:v>33.980000000000004</c:v>
                </c:pt>
                <c:pt idx="5151">
                  <c:v>37.51</c:v>
                </c:pt>
                <c:pt idx="5153">
                  <c:v>34.93</c:v>
                </c:pt>
                <c:pt idx="5154">
                  <c:v>34.620000000000012</c:v>
                </c:pt>
                <c:pt idx="5155">
                  <c:v>39.480000000000004</c:v>
                </c:pt>
                <c:pt idx="5156">
                  <c:v>38.94</c:v>
                </c:pt>
                <c:pt idx="5157">
                  <c:v>38.44</c:v>
                </c:pt>
                <c:pt idx="5158">
                  <c:v>39.96</c:v>
                </c:pt>
                <c:pt idx="5159">
                  <c:v>42.5</c:v>
                </c:pt>
                <c:pt idx="5160">
                  <c:v>45.220000000000013</c:v>
                </c:pt>
                <c:pt idx="5161">
                  <c:v>44.760000000000012</c:v>
                </c:pt>
                <c:pt idx="5162">
                  <c:v>40.15</c:v>
                </c:pt>
                <c:pt idx="5163">
                  <c:v>41.65</c:v>
                </c:pt>
                <c:pt idx="5164">
                  <c:v>45.38</c:v>
                </c:pt>
                <c:pt idx="5165">
                  <c:v>43.61</c:v>
                </c:pt>
                <c:pt idx="5166">
                  <c:v>45.52</c:v>
                </c:pt>
                <c:pt idx="5167">
                  <c:v>47.07</c:v>
                </c:pt>
                <c:pt idx="5168">
                  <c:v>45.71</c:v>
                </c:pt>
                <c:pt idx="5169">
                  <c:v>42.33</c:v>
                </c:pt>
                <c:pt idx="5170">
                  <c:v>47.03</c:v>
                </c:pt>
                <c:pt idx="5171">
                  <c:v>46.25</c:v>
                </c:pt>
                <c:pt idx="5172">
                  <c:v>47.35</c:v>
                </c:pt>
                <c:pt idx="5173">
                  <c:v>49.160000000000011</c:v>
                </c:pt>
                <c:pt idx="5174">
                  <c:v>48.14</c:v>
                </c:pt>
                <c:pt idx="5175">
                  <c:v>51.61</c:v>
                </c:pt>
                <c:pt idx="5176">
                  <c:v>51.06</c:v>
                </c:pt>
                <c:pt idx="5177">
                  <c:v>53.8</c:v>
                </c:pt>
                <c:pt idx="5178">
                  <c:v>53.98</c:v>
                </c:pt>
                <c:pt idx="5179">
                  <c:v>52.77</c:v>
                </c:pt>
                <c:pt idx="5180">
                  <c:v>54.34</c:v>
                </c:pt>
                <c:pt idx="5181">
                  <c:v>52.38</c:v>
                </c:pt>
                <c:pt idx="5182">
                  <c:v>48.41</c:v>
                </c:pt>
                <c:pt idx="5183">
                  <c:v>49.660000000000011</c:v>
                </c:pt>
                <c:pt idx="5184">
                  <c:v>48.39</c:v>
                </c:pt>
                <c:pt idx="5185">
                  <c:v>52.64</c:v>
                </c:pt>
                <c:pt idx="5186">
                  <c:v>52.51</c:v>
                </c:pt>
                <c:pt idx="5187">
                  <c:v>51.05</c:v>
                </c:pt>
                <c:pt idx="5188">
                  <c:v>49.15</c:v>
                </c:pt>
                <c:pt idx="5189">
                  <c:v>49.38</c:v>
                </c:pt>
                <c:pt idx="5190">
                  <c:v>52.24</c:v>
                </c:pt>
                <c:pt idx="5192">
                  <c:v>50.05</c:v>
                </c:pt>
                <c:pt idx="5193">
                  <c:v>49.41</c:v>
                </c:pt>
                <c:pt idx="5194">
                  <c:v>49.25</c:v>
                </c:pt>
                <c:pt idx="5195">
                  <c:v>49.98</c:v>
                </c:pt>
                <c:pt idx="5196">
                  <c:v>50.33</c:v>
                </c:pt>
                <c:pt idx="5197">
                  <c:v>45.88</c:v>
                </c:pt>
                <c:pt idx="5198">
                  <c:v>46.51</c:v>
                </c:pt>
                <c:pt idx="5199">
                  <c:v>48.85</c:v>
                </c:pt>
                <c:pt idx="5200">
                  <c:v>49.620000000000012</c:v>
                </c:pt>
                <c:pt idx="5201">
                  <c:v>51.55</c:v>
                </c:pt>
                <c:pt idx="5202">
                  <c:v>50.14</c:v>
                </c:pt>
                <c:pt idx="5203">
                  <c:v>49.92</c:v>
                </c:pt>
                <c:pt idx="5204">
                  <c:v>50.97</c:v>
                </c:pt>
                <c:pt idx="5205">
                  <c:v>51.120000000000012</c:v>
                </c:pt>
                <c:pt idx="5206">
                  <c:v>53.2</c:v>
                </c:pt>
                <c:pt idx="5207">
                  <c:v>54.47</c:v>
                </c:pt>
                <c:pt idx="5208">
                  <c:v>53.84</c:v>
                </c:pt>
                <c:pt idx="5209">
                  <c:v>56.34</c:v>
                </c:pt>
                <c:pt idx="5210">
                  <c:v>56.71</c:v>
                </c:pt>
                <c:pt idx="5211">
                  <c:v>58.63</c:v>
                </c:pt>
                <c:pt idx="5212">
                  <c:v>58.5</c:v>
                </c:pt>
                <c:pt idx="5213">
                  <c:v>58.85</c:v>
                </c:pt>
                <c:pt idx="5214">
                  <c:v>58.02</c:v>
                </c:pt>
                <c:pt idx="5215">
                  <c:v>58.620000000000012</c:v>
                </c:pt>
                <c:pt idx="5216">
                  <c:v>56.34</c:v>
                </c:pt>
                <c:pt idx="5217">
                  <c:v>59.03</c:v>
                </c:pt>
                <c:pt idx="5218">
                  <c:v>59.65</c:v>
                </c:pt>
                <c:pt idx="5219">
                  <c:v>62.04</c:v>
                </c:pt>
                <c:pt idx="5220">
                  <c:v>61.05</c:v>
                </c:pt>
                <c:pt idx="5221">
                  <c:v>61.67</c:v>
                </c:pt>
                <c:pt idx="5223">
                  <c:v>62.45</c:v>
                </c:pt>
                <c:pt idx="5224">
                  <c:v>63.45</c:v>
                </c:pt>
                <c:pt idx="5225">
                  <c:v>65.08</c:v>
                </c:pt>
                <c:pt idx="5226">
                  <c:v>66.31</c:v>
                </c:pt>
                <c:pt idx="5227">
                  <c:v>68.58</c:v>
                </c:pt>
                <c:pt idx="5228">
                  <c:v>68.55</c:v>
                </c:pt>
                <c:pt idx="5229">
                  <c:v>66.11999999999999</c:v>
                </c:pt>
                <c:pt idx="5230">
                  <c:v>68.81</c:v>
                </c:pt>
                <c:pt idx="5231">
                  <c:v>68.440000000000026</c:v>
                </c:pt>
                <c:pt idx="5232">
                  <c:v>68.09</c:v>
                </c:pt>
                <c:pt idx="5233">
                  <c:v>70.010000000000005</c:v>
                </c:pt>
                <c:pt idx="5234">
                  <c:v>71.33</c:v>
                </c:pt>
                <c:pt idx="5235">
                  <c:v>72.679999999999978</c:v>
                </c:pt>
                <c:pt idx="5236">
                  <c:v>72.040000000000006</c:v>
                </c:pt>
                <c:pt idx="5237">
                  <c:v>70.61999999999999</c:v>
                </c:pt>
                <c:pt idx="5238">
                  <c:v>70.47</c:v>
                </c:pt>
                <c:pt idx="5239">
                  <c:v>71.03</c:v>
                </c:pt>
                <c:pt idx="5240">
                  <c:v>71.36999999999999</c:v>
                </c:pt>
                <c:pt idx="5241">
                  <c:v>69.55</c:v>
                </c:pt>
                <c:pt idx="5242">
                  <c:v>66.930000000000007</c:v>
                </c:pt>
                <c:pt idx="5243">
                  <c:v>69.239999999999995</c:v>
                </c:pt>
                <c:pt idx="5244">
                  <c:v>68.669999999999987</c:v>
                </c:pt>
                <c:pt idx="5245">
                  <c:v>70.23</c:v>
                </c:pt>
                <c:pt idx="5246">
                  <c:v>69.16</c:v>
                </c:pt>
                <c:pt idx="5247">
                  <c:v>71.489999999999995</c:v>
                </c:pt>
                <c:pt idx="5248">
                  <c:v>69.89</c:v>
                </c:pt>
                <c:pt idx="5249">
                  <c:v>69.31</c:v>
                </c:pt>
                <c:pt idx="5250">
                  <c:v>66.73</c:v>
                </c:pt>
                <c:pt idx="5252">
                  <c:v>64.05</c:v>
                </c:pt>
                <c:pt idx="5253">
                  <c:v>62.93</c:v>
                </c:pt>
                <c:pt idx="5254">
                  <c:v>60.14</c:v>
                </c:pt>
                <c:pt idx="5255">
                  <c:v>60.41</c:v>
                </c:pt>
                <c:pt idx="5256">
                  <c:v>59.89</c:v>
                </c:pt>
                <c:pt idx="5257">
                  <c:v>59.690000000000012</c:v>
                </c:pt>
                <c:pt idx="5258">
                  <c:v>59.52</c:v>
                </c:pt>
                <c:pt idx="5259">
                  <c:v>61.54</c:v>
                </c:pt>
                <c:pt idx="5260">
                  <c:v>62.02</c:v>
                </c:pt>
                <c:pt idx="5261">
                  <c:v>63.56</c:v>
                </c:pt>
                <c:pt idx="5262">
                  <c:v>63.98</c:v>
                </c:pt>
                <c:pt idx="5263">
                  <c:v>64.72</c:v>
                </c:pt>
                <c:pt idx="5264">
                  <c:v>65.400000000000006</c:v>
                </c:pt>
                <c:pt idx="5265">
                  <c:v>67.16</c:v>
                </c:pt>
                <c:pt idx="5266">
                  <c:v>68.05</c:v>
                </c:pt>
                <c:pt idx="5267">
                  <c:v>68.38</c:v>
                </c:pt>
                <c:pt idx="5268">
                  <c:v>67.23</c:v>
                </c:pt>
                <c:pt idx="5269">
                  <c:v>63.35</c:v>
                </c:pt>
                <c:pt idx="5270">
                  <c:v>66.940000000000026</c:v>
                </c:pt>
                <c:pt idx="5271">
                  <c:v>69.45</c:v>
                </c:pt>
                <c:pt idx="5272">
                  <c:v>71.58</c:v>
                </c:pt>
                <c:pt idx="5273">
                  <c:v>71.42</c:v>
                </c:pt>
                <c:pt idx="5274">
                  <c:v>71.97</c:v>
                </c:pt>
                <c:pt idx="5275">
                  <c:v>71.940000000000026</c:v>
                </c:pt>
                <c:pt idx="5276">
                  <c:v>70.930000000000007</c:v>
                </c:pt>
                <c:pt idx="5277">
                  <c:v>70.599999999999994</c:v>
                </c:pt>
                <c:pt idx="5278">
                  <c:v>69.45</c:v>
                </c:pt>
                <c:pt idx="5279">
                  <c:v>70.16</c:v>
                </c:pt>
                <c:pt idx="5280">
                  <c:v>70.52</c:v>
                </c:pt>
                <c:pt idx="5281">
                  <c:v>67.510000000000005</c:v>
                </c:pt>
                <c:pt idx="5282">
                  <c:v>66.75</c:v>
                </c:pt>
                <c:pt idx="5283">
                  <c:v>69.19</c:v>
                </c:pt>
                <c:pt idx="5284">
                  <c:v>72.42</c:v>
                </c:pt>
                <c:pt idx="5285">
                  <c:v>72.540000000000006</c:v>
                </c:pt>
                <c:pt idx="5286">
                  <c:v>73.89</c:v>
                </c:pt>
                <c:pt idx="5287">
                  <c:v>74.36999999999999</c:v>
                </c:pt>
                <c:pt idx="5288">
                  <c:v>72.05</c:v>
                </c:pt>
                <c:pt idx="5289">
                  <c:v>71.430000000000007</c:v>
                </c:pt>
                <c:pt idx="5290">
                  <c:v>72.489999999999995</c:v>
                </c:pt>
                <c:pt idx="5291">
                  <c:v>72.739999999999995</c:v>
                </c:pt>
                <c:pt idx="5292">
                  <c:v>69.959999999999994</c:v>
                </c:pt>
                <c:pt idx="5293">
                  <c:v>68.05</c:v>
                </c:pt>
                <c:pt idx="5294">
                  <c:v>68.05</c:v>
                </c:pt>
                <c:pt idx="5295">
                  <c:v>67.959999999999994</c:v>
                </c:pt>
                <c:pt idx="5296">
                  <c:v>68.02</c:v>
                </c:pt>
                <c:pt idx="5298">
                  <c:v>71.099999999999994</c:v>
                </c:pt>
                <c:pt idx="5299">
                  <c:v>71.31</c:v>
                </c:pt>
                <c:pt idx="5300">
                  <c:v>71.940000000000026</c:v>
                </c:pt>
                <c:pt idx="5301">
                  <c:v>69.290000000000006</c:v>
                </c:pt>
                <c:pt idx="5302">
                  <c:v>68.86</c:v>
                </c:pt>
                <c:pt idx="5303">
                  <c:v>70.930000000000007</c:v>
                </c:pt>
                <c:pt idx="5304">
                  <c:v>72.510000000000005</c:v>
                </c:pt>
                <c:pt idx="5305">
                  <c:v>72.47</c:v>
                </c:pt>
                <c:pt idx="5306">
                  <c:v>72.040000000000006</c:v>
                </c:pt>
                <c:pt idx="5307">
                  <c:v>69.709999999999994</c:v>
                </c:pt>
                <c:pt idx="5308">
                  <c:v>71.55</c:v>
                </c:pt>
                <c:pt idx="5309">
                  <c:v>68.97</c:v>
                </c:pt>
                <c:pt idx="5310">
                  <c:v>65.89</c:v>
                </c:pt>
                <c:pt idx="5311">
                  <c:v>66.02</c:v>
                </c:pt>
                <c:pt idx="5312">
                  <c:v>66.84</c:v>
                </c:pt>
                <c:pt idx="5313">
                  <c:v>66.709999999999994</c:v>
                </c:pt>
                <c:pt idx="5314">
                  <c:v>70.61</c:v>
                </c:pt>
                <c:pt idx="5315">
                  <c:v>70.819999999999993</c:v>
                </c:pt>
                <c:pt idx="5316">
                  <c:v>69.95</c:v>
                </c:pt>
                <c:pt idx="5317">
                  <c:v>70.410000000000025</c:v>
                </c:pt>
                <c:pt idx="5318">
                  <c:v>70.88</c:v>
                </c:pt>
                <c:pt idx="5319">
                  <c:v>69.569999999999993</c:v>
                </c:pt>
                <c:pt idx="5320">
                  <c:v>71.69</c:v>
                </c:pt>
                <c:pt idx="5321">
                  <c:v>71.77</c:v>
                </c:pt>
                <c:pt idx="5322">
                  <c:v>73.27</c:v>
                </c:pt>
                <c:pt idx="5323">
                  <c:v>74.149999999999991</c:v>
                </c:pt>
                <c:pt idx="5324">
                  <c:v>75.179999999999978</c:v>
                </c:pt>
                <c:pt idx="5325">
                  <c:v>77.58</c:v>
                </c:pt>
                <c:pt idx="5326">
                  <c:v>78.53</c:v>
                </c:pt>
                <c:pt idx="5327">
                  <c:v>79.61</c:v>
                </c:pt>
                <c:pt idx="5328">
                  <c:v>79.09</c:v>
                </c:pt>
                <c:pt idx="5329">
                  <c:v>81.36999999999999</c:v>
                </c:pt>
                <c:pt idx="5330">
                  <c:v>81.19</c:v>
                </c:pt>
                <c:pt idx="5331">
                  <c:v>80.5</c:v>
                </c:pt>
                <c:pt idx="5332">
                  <c:v>78.679999999999978</c:v>
                </c:pt>
                <c:pt idx="5333">
                  <c:v>79.55</c:v>
                </c:pt>
                <c:pt idx="5334">
                  <c:v>77.459999999999994</c:v>
                </c:pt>
                <c:pt idx="5335">
                  <c:v>79.86999999999999</c:v>
                </c:pt>
                <c:pt idx="5336">
                  <c:v>77</c:v>
                </c:pt>
                <c:pt idx="5337">
                  <c:v>78.13</c:v>
                </c:pt>
                <c:pt idx="5338">
                  <c:v>79.599999999999994</c:v>
                </c:pt>
                <c:pt idx="5339">
                  <c:v>80.400000000000006</c:v>
                </c:pt>
                <c:pt idx="5340">
                  <c:v>79.61999999999999</c:v>
                </c:pt>
                <c:pt idx="5341">
                  <c:v>77.430000000000007</c:v>
                </c:pt>
                <c:pt idx="5342">
                  <c:v>79.430000000000007</c:v>
                </c:pt>
                <c:pt idx="5343">
                  <c:v>79.05</c:v>
                </c:pt>
                <c:pt idx="5344">
                  <c:v>79.28</c:v>
                </c:pt>
                <c:pt idx="5345">
                  <c:v>76.940000000000026</c:v>
                </c:pt>
                <c:pt idx="5346">
                  <c:v>76.349999999999994</c:v>
                </c:pt>
                <c:pt idx="5347">
                  <c:v>78.900000000000006</c:v>
                </c:pt>
                <c:pt idx="5348">
                  <c:v>79.14</c:v>
                </c:pt>
                <c:pt idx="5349">
                  <c:v>79.58</c:v>
                </c:pt>
                <c:pt idx="5350">
                  <c:v>77.459999999999994</c:v>
                </c:pt>
                <c:pt idx="5351">
                  <c:v>76.72</c:v>
                </c:pt>
                <c:pt idx="5352">
                  <c:v>77.56</c:v>
                </c:pt>
                <c:pt idx="5353">
                  <c:v>76.02</c:v>
                </c:pt>
                <c:pt idx="5354">
                  <c:v>77.959999999999994</c:v>
                </c:pt>
                <c:pt idx="5356">
                  <c:v>76.05</c:v>
                </c:pt>
                <c:pt idx="5357">
                  <c:v>77.28</c:v>
                </c:pt>
                <c:pt idx="5358">
                  <c:v>78.36999999999999</c:v>
                </c:pt>
                <c:pt idx="5359">
                  <c:v>76.599999999999994</c:v>
                </c:pt>
                <c:pt idx="5360">
                  <c:v>76.459999999999994</c:v>
                </c:pt>
                <c:pt idx="5361">
                  <c:v>75.47</c:v>
                </c:pt>
                <c:pt idx="5362">
                  <c:v>73.930000000000007</c:v>
                </c:pt>
                <c:pt idx="5363">
                  <c:v>72.61999999999999</c:v>
                </c:pt>
                <c:pt idx="5364">
                  <c:v>70.669999999999987</c:v>
                </c:pt>
                <c:pt idx="5365">
                  <c:v>70.540000000000006</c:v>
                </c:pt>
                <c:pt idx="5366">
                  <c:v>69.86999999999999</c:v>
                </c:pt>
                <c:pt idx="5367">
                  <c:v>69.510000000000005</c:v>
                </c:pt>
                <c:pt idx="5368">
                  <c:v>70.69</c:v>
                </c:pt>
                <c:pt idx="5369">
                  <c:v>72.66</c:v>
                </c:pt>
                <c:pt idx="5370">
                  <c:v>72.649999999999991</c:v>
                </c:pt>
                <c:pt idx="5371">
                  <c:v>73.36</c:v>
                </c:pt>
                <c:pt idx="5372">
                  <c:v>72.47</c:v>
                </c:pt>
                <c:pt idx="5373">
                  <c:v>74.400000000000006</c:v>
                </c:pt>
                <c:pt idx="5374">
                  <c:v>76.669999999999987</c:v>
                </c:pt>
                <c:pt idx="5375">
                  <c:v>78.05</c:v>
                </c:pt>
                <c:pt idx="5377">
                  <c:v>78.77</c:v>
                </c:pt>
                <c:pt idx="5378">
                  <c:v>78.86999999999999</c:v>
                </c:pt>
                <c:pt idx="5379">
                  <c:v>79.28</c:v>
                </c:pt>
                <c:pt idx="5380">
                  <c:v>79.36</c:v>
                </c:pt>
                <c:pt idx="5382">
                  <c:v>81.510000000000005</c:v>
                </c:pt>
                <c:pt idx="5383">
                  <c:v>81.77</c:v>
                </c:pt>
                <c:pt idx="5384">
                  <c:v>83.179999999999978</c:v>
                </c:pt>
                <c:pt idx="5385">
                  <c:v>82.66</c:v>
                </c:pt>
                <c:pt idx="5386">
                  <c:v>82.75</c:v>
                </c:pt>
                <c:pt idx="5387">
                  <c:v>82.52</c:v>
                </c:pt>
                <c:pt idx="5388">
                  <c:v>80.790000000000006</c:v>
                </c:pt>
                <c:pt idx="5389">
                  <c:v>79.649999999999991</c:v>
                </c:pt>
                <c:pt idx="5390">
                  <c:v>79.39</c:v>
                </c:pt>
                <c:pt idx="5391">
                  <c:v>78</c:v>
                </c:pt>
                <c:pt idx="5393">
                  <c:v>79.02</c:v>
                </c:pt>
                <c:pt idx="5394">
                  <c:v>77.61999999999999</c:v>
                </c:pt>
                <c:pt idx="5395">
                  <c:v>76.08</c:v>
                </c:pt>
                <c:pt idx="5396">
                  <c:v>74.540000000000006</c:v>
                </c:pt>
                <c:pt idx="5397">
                  <c:v>75.260000000000005</c:v>
                </c:pt>
                <c:pt idx="5398">
                  <c:v>74.709999999999994</c:v>
                </c:pt>
                <c:pt idx="5399">
                  <c:v>73.669999999999987</c:v>
                </c:pt>
                <c:pt idx="5400">
                  <c:v>73.64</c:v>
                </c:pt>
                <c:pt idx="5401">
                  <c:v>72.89</c:v>
                </c:pt>
                <c:pt idx="5402">
                  <c:v>74.430000000000007</c:v>
                </c:pt>
                <c:pt idx="5403">
                  <c:v>77.23</c:v>
                </c:pt>
                <c:pt idx="5404">
                  <c:v>76.98</c:v>
                </c:pt>
                <c:pt idx="5405">
                  <c:v>73.14</c:v>
                </c:pt>
                <c:pt idx="5406">
                  <c:v>71.19</c:v>
                </c:pt>
                <c:pt idx="5407">
                  <c:v>71.89</c:v>
                </c:pt>
                <c:pt idx="5408">
                  <c:v>73.75</c:v>
                </c:pt>
                <c:pt idx="5409">
                  <c:v>74.52</c:v>
                </c:pt>
                <c:pt idx="5410">
                  <c:v>75.28</c:v>
                </c:pt>
                <c:pt idx="5411">
                  <c:v>74.13</c:v>
                </c:pt>
                <c:pt idx="5413">
                  <c:v>77.010000000000005</c:v>
                </c:pt>
                <c:pt idx="5414">
                  <c:v>77.33</c:v>
                </c:pt>
                <c:pt idx="5415">
                  <c:v>79.06</c:v>
                </c:pt>
                <c:pt idx="5416">
                  <c:v>79.81</c:v>
                </c:pt>
                <c:pt idx="5417">
                  <c:v>80.16</c:v>
                </c:pt>
                <c:pt idx="5418">
                  <c:v>78.86</c:v>
                </c:pt>
                <c:pt idx="5419">
                  <c:v>80</c:v>
                </c:pt>
                <c:pt idx="5420">
                  <c:v>78.169999999999987</c:v>
                </c:pt>
                <c:pt idx="5421">
                  <c:v>79.66</c:v>
                </c:pt>
                <c:pt idx="5422">
                  <c:v>78.7</c:v>
                </c:pt>
                <c:pt idx="5423">
                  <c:v>79.679999999999978</c:v>
                </c:pt>
                <c:pt idx="5424">
                  <c:v>80.86999999999999</c:v>
                </c:pt>
                <c:pt idx="5425">
                  <c:v>80.209999999999994</c:v>
                </c:pt>
                <c:pt idx="5426">
                  <c:v>81.5</c:v>
                </c:pt>
                <c:pt idx="5427">
                  <c:v>81.86999999999999</c:v>
                </c:pt>
                <c:pt idx="5428">
                  <c:v>81.489999999999995</c:v>
                </c:pt>
                <c:pt idx="5429">
                  <c:v>82.09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43996032"/>
        <c:axId val="167584512"/>
      </c:lineChart>
      <c:dateAx>
        <c:axId val="14399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Контрактов/сутки</a:t>
                </a:r>
              </a:p>
            </c:rich>
          </c:tx>
          <c:layout>
            <c:manualLayout>
              <c:xMode val="edge"/>
              <c:yMode val="edge"/>
              <c:x val="0.88608110842315824"/>
              <c:y val="4.1289986392055757E-2"/>
            </c:manualLayout>
          </c:layout>
          <c:overlay val="0"/>
        </c:title>
        <c:numFmt formatCode="dd/mmm/yy" sourceLinked="0"/>
        <c:majorTickMark val="none"/>
        <c:minorTickMark val="none"/>
        <c:tickLblPos val="nextTo"/>
        <c:crossAx val="167584512"/>
        <c:crosses val="autoZero"/>
        <c:auto val="1"/>
        <c:lblOffset val="100"/>
        <c:baseTimeUnit val="days"/>
      </c:dateAx>
      <c:valAx>
        <c:axId val="167584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 sz="1000" b="1" i="0" strike="noStrike">
                    <a:solidFill>
                      <a:srgbClr val="000000"/>
                    </a:solidFill>
                    <a:latin typeface="Calibri"/>
                  </a:rPr>
                  <a:t>$/барр.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996032"/>
        <c:crosses val="autoZero"/>
        <c:crossBetween val="between"/>
      </c:valAx>
      <c:dateAx>
        <c:axId val="167819136"/>
        <c:scaling>
          <c:orientation val="minMax"/>
        </c:scaling>
        <c:delete val="1"/>
        <c:axPos val="b"/>
        <c:numFmt formatCode="dd/mmm/yy" sourceLinked="1"/>
        <c:majorTickMark val="out"/>
        <c:minorTickMark val="none"/>
        <c:tickLblPos val="none"/>
        <c:crossAx val="168421632"/>
        <c:crosses val="autoZero"/>
        <c:auto val="1"/>
        <c:lblOffset val="100"/>
        <c:baseTimeUnit val="days"/>
      </c:dateAx>
      <c:valAx>
        <c:axId val="168421632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crossAx val="167819136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8BF4B-3BA5-43F4-9241-03AF6E8BF9A9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B97D-27A6-48C7-96CF-A75487AA57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7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674FC-6AEE-45A6-8D6C-B2E068763151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53C27-CF6A-4586-8117-2CD63EE328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5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08422-4CAA-489F-A642-657F9FDEF5F1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Думаю, у Вас не совсем</a:t>
            </a:r>
            <a:r>
              <a:rPr lang="ru-RU" baseline="0" dirty="0" smtClean="0"/>
              <a:t> правильно введены обозначения в диаграмме. Если я правильно понял, то должно быть следующее: 50% - первые 6 месяцев, 23% - от 6 месяцев до 1 года, 18% - от 1 года до 2 лет, 9% - от 2 до 9 лет. И лучше построить диаграмму иначе. По оси абсцисс – интервалы (один интервал = 6 мес., т.е. 9 лет = 18 интервалов), по оси ординат - %% открытых позиций на рынке фьючерсов (макс. </a:t>
            </a:r>
            <a:r>
              <a:rPr lang="ru-RU" baseline="0" dirty="0" err="1" smtClean="0"/>
              <a:t>вел-на</a:t>
            </a:r>
            <a:r>
              <a:rPr lang="ru-RU" baseline="0" dirty="0" smtClean="0"/>
              <a:t>, скажем, 60%). Получите четыре прямоугольника, </a:t>
            </a:r>
            <a:r>
              <a:rPr lang="ru-RU" baseline="0" dirty="0" err="1" smtClean="0"/>
              <a:t>пристыкованные</a:t>
            </a:r>
            <a:r>
              <a:rPr lang="ru-RU" baseline="0" dirty="0" smtClean="0"/>
              <a:t> друг к другу слева направо: первый - 50% Х 1 интервал, второй – 23% Х 1 интервал, третий – 18% Х 2 интервала, четвертый – 9% Х 14 интервалов.</a:t>
            </a:r>
          </a:p>
          <a:p>
            <a:r>
              <a:rPr lang="ru-RU" baseline="0" dirty="0" smtClean="0"/>
              <a:t>Теперь здесь, наверное, было бы уместно поставить она оси ординат уровень отсечения статистически надежной информации  (33% ???). </a:t>
            </a:r>
            <a:r>
              <a:rPr lang="ru-RU" baseline="0" dirty="0" err="1" smtClean="0"/>
              <a:t>Тогджа</a:t>
            </a:r>
            <a:r>
              <a:rPr lang="ru-RU" baseline="0" dirty="0" smtClean="0"/>
              <a:t> будет видно, фьючерсы какой продолжительности демонстрируют более менее значимую (статистически</a:t>
            </a:r>
            <a:r>
              <a:rPr lang="ru-RU" baseline="0" smtClean="0"/>
              <a:t>) совокупность.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C2472-91A0-484D-8003-36A2B32A6E9D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53C27-CF6A-4586-8117-2CD63EE3286F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1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FBF9-B627-4741-B281-36719889C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FBF9-B627-4741-B281-36719889C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2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Анатомия цен на нефть, Финансовый Университет, Москва, 23.11.2013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748800"/>
            <a:ext cx="8424000" cy="46673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100"/>
              </a:lnSpc>
              <a:defRPr sz="3000" spc="-85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340768"/>
            <a:ext cx="8424000" cy="4851231"/>
          </a:xfrm>
        </p:spPr>
        <p:txBody>
          <a:bodyPr lIns="0" tIns="0" rIns="0" bIns="0">
            <a:normAutofit/>
          </a:bodyPr>
          <a:lstStyle>
            <a:lvl1pPr marL="184075" indent="-216000">
              <a:lnSpc>
                <a:spcPts val="2200"/>
              </a:lnSpc>
              <a:spcBef>
                <a:spcPts val="0"/>
              </a:spcBef>
              <a:defRPr sz="2200" spc="-17" baseline="0"/>
            </a:lvl1pPr>
            <a:lvl2pPr marL="432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2pPr>
            <a:lvl3pPr marL="648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3pPr>
            <a:lvl4pPr marL="864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4pPr>
            <a:lvl5pPr marL="1080000" indent="-216000">
              <a:lnSpc>
                <a:spcPts val="2200"/>
              </a:lnSpc>
              <a:spcBef>
                <a:spcPts val="0"/>
              </a:spcBef>
              <a:buFont typeface="Arial" pitchFamily="34" charset="0"/>
              <a:buChar char="•"/>
              <a:defRPr sz="2200" spc="-17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9642" y="6300000"/>
            <a:ext cx="3044359" cy="360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1215531"/>
            <a:ext cx="842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60000" y="6264000"/>
            <a:ext cx="8424000" cy="0"/>
          </a:xfrm>
          <a:prstGeom prst="line">
            <a:avLst/>
          </a:prstGeom>
          <a:ln w="508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29" y="332656"/>
            <a:ext cx="573171" cy="7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9DF3-821A-4964-9D2A-E0145C3CD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6FA7-9E60-43E7-8909-6CBF3179A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AB25-4E71-43C4-A81F-C281DF5F0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6FA7-9E60-43E7-8909-6CBF3179A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6FA7-9E60-43E7-8909-6CBF3179A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FBF9-B627-4741-B281-36719889C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20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6FA7-9E60-43E7-8909-6CBF3179A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FBF9-B627-4741-B281-36719889C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6FA7-9E60-43E7-8909-6CBF3179A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6FA7-9E60-43E7-8909-6CBF3179A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6FA7-9E60-43E7-8909-6CBF3179A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6FA7-9E60-43E7-8909-6CBF3179A5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488F8-3A6B-4F34-BAD5-1B3183897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FBF9-B627-4741-B281-36719889C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FBF9-B627-4741-B281-36719889C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87AA-DAB6-4862-97C9-B1A951F28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FBF9-B627-4741-B281-36719889C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FBF9-B627-4741-B281-36719889C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AEC7-3A9B-4100-8056-A9F0A512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66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FBF9-B627-4741-B281-36719889C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9DF3-821A-4964-9D2A-E0145C3CD1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AEC7-3A9B-4100-8056-A9F0A512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A6FA7-9E60-43E7-8909-6CBF3179A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AD34C-FE97-4D25-BCE0-5E69FB48AF8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ED04-4A47-478A-A80D-1FDA852A2E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CAEC7-3A9B-4100-8056-A9F0A512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2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3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4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5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6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7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8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9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0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3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98F14D0-605A-4E62-A944-3EE10560B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81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7184C527-90D7-4E52-9036-5412AB2A12A2}" type="slidenum">
              <a:rPr lang="en-GB" altLang="ru-RU" sz="1000" b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ru-RU" sz="1000" b="1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614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b="13771"/>
          <a:stretch>
            <a:fillRect/>
          </a:stretch>
        </p:blipFill>
        <p:spPr bwMode="auto">
          <a:xfrm>
            <a:off x="0" y="0"/>
            <a:ext cx="91582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91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00200"/>
            <a:ext cx="829151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2813" y="6597650"/>
            <a:ext cx="611187" cy="260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B8A58-8985-4AC2-BF5A-9385BAA8D50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o"/>
        <a:defRPr sz="14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8835F5A-7DBF-42F1-BDC5-493F3E08B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814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ChangeArrowheads="1"/>
          </p:cNvSpPr>
          <p:nvPr/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AE50F06B-1D95-45B8-BA2D-D094FA73EF8A}" type="slidenum">
              <a:rPr lang="en-GB" altLang="ru-RU" sz="1000" b="1" smtClean="0">
                <a:solidFill>
                  <a:srgbClr val="000000"/>
                </a:solidFill>
                <a:latin typeface="Verdana" pitchFamily="34" charset="0"/>
                <a:cs typeface="Arial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ru-RU" sz="1000" b="1" smtClean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409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 b="13771"/>
          <a:stretch>
            <a:fillRect/>
          </a:stretch>
        </p:blipFill>
        <p:spPr bwMode="auto">
          <a:xfrm>
            <a:off x="0" y="0"/>
            <a:ext cx="9158288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91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00200"/>
            <a:ext cx="8291512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text styles</a:t>
            </a:r>
          </a:p>
          <a:p>
            <a:pPr lvl="1"/>
            <a:r>
              <a:rPr lang="en-GB" altLang="ru-RU" smtClean="0"/>
              <a:t>Second level</a:t>
            </a:r>
          </a:p>
          <a:p>
            <a:pPr lvl="2"/>
            <a:r>
              <a:rPr lang="en-GB" altLang="ru-RU" smtClean="0"/>
              <a:t>Third level</a:t>
            </a:r>
          </a:p>
          <a:p>
            <a:pPr lvl="3"/>
            <a:r>
              <a:rPr lang="en-GB" altLang="ru-RU" smtClean="0"/>
              <a:t>Fourth level</a:t>
            </a:r>
          </a:p>
          <a:p>
            <a:pPr lvl="4"/>
            <a:r>
              <a:rPr lang="en-GB" altLang="ru-RU" smtClean="0"/>
              <a:t>Fifth level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2813" y="6597650"/>
            <a:ext cx="611187" cy="2603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623E5A-F8A3-41FA-8264-BF64CB03524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Lucida Fax" pitchFamily="18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o"/>
        <a:defRPr sz="14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DF8DA0-E8A8-48AB-AFDF-4FD2CD101F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4AA60-91A2-4AE5-9568-D32C6C093C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1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4AA60-91A2-4AE5-9568-D32C6C093C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8835F5A-7DBF-42F1-BDC5-493F3E08B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8835F5A-7DBF-42F1-BDC5-493F3E08B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2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69B332A-B68C-4A99-A605-66A1C7CCC8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53" r:id="rId2"/>
    <p:sldLayoutId id="214748381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А.Конопляник, Анатомия цен на нефть, Финансовый Университет, Москва, 23.11.2013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4AA60-91A2-4AE5-9568-D32C6C093C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813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04AA60-91A2-4AE5-9568-D32C6C093C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E0C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А.Конопляник, Анатомия цен на нефть, Финансовый Университет, Москва, 23.11.2013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8F14D0-605A-4E62-A944-3EE10560BE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763000" cy="2819400"/>
          </a:xfrm>
          <a:ln>
            <a:noFill/>
          </a:ln>
        </p:spPr>
        <p:txBody>
          <a:bodyPr/>
          <a:lstStyle/>
          <a:p>
            <a:r>
              <a:rPr lang="ru-RU" sz="5400" b="1" dirty="0" smtClean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Анатомия цен </a:t>
            </a:r>
            <a:r>
              <a:rPr lang="ru-RU" sz="5400" b="1" dirty="0">
                <a:solidFill>
                  <a:srgbClr val="00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нефть</a:t>
            </a:r>
            <a:endParaRPr lang="ru-RU" sz="5400" b="1" dirty="0" smtClean="0">
              <a:solidFill>
                <a:srgbClr val="00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315816"/>
            <a:ext cx="8686800" cy="2057400"/>
          </a:xfrm>
          <a:ln>
            <a:noFill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А.А.Конопляник, д.э.н.,</a:t>
            </a:r>
            <a:br>
              <a:rPr lang="ru-RU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Советник Генерального директора, ООО «Газпром экспорт»,</a:t>
            </a:r>
            <a:endParaRPr lang="en-US" sz="1800" b="1" dirty="0" smtClean="0">
              <a:solidFill>
                <a:srgbClr val="FF99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проф. кафедры «Международный нефтегазовый бизнес»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РГУ нефти и газа им.Губкина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(a.konoplyanik@gazpromexport.com,</a:t>
            </a:r>
            <a:r>
              <a:rPr lang="ru-RU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andrey@konoplyanik.ru</a:t>
            </a:r>
            <a:r>
              <a:rPr lang="ru-RU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www.konoplyanik.ru)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536" y="5581471"/>
            <a:ext cx="8424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 </a:t>
            </a:r>
            <a:r>
              <a:rPr lang="ru-RU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лекций </a:t>
            </a:r>
            <a:r>
              <a:rPr lang="ru-RU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Международной школе бизнеса </a:t>
            </a:r>
            <a:r>
              <a:rPr lang="ru-RU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</a:t>
            </a:r>
            <a:r>
              <a:rPr lang="en-US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b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нсового</a:t>
            </a:r>
            <a:r>
              <a:rPr lang="ru-RU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университета</a:t>
            </a:r>
            <a:r>
              <a:rPr lang="ru-RU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программа DBA (доктор бизнес-администрирования</a:t>
            </a:r>
            <a:r>
              <a:rPr lang="ru-RU" b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Москва, 23 ноября 2013 г.</a:t>
            </a:r>
            <a:endParaRPr lang="en-US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ru-RU" sz="2400" b="1" dirty="0" smtClean="0"/>
              <a:t>Эволюция рынка нефти: объемы торговли - объемы поставок</a:t>
            </a:r>
            <a:r>
              <a:rPr lang="ru-RU" sz="2400" dirty="0" smtClean="0"/>
              <a:t> 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447800" y="2590800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819400" y="2590800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76200" y="2590800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562600" y="2590800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191000" y="2590800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6934200" y="2590800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762000" y="2743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2133600" y="2743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3505200" y="2743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4876800" y="2743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6248400" y="2743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7620000" y="2743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1" name="AutoShape 15"/>
          <p:cNvSpPr>
            <a:spLocks/>
          </p:cNvSpPr>
          <p:nvPr/>
        </p:nvSpPr>
        <p:spPr bwMode="auto">
          <a:xfrm>
            <a:off x="685800" y="685800"/>
            <a:ext cx="2057400" cy="609600"/>
          </a:xfrm>
          <a:prstGeom prst="accentBorderCallout2">
            <a:avLst>
              <a:gd name="adj1" fmla="val 18750"/>
              <a:gd name="adj2" fmla="val -3704"/>
              <a:gd name="adj3" fmla="val 18750"/>
              <a:gd name="adj4" fmla="val -6403"/>
              <a:gd name="adj5" fmla="val 306509"/>
              <a:gd name="adj6" fmla="val -15894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Долгосрочные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контракты </a:t>
            </a:r>
          </a:p>
        </p:txBody>
      </p:sp>
      <p:sp>
        <p:nvSpPr>
          <p:cNvPr id="19472" name="AutoShape 16"/>
          <p:cNvSpPr>
            <a:spLocks/>
          </p:cNvSpPr>
          <p:nvPr/>
        </p:nvSpPr>
        <p:spPr bwMode="auto">
          <a:xfrm>
            <a:off x="3505200" y="685800"/>
            <a:ext cx="2057400" cy="609600"/>
          </a:xfrm>
          <a:prstGeom prst="accentBorderCallout2">
            <a:avLst>
              <a:gd name="adj1" fmla="val 18750"/>
              <a:gd name="adj2" fmla="val -3704"/>
              <a:gd name="adj3" fmla="val 18750"/>
              <a:gd name="adj4" fmla="val -7176"/>
              <a:gd name="adj5" fmla="val 307815"/>
              <a:gd name="adj6" fmla="val -19829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Разовые сделки (спот)</a:t>
            </a:r>
          </a:p>
        </p:txBody>
      </p:sp>
      <p:sp>
        <p:nvSpPr>
          <p:cNvPr id="19473" name="AutoShape 17"/>
          <p:cNvSpPr>
            <a:spLocks/>
          </p:cNvSpPr>
          <p:nvPr/>
        </p:nvSpPr>
        <p:spPr bwMode="auto">
          <a:xfrm>
            <a:off x="6400800" y="685800"/>
            <a:ext cx="2057400" cy="685800"/>
          </a:xfrm>
          <a:prstGeom prst="accentBorderCallout2">
            <a:avLst>
              <a:gd name="adj1" fmla="val 16667"/>
              <a:gd name="adj2" fmla="val -3704"/>
              <a:gd name="adj3" fmla="val 16667"/>
              <a:gd name="adj4" fmla="val -8718"/>
              <a:gd name="adj5" fmla="val 277315"/>
              <a:gd name="adj6" fmla="val -26852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Форвардные сделки (2) (*)</a:t>
            </a:r>
          </a:p>
        </p:txBody>
      </p:sp>
      <p:sp>
        <p:nvSpPr>
          <p:cNvPr id="19474" name="AutoShape 18"/>
          <p:cNvSpPr>
            <a:spLocks/>
          </p:cNvSpPr>
          <p:nvPr/>
        </p:nvSpPr>
        <p:spPr bwMode="auto">
          <a:xfrm>
            <a:off x="685800" y="1600200"/>
            <a:ext cx="1828800" cy="609600"/>
          </a:xfrm>
          <a:prstGeom prst="accentBorderCallout3">
            <a:avLst>
              <a:gd name="adj1" fmla="val 18750"/>
              <a:gd name="adj2" fmla="val 104167"/>
              <a:gd name="adj3" fmla="val 18750"/>
              <a:gd name="adj4" fmla="val 116231"/>
              <a:gd name="adj5" fmla="val 121616"/>
              <a:gd name="adj6" fmla="val 116231"/>
              <a:gd name="adj7" fmla="val 170315"/>
              <a:gd name="adj8" fmla="val 6892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Краткосрочные контракты</a:t>
            </a:r>
          </a:p>
        </p:txBody>
      </p:sp>
      <p:sp>
        <p:nvSpPr>
          <p:cNvPr id="19475" name="AutoShape 19"/>
          <p:cNvSpPr>
            <a:spLocks/>
          </p:cNvSpPr>
          <p:nvPr/>
        </p:nvSpPr>
        <p:spPr bwMode="auto">
          <a:xfrm>
            <a:off x="3505200" y="1514475"/>
            <a:ext cx="1828800" cy="609600"/>
          </a:xfrm>
          <a:prstGeom prst="accentBorderCallout3">
            <a:avLst>
              <a:gd name="adj1" fmla="val 18750"/>
              <a:gd name="adj2" fmla="val 104167"/>
              <a:gd name="adj3" fmla="val 18750"/>
              <a:gd name="adj4" fmla="val 112847"/>
              <a:gd name="adj5" fmla="val 137241"/>
              <a:gd name="adj6" fmla="val 112847"/>
              <a:gd name="adj7" fmla="val 176301"/>
              <a:gd name="adj8" fmla="val 6206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Форвардные сделки (1) (*)</a:t>
            </a:r>
          </a:p>
        </p:txBody>
      </p:sp>
      <p:sp>
        <p:nvSpPr>
          <p:cNvPr id="19476" name="AutoShape 20"/>
          <p:cNvSpPr>
            <a:spLocks/>
          </p:cNvSpPr>
          <p:nvPr/>
        </p:nvSpPr>
        <p:spPr bwMode="auto">
          <a:xfrm>
            <a:off x="6400800" y="1524000"/>
            <a:ext cx="1676400" cy="685800"/>
          </a:xfrm>
          <a:prstGeom prst="accentBorderCallout3">
            <a:avLst>
              <a:gd name="adj1" fmla="val 16667"/>
              <a:gd name="adj2" fmla="val 104546"/>
              <a:gd name="adj3" fmla="val 16667"/>
              <a:gd name="adj4" fmla="val 114773"/>
              <a:gd name="adj5" fmla="val 125694"/>
              <a:gd name="adj6" fmla="val 114773"/>
              <a:gd name="adj7" fmla="val 167361"/>
              <a:gd name="adj8" fmla="val 6288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Фьючерсы и опционы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152400" y="5181600"/>
            <a:ext cx="8991600" cy="990600"/>
          </a:xfrm>
          <a:prstGeom prst="rightArrow">
            <a:avLst>
              <a:gd name="adj1" fmla="val 52648"/>
              <a:gd name="adj2" fmla="val 12850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</a:rPr>
              <a:t>Растущая ликвидность, но и растущая нестабильность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  <a:t>рынка; хорошо для торговцев</a:t>
            </a:r>
            <a:b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</a:rPr>
              <a:t> и спекулянтов, но краткосрочно и угнетает проектное финансирование  </a:t>
            </a:r>
            <a:endParaRPr lang="ru-RU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8" name="AutoShape 22"/>
          <p:cNvSpPr>
            <a:spLocks/>
          </p:cNvSpPr>
          <p:nvPr/>
        </p:nvSpPr>
        <p:spPr bwMode="auto">
          <a:xfrm rot="5400000">
            <a:off x="931862" y="2420938"/>
            <a:ext cx="269875" cy="1828800"/>
          </a:xfrm>
          <a:prstGeom prst="rightBrace">
            <a:avLst>
              <a:gd name="adj1" fmla="val 61145"/>
              <a:gd name="adj2" fmla="val 5867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79" name="AutoShape 23"/>
          <p:cNvSpPr>
            <a:spLocks/>
          </p:cNvSpPr>
          <p:nvPr/>
        </p:nvSpPr>
        <p:spPr bwMode="auto">
          <a:xfrm rot="5400000">
            <a:off x="3598862" y="2344738"/>
            <a:ext cx="346075" cy="1905000"/>
          </a:xfrm>
          <a:prstGeom prst="rightBrace">
            <a:avLst>
              <a:gd name="adj1" fmla="val 49669"/>
              <a:gd name="adj2" fmla="val 5618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80" name="AutoShape 24"/>
          <p:cNvSpPr>
            <a:spLocks/>
          </p:cNvSpPr>
          <p:nvPr/>
        </p:nvSpPr>
        <p:spPr bwMode="auto">
          <a:xfrm rot="5400000">
            <a:off x="6494462" y="2344738"/>
            <a:ext cx="193675" cy="1905000"/>
          </a:xfrm>
          <a:prstGeom prst="rightBrace">
            <a:avLst>
              <a:gd name="adj1" fmla="val 88752"/>
              <a:gd name="adj2" fmla="val 5060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152400" y="3581400"/>
            <a:ext cx="1371600" cy="1743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Объемы торговли </a:t>
            </a:r>
            <a:r>
              <a:rPr lang="ru-RU">
                <a:solidFill>
                  <a:srgbClr val="FF0000"/>
                </a:solidFill>
                <a:latin typeface="Arial" pitchFamily="34" charset="0"/>
              </a:rPr>
              <a:t>соответ-ствуют</a:t>
            </a:r>
            <a:r>
              <a:rPr lang="ru-RU" i="1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объемам поставок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676400" y="3581400"/>
            <a:ext cx="3581400" cy="1743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Объемы торговли </a:t>
            </a:r>
            <a:r>
              <a:rPr lang="ru-RU">
                <a:solidFill>
                  <a:srgbClr val="FF0000"/>
                </a:solidFill>
                <a:latin typeface="Arial" pitchFamily="34" charset="0"/>
              </a:rPr>
              <a:t>превышают</a:t>
            </a: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объемы поставок – внебирже-вой рынок (последовательные перепродажи неунифициро-ванных товарных партий – «маргариточные гирлянды»)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5410200" y="3581400"/>
            <a:ext cx="3581400" cy="1743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Объемы торговли </a:t>
            </a:r>
            <a:r>
              <a:rPr lang="ru-RU">
                <a:solidFill>
                  <a:srgbClr val="FF0000"/>
                </a:solidFill>
                <a:latin typeface="Arial" pitchFamily="34" charset="0"/>
              </a:rPr>
              <a:t>многократно превышают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 объемы поставок – рыночные/биржевые площадки (разнонаправленные перепро- дажи унифицированных обязательств по поставкам)</a:t>
            </a: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457200" y="5943600"/>
            <a:ext cx="5334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457200" y="6172200"/>
            <a:ext cx="5334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066800" y="5867400"/>
            <a:ext cx="411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Товарные рынки («физической» нефти)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066800" y="60198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Финансовые рынки («бумажной» нефти)</a:t>
            </a:r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8305800" y="2590800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8382000" y="2514600"/>
            <a:ext cx="244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381000" y="6324600"/>
            <a:ext cx="853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  <a:latin typeface="Arial" pitchFamily="34" charset="0"/>
              </a:rPr>
              <a:t>(*) (1) в пределах обеспеченности накопленными товарными запасами, (2) за пределами такой обеспеченности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6096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336699"/>
                </a:solidFill>
                <a:latin typeface="Verdana" pitchFamily="34" charset="0"/>
              </a:rPr>
              <a:t>Эволюция срочности нефтяных контрактов с течением времени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143000" y="5410200"/>
            <a:ext cx="7467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-1220787" y="3048000"/>
            <a:ext cx="4725988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247107" y="5449094"/>
            <a:ext cx="76200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468688" y="5448300"/>
            <a:ext cx="7461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886700" y="5446713"/>
            <a:ext cx="74613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819900" y="5446713"/>
            <a:ext cx="74613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754687" y="5446713"/>
            <a:ext cx="7461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611687" y="5446713"/>
            <a:ext cx="7461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228601" y="3352800"/>
            <a:ext cx="41148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1448594" y="3352006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591594" y="3352006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3734594" y="3352006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4801394" y="3352006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5866607" y="3352006"/>
            <a:ext cx="41148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9" name="TextBox 31"/>
          <p:cNvSpPr txBox="1">
            <a:spLocks noChangeArrowheads="1"/>
          </p:cNvSpPr>
          <p:nvPr/>
        </p:nvSpPr>
        <p:spPr bwMode="auto">
          <a:xfrm>
            <a:off x="7848600" y="5486400"/>
            <a:ext cx="106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2010-е и далее</a:t>
            </a:r>
          </a:p>
        </p:txBody>
      </p:sp>
      <p:sp>
        <p:nvSpPr>
          <p:cNvPr id="38930" name="TextBox 32"/>
          <p:cNvSpPr txBox="1">
            <a:spLocks noChangeArrowheads="1"/>
          </p:cNvSpPr>
          <p:nvPr/>
        </p:nvSpPr>
        <p:spPr bwMode="auto">
          <a:xfrm>
            <a:off x="6858000" y="55626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2000-е</a:t>
            </a:r>
          </a:p>
        </p:txBody>
      </p:sp>
      <p:sp>
        <p:nvSpPr>
          <p:cNvPr id="38931" name="TextBox 33"/>
          <p:cNvSpPr txBox="1">
            <a:spLocks noChangeArrowheads="1"/>
          </p:cNvSpPr>
          <p:nvPr/>
        </p:nvSpPr>
        <p:spPr bwMode="auto">
          <a:xfrm>
            <a:off x="5791200" y="55626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1990-е</a:t>
            </a:r>
          </a:p>
        </p:txBody>
      </p:sp>
      <p:sp>
        <p:nvSpPr>
          <p:cNvPr id="38932" name="TextBox 34"/>
          <p:cNvSpPr txBox="1">
            <a:spLocks noChangeArrowheads="1"/>
          </p:cNvSpPr>
          <p:nvPr/>
        </p:nvSpPr>
        <p:spPr bwMode="auto">
          <a:xfrm>
            <a:off x="4648200" y="5667375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1980-е</a:t>
            </a:r>
          </a:p>
        </p:txBody>
      </p:sp>
      <p:sp>
        <p:nvSpPr>
          <p:cNvPr id="38933" name="TextBox 35"/>
          <p:cNvSpPr txBox="1">
            <a:spLocks noChangeArrowheads="1"/>
          </p:cNvSpPr>
          <p:nvPr/>
        </p:nvSpPr>
        <p:spPr bwMode="auto">
          <a:xfrm>
            <a:off x="3505200" y="55626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1970-е</a:t>
            </a:r>
          </a:p>
        </p:txBody>
      </p:sp>
      <p:sp>
        <p:nvSpPr>
          <p:cNvPr id="38934" name="TextBox 36"/>
          <p:cNvSpPr txBox="1">
            <a:spLocks noChangeArrowheads="1"/>
          </p:cNvSpPr>
          <p:nvPr/>
        </p:nvSpPr>
        <p:spPr bwMode="auto">
          <a:xfrm>
            <a:off x="2286000" y="5562600"/>
            <a:ext cx="121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1950-60-е</a:t>
            </a:r>
          </a:p>
        </p:txBody>
      </p:sp>
      <p:sp>
        <p:nvSpPr>
          <p:cNvPr id="38935" name="TextBox 37"/>
          <p:cNvSpPr txBox="1">
            <a:spLocks noChangeArrowheads="1"/>
          </p:cNvSpPr>
          <p:nvPr/>
        </p:nvSpPr>
        <p:spPr bwMode="auto">
          <a:xfrm>
            <a:off x="1143000" y="55626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Arial" pitchFamily="34" charset="0"/>
              </a:rPr>
              <a:t>1930-40-е</a:t>
            </a:r>
          </a:p>
        </p:txBody>
      </p:sp>
      <p:sp>
        <p:nvSpPr>
          <p:cNvPr id="39" name="Десятиугольник 38"/>
          <p:cNvSpPr/>
          <p:nvPr/>
        </p:nvSpPr>
        <p:spPr>
          <a:xfrm>
            <a:off x="1371600" y="1371600"/>
            <a:ext cx="609600" cy="533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До 99</a:t>
            </a:r>
          </a:p>
        </p:txBody>
      </p:sp>
      <p:sp>
        <p:nvSpPr>
          <p:cNvPr id="41" name="Десятиугольник 40"/>
          <p:cNvSpPr/>
          <p:nvPr/>
        </p:nvSpPr>
        <p:spPr>
          <a:xfrm>
            <a:off x="2590800" y="2895600"/>
            <a:ext cx="609600" cy="533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30-40</a:t>
            </a:r>
          </a:p>
        </p:txBody>
      </p:sp>
      <p:sp>
        <p:nvSpPr>
          <p:cNvPr id="42" name="Десятиугольник 41"/>
          <p:cNvSpPr/>
          <p:nvPr/>
        </p:nvSpPr>
        <p:spPr>
          <a:xfrm>
            <a:off x="3810000" y="4038600"/>
            <a:ext cx="609600" cy="533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25-30</a:t>
            </a:r>
          </a:p>
        </p:txBody>
      </p:sp>
      <p:sp>
        <p:nvSpPr>
          <p:cNvPr id="43" name="Десятиугольник 42"/>
          <p:cNvSpPr/>
          <p:nvPr/>
        </p:nvSpPr>
        <p:spPr>
          <a:xfrm>
            <a:off x="4800600" y="5105400"/>
            <a:ext cx="609600" cy="533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Десятиугольник 43"/>
          <p:cNvSpPr/>
          <p:nvPr/>
        </p:nvSpPr>
        <p:spPr>
          <a:xfrm>
            <a:off x="6019800" y="4648200"/>
            <a:ext cx="609600" cy="533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1-6</a:t>
            </a:r>
          </a:p>
        </p:txBody>
      </p:sp>
      <p:sp>
        <p:nvSpPr>
          <p:cNvPr id="45" name="Десятиугольник 44"/>
          <p:cNvSpPr/>
          <p:nvPr/>
        </p:nvSpPr>
        <p:spPr>
          <a:xfrm>
            <a:off x="7010400" y="4267200"/>
            <a:ext cx="609600" cy="533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7-9</a:t>
            </a:r>
          </a:p>
        </p:txBody>
      </p:sp>
      <p:sp>
        <p:nvSpPr>
          <p:cNvPr id="46" name="Десятиугольник 45"/>
          <p:cNvSpPr/>
          <p:nvPr/>
        </p:nvSpPr>
        <p:spPr>
          <a:xfrm>
            <a:off x="8153400" y="4038600"/>
            <a:ext cx="609600" cy="5334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7" name="Двойная стрелка влево/вправо 46"/>
          <p:cNvSpPr/>
          <p:nvPr/>
        </p:nvSpPr>
        <p:spPr>
          <a:xfrm>
            <a:off x="1219200" y="609600"/>
            <a:ext cx="7772400" cy="762000"/>
          </a:xfrm>
          <a:prstGeom prst="leftRightArrow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</a:rPr>
              <a:t>Рынок физической энергии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5181600" y="228600"/>
            <a:ext cx="3810000" cy="7620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</a:rPr>
              <a:t>Рынок бумажной энергии</a:t>
            </a:r>
          </a:p>
        </p:txBody>
      </p:sp>
      <p:sp>
        <p:nvSpPr>
          <p:cNvPr id="49" name="Овальная выноска 48"/>
          <p:cNvSpPr/>
          <p:nvPr/>
        </p:nvSpPr>
        <p:spPr>
          <a:xfrm>
            <a:off x="2209800" y="1371600"/>
            <a:ext cx="2362200" cy="612775"/>
          </a:xfrm>
          <a:prstGeom prst="wedgeEllipseCallout">
            <a:avLst>
              <a:gd name="adj1" fmla="val -58573"/>
              <a:gd name="adj2" fmla="val -28384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FF"/>
                </a:solidFill>
              </a:rPr>
              <a:t>Традиционные концессии +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0" name="Овальная выноска 49"/>
          <p:cNvSpPr/>
          <p:nvPr/>
        </p:nvSpPr>
        <p:spPr>
          <a:xfrm>
            <a:off x="2743200" y="2133600"/>
            <a:ext cx="3352800" cy="685800"/>
          </a:xfrm>
          <a:prstGeom prst="wedgeEllipseCallout">
            <a:avLst>
              <a:gd name="adj1" fmla="val -36076"/>
              <a:gd name="adj2" fmla="val 84176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FF"/>
                </a:solidFill>
              </a:rPr>
              <a:t>+ модернизированные концессии, СРП +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1" name="Овальная выноска 50"/>
          <p:cNvSpPr/>
          <p:nvPr/>
        </p:nvSpPr>
        <p:spPr>
          <a:xfrm>
            <a:off x="1219200" y="4419600"/>
            <a:ext cx="2057400" cy="612775"/>
          </a:xfrm>
          <a:prstGeom prst="wedgeEllipseCallout">
            <a:avLst>
              <a:gd name="adj1" fmla="val 71397"/>
              <a:gd name="adj2" fmla="val -67675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FF"/>
                </a:solidFill>
              </a:rPr>
              <a:t>+ ДСК +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2" name="Овальная выноска 51"/>
          <p:cNvSpPr/>
          <p:nvPr/>
        </p:nvSpPr>
        <p:spPr>
          <a:xfrm>
            <a:off x="4114800" y="3048000"/>
            <a:ext cx="1447800" cy="612775"/>
          </a:xfrm>
          <a:prstGeom prst="wedgeEllipseCallout">
            <a:avLst>
              <a:gd name="adj1" fmla="val 20218"/>
              <a:gd name="adj2" fmla="val 276850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FF"/>
                </a:solidFill>
              </a:rPr>
              <a:t>+ спот +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3" name="Овальная выноска 52"/>
          <p:cNvSpPr/>
          <p:nvPr/>
        </p:nvSpPr>
        <p:spPr>
          <a:xfrm>
            <a:off x="6934200" y="2209800"/>
            <a:ext cx="2057400" cy="1143000"/>
          </a:xfrm>
          <a:prstGeom prst="wedgeEllipseCallout">
            <a:avLst>
              <a:gd name="adj1" fmla="val -79313"/>
              <a:gd name="adj2" fmla="val 156316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FF"/>
                </a:solidFill>
              </a:rPr>
              <a:t>+ фьючерсы, 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опционы, 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свопы +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2699350">
            <a:off x="1714500" y="2263775"/>
            <a:ext cx="1122363" cy="2619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 rot="2699350">
            <a:off x="3124200" y="3544888"/>
            <a:ext cx="868363" cy="263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6" name="Стрелка вправо 55"/>
          <p:cNvSpPr/>
          <p:nvPr/>
        </p:nvSpPr>
        <p:spPr>
          <a:xfrm rot="3087057">
            <a:off x="4134644" y="4788694"/>
            <a:ext cx="846137" cy="263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19780528">
            <a:off x="5432425" y="5046663"/>
            <a:ext cx="636588" cy="2444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9710636">
            <a:off x="6573838" y="4527550"/>
            <a:ext cx="469900" cy="2079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9" name="Стрелка вправо 58"/>
          <p:cNvSpPr/>
          <p:nvPr/>
        </p:nvSpPr>
        <p:spPr>
          <a:xfrm rot="21006605">
            <a:off x="7559675" y="4165600"/>
            <a:ext cx="617538" cy="2428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8956" name="TextBox 59"/>
          <p:cNvSpPr txBox="1">
            <a:spLocks noChangeArrowheads="1"/>
          </p:cNvSpPr>
          <p:nvPr/>
        </p:nvSpPr>
        <p:spPr bwMode="auto">
          <a:xfrm rot="-5400000">
            <a:off x="-1238250" y="2925763"/>
            <a:ext cx="408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Продолжительность контрактов, лет</a:t>
            </a:r>
          </a:p>
        </p:txBody>
      </p:sp>
      <p:sp>
        <p:nvSpPr>
          <p:cNvPr id="60" name="Овальная выноска 59"/>
          <p:cNvSpPr/>
          <p:nvPr/>
        </p:nvSpPr>
        <p:spPr>
          <a:xfrm>
            <a:off x="6019800" y="1371600"/>
            <a:ext cx="1981200" cy="533400"/>
          </a:xfrm>
          <a:prstGeom prst="wedgeEllipseCallout">
            <a:avLst>
              <a:gd name="adj1" fmla="val -51618"/>
              <a:gd name="adj2" fmla="val 580519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FFFFFF"/>
                </a:solidFill>
              </a:rPr>
              <a:t>+ форвард +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3528" y="5877272"/>
            <a:ext cx="859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Срочность сделок на рынке бумажной нефти, казалось бы, увеличивается. Но… (см. </a:t>
            </a:r>
            <a:r>
              <a:rPr lang="ru-RU" sz="2000" b="1" dirty="0" err="1" smtClean="0">
                <a:solidFill>
                  <a:srgbClr val="FF0066"/>
                </a:solidFill>
              </a:rPr>
              <a:t>след.слайд</a:t>
            </a:r>
            <a:r>
              <a:rPr lang="ru-RU" sz="2000" b="1" dirty="0" smtClean="0">
                <a:solidFill>
                  <a:srgbClr val="FF0066"/>
                </a:solidFill>
              </a:rPr>
              <a:t>)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339752" y="529371"/>
            <a:ext cx="6588225" cy="970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Aft>
                <a:spcPct val="0"/>
              </a:spcAft>
            </a:pPr>
            <a:r>
              <a:rPr lang="en-US" sz="2400" b="1" i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NYMEX: </a:t>
            </a:r>
            <a:r>
              <a:rPr lang="ru-RU" sz="2400" b="1" i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Зависимость объемов открытых фьючерсных контрактов (сырая нефть</a:t>
            </a:r>
            <a:r>
              <a:rPr lang="en-US" sz="2400" b="1" i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u-RU" sz="2400" b="1" i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i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WTI</a:t>
            </a:r>
            <a:r>
              <a:rPr lang="ru-RU" sz="2400" b="1" i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1-й кв.2012 г.) от сроков их исполнения</a:t>
            </a:r>
            <a:endParaRPr lang="ru-RU" sz="2400" b="1" i="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0753" y="2133508"/>
            <a:ext cx="100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</a:rPr>
              <a:t>50%</a:t>
            </a:r>
            <a:endParaRPr 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3674" y="2857496"/>
            <a:ext cx="90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</a:rPr>
              <a:t>23%</a:t>
            </a:r>
            <a:endParaRPr 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27418" y="549770"/>
            <a:ext cx="0" cy="360000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27418" y="4138890"/>
            <a:ext cx="615600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137340" y="2331404"/>
            <a:ext cx="298800" cy="1800000"/>
          </a:xfrm>
          <a:prstGeom prst="rect">
            <a:avLst/>
          </a:prstGeom>
          <a:solidFill>
            <a:srgbClr val="FF3399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28860" y="3293592"/>
            <a:ext cx="298800" cy="828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59954" y="3482584"/>
            <a:ext cx="597600" cy="648000"/>
          </a:xfrm>
          <a:prstGeom prst="rect">
            <a:avLst/>
          </a:prstGeom>
          <a:solidFill>
            <a:srgbClr val="FF6600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74796" y="3786190"/>
            <a:ext cx="4197600" cy="324000"/>
          </a:xfrm>
          <a:prstGeom prst="rect">
            <a:avLst/>
          </a:prstGeom>
          <a:solidFill>
            <a:srgbClr val="FFC000"/>
          </a:solidFill>
          <a:ln w="31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7260" y="4083492"/>
            <a:ext cx="100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0</a:t>
            </a:r>
            <a:endParaRPr lang="ru-RU" sz="2400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6053" y="3110211"/>
            <a:ext cx="98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</a:rPr>
              <a:t>18%</a:t>
            </a:r>
            <a:endParaRPr 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7876" y="3357562"/>
            <a:ext cx="75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</a:rPr>
              <a:t>9%</a:t>
            </a:r>
            <a:endParaRPr 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2585" y="457108"/>
            <a:ext cx="100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100%</a:t>
            </a:r>
            <a:endParaRPr lang="ru-RU" sz="2400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37240" y="4058092"/>
            <a:ext cx="100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годы</a:t>
            </a:r>
            <a:endParaRPr lang="ru-RU" sz="2400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0610" y="4077584"/>
            <a:ext cx="4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9</a:t>
            </a:r>
            <a:endParaRPr lang="ru-RU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03010" y="4077584"/>
            <a:ext cx="4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2</a:t>
            </a:r>
            <a:endParaRPr lang="ru-RU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0298" y="4080376"/>
            <a:ext cx="4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1</a:t>
            </a:r>
            <a:endParaRPr lang="ru-RU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3745" y="4078033"/>
            <a:ext cx="4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3</a:t>
            </a:r>
            <a:endParaRPr lang="ru-RU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17578" y="4076045"/>
            <a:ext cx="4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4</a:t>
            </a:r>
            <a:endParaRPr lang="ru-RU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5613" y="4073025"/>
            <a:ext cx="4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5</a:t>
            </a:r>
            <a:endParaRPr lang="ru-RU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759" y="4062690"/>
            <a:ext cx="4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8</a:t>
            </a:r>
            <a:endParaRPr lang="ru-RU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6348" y="4073474"/>
            <a:ext cx="4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6</a:t>
            </a:r>
            <a:endParaRPr lang="ru-RU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0181" y="4071486"/>
            <a:ext cx="459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CC99">
                    <a:lumMod val="75000"/>
                  </a:srgbClr>
                </a:solidFill>
                <a:latin typeface="Arial" pitchFamily="34" charset="0"/>
              </a:rPr>
              <a:t>7</a:t>
            </a:r>
            <a:endParaRPr lang="ru-RU" b="1" dirty="0">
              <a:solidFill>
                <a:srgbClr val="00CC99">
                  <a:lumMod val="75000"/>
                </a:srgbClr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4672" y="2327569"/>
            <a:ext cx="345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</a:rPr>
              <a:t>Расчет выполнен Н.Алиевым, магистром РГУ нефти и газа им.Губкина, июнь 2012 г.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7544" y="4678104"/>
            <a:ext cx="8371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… </a:t>
            </a:r>
            <a:r>
              <a:rPr lang="ru-RU" sz="2000" b="1" dirty="0" smtClean="0">
                <a:solidFill>
                  <a:srgbClr val="FF0066"/>
                </a:solidFill>
              </a:rPr>
              <a:t>но большая часть объемов торговли сконцентрирована в пределах ближайших месяцев</a:t>
            </a:r>
            <a:r>
              <a:rPr lang="en-US" sz="2000" b="1" dirty="0" smtClean="0">
                <a:solidFill>
                  <a:srgbClr val="FF0066"/>
                </a:solidFill>
              </a:rPr>
              <a:t> =&gt; </a:t>
            </a:r>
            <a:r>
              <a:rPr lang="ru-RU" sz="2000" b="1" dirty="0" smtClean="0">
                <a:solidFill>
                  <a:srgbClr val="FF0066"/>
                </a:solidFill>
              </a:rPr>
              <a:t>увеличивающаяся краткосрочность (</a:t>
            </a:r>
            <a:r>
              <a:rPr lang="en-US" sz="2000" b="1" dirty="0" smtClean="0">
                <a:solidFill>
                  <a:srgbClr val="FF0066"/>
                </a:solidFill>
              </a:rPr>
              <a:t>short-termism</a:t>
            </a:r>
            <a:r>
              <a:rPr lang="ru-RU" sz="2000" b="1" dirty="0" smtClean="0">
                <a:solidFill>
                  <a:srgbClr val="FF0066"/>
                </a:solidFill>
              </a:rPr>
              <a:t>) неблагоприятна для долгосрочных капиталоемких </a:t>
            </a:r>
            <a:r>
              <a:rPr lang="ru-RU" sz="2000" b="1" dirty="0" err="1" smtClean="0">
                <a:solidFill>
                  <a:srgbClr val="FF0066"/>
                </a:solidFill>
              </a:rPr>
              <a:t>инвестпроектов</a:t>
            </a:r>
            <a:r>
              <a:rPr lang="en-US" sz="2000" b="1" dirty="0" smtClean="0">
                <a:solidFill>
                  <a:srgbClr val="FF0066"/>
                </a:solidFill>
              </a:rPr>
              <a:t>, </a:t>
            </a:r>
            <a:r>
              <a:rPr lang="ru-RU" sz="2000" b="1" dirty="0" smtClean="0">
                <a:solidFill>
                  <a:srgbClr val="FF0066"/>
                </a:solidFill>
              </a:rPr>
              <a:t>хеджирование же лишь отодвигает во времени </a:t>
            </a:r>
            <a:r>
              <a:rPr lang="ru-RU" sz="2000" b="1" dirty="0" err="1" smtClean="0">
                <a:solidFill>
                  <a:srgbClr val="FF0066"/>
                </a:solidFill>
              </a:rPr>
              <a:t>инвестриски</a:t>
            </a:r>
            <a:r>
              <a:rPr lang="ru-RU" sz="2000" b="1" dirty="0" smtClean="0">
                <a:solidFill>
                  <a:srgbClr val="FF0066"/>
                </a:solidFill>
              </a:rPr>
              <a:t>, а не ликвидирует их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040560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Энергетические рынки и кривые </a:t>
            </a:r>
            <a:r>
              <a:rPr lang="ru-RU" sz="2800" dirty="0" err="1" smtClean="0">
                <a:latin typeface="+mj-lt"/>
              </a:rPr>
              <a:t>Хабберта</a:t>
            </a:r>
            <a:r>
              <a:rPr lang="en-US" sz="2800" dirty="0" smtClean="0">
                <a:latin typeface="+mj-lt"/>
              </a:rPr>
              <a:t> </a:t>
            </a:r>
          </a:p>
          <a:p>
            <a:r>
              <a:rPr lang="ru-RU" sz="2800" dirty="0" smtClean="0">
                <a:latin typeface="+mj-lt"/>
              </a:rPr>
              <a:t>Энергетические рынки: нарастающая краткосрочность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Рынок нефти: пять этапов эволюции с 1928 г. </a:t>
            </a: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800" dirty="0" smtClean="0">
                <a:latin typeface="+mj-lt"/>
              </a:rPr>
              <a:t>2000-</a:t>
            </a:r>
            <a:r>
              <a:rPr lang="ru-RU" sz="2800" dirty="0" smtClean="0">
                <a:latin typeface="+mj-lt"/>
              </a:rPr>
              <a:t>е</a:t>
            </a:r>
            <a:r>
              <a:rPr lang="en-US" sz="2800" dirty="0" smtClean="0">
                <a:latin typeface="+mj-lt"/>
              </a:rPr>
              <a:t>: </a:t>
            </a:r>
            <a:r>
              <a:rPr lang="ru-RU" sz="2800" dirty="0" smtClean="0">
                <a:latin typeface="+mj-lt"/>
              </a:rPr>
              <a:t>особенности нового этапа 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Экономические границы ценового коридора 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Роль некоторых участников рынка нефти: Саудовская Аравия, США, Россия</a:t>
            </a:r>
            <a:endParaRPr lang="en-US" sz="2800" dirty="0" smtClean="0">
              <a:latin typeface="+mj-lt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Пять этапов развития организованного мирового рынка нефти и его основные характеристики (концепция автора). Этап 1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168313"/>
              </p:ext>
            </p:extLst>
          </p:nvPr>
        </p:nvGraphicFramePr>
        <p:xfrm>
          <a:off x="357158" y="1285860"/>
          <a:ext cx="8501122" cy="516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893"/>
                <a:gridCol w="6360229"/>
              </a:tblGrid>
              <a:tr h="644823">
                <a:tc>
                  <a:txBody>
                    <a:bodyPr/>
                    <a:lstStyle/>
                    <a:p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Характерные черты </a:t>
                      </a:r>
                      <a:endParaRPr lang="ru-RU" sz="2000" dirty="0"/>
                    </a:p>
                  </a:txBody>
                  <a:tcPr/>
                </a:tc>
              </a:tr>
              <a:tr h="2974718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1928-1947 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первый этап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неконкурентный рынок физической нефти,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доминирование 7 компаний Международного нефтяного картеля (МНК), 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трансфертное ценообразование на добываемую компаниями МНК сырую нефть; цены устанавливаются ВИНК МНК в рамках долгосрочных традиционных концессий,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«однобазовая» система цен в международной торговле нефтью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ценообразование «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кост-плюс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dirty="0"/>
                    </a:p>
                  </a:txBody>
                  <a:tcPr/>
                </a:tc>
              </a:tr>
              <a:tr h="138111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1947-1949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(переходный период)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вынужденный переход МНК к «двухбазовой» системе цен, период отладки этой системы в результате и во время которой «нейтральная точка» смещается из района Мальты в Нью-Йорк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Механизм действия «однобазовой системы цен» на мировом рынке нефти в период 1928-1947 гг. </a:t>
            </a:r>
            <a:r>
              <a:rPr lang="en-US" sz="2400" b="1" dirty="0" smtClean="0">
                <a:latin typeface="Verdana" pitchFamily="34" charset="0"/>
              </a:rPr>
              <a:t/>
            </a:r>
            <a:br>
              <a:rPr lang="en-US" sz="2400" b="1" dirty="0" smtClean="0">
                <a:latin typeface="Verdana" pitchFamily="34" charset="0"/>
              </a:rPr>
            </a:br>
            <a:r>
              <a:rPr lang="ru-RU" sz="2400" b="1" dirty="0" smtClean="0">
                <a:latin typeface="Verdana" pitchFamily="34" charset="0"/>
              </a:rPr>
              <a:t>(этап 1) (все цифры в условных единицах)</a:t>
            </a:r>
          </a:p>
        </p:txBody>
      </p:sp>
      <p:pic>
        <p:nvPicPr>
          <p:cNvPr id="23555" name="Picture 2" descr="Механизм действия «однобазовой системы цен» на мировом рынке нефти в период 1928-1947 г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50975"/>
            <a:ext cx="81534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214446"/>
          </a:xfrm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Пять этапов развития организованного мирового рынка нефти и его основные характеристики (концепция автора). Этап 2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120204"/>
              </p:ext>
            </p:extLst>
          </p:nvPr>
        </p:nvGraphicFramePr>
        <p:xfrm>
          <a:off x="428596" y="1268760"/>
          <a:ext cx="8429684" cy="496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6500858"/>
              </a:tblGrid>
              <a:tr h="5637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(этап)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Характерные черты </a:t>
                      </a:r>
                      <a:endParaRPr lang="ru-RU" sz="2000" dirty="0"/>
                    </a:p>
                  </a:txBody>
                  <a:tcPr/>
                </a:tc>
              </a:tr>
              <a:tr h="52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1947-1969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второй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неконкурентный рынок физической нефти, 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доминирование 7 компаний Международного нефтяного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картеля (МНК),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«двухбазовая» система цен в международной торговле сырой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нефтью,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ценообразование 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кост-плюс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на сырую нефть, 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нет-бэк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 стоимости замещения» - на нефтепродукты, 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трансфертное ценообразование на добываемую компаниями МНК сырую нефть; цены устанавливаются ВИНК МНК в рамках долгосрочных традиционных и модернизированных концессий и/или СРП,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1969-1973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(переходный период)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переходный период (переговорный – между компаниями МНК и странами ОПЕК - порядок формирования цен)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5576" y="6543700"/>
            <a:ext cx="7316886" cy="4572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А.Конопляник</a:t>
            </a:r>
            <a:r>
              <a:rPr lang="ru-RU" dirty="0" smtClean="0"/>
              <a:t>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EFBF9-B627-4741-B281-36719889C09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Механизм действия «двухбазовой системы цен» на мировом рынке нефти в период 1947-1971 гг. (этап 2) (все цифры в условных единицах)</a:t>
            </a:r>
            <a:endParaRPr lang="ru-RU" dirty="0" smtClean="0"/>
          </a:p>
        </p:txBody>
      </p:sp>
      <p:pic>
        <p:nvPicPr>
          <p:cNvPr id="24579" name="Picture 2" descr="Механизм действия «двухбазовой системы цен» на мировом рынке нефти в период 1947-1971 г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600200"/>
            <a:ext cx="8515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000132"/>
          </a:xfrm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Рынок нефти: применение разных механизмов ценообразования в рамках вертикально-интегрированной производственно-сбытовой цепочки МНК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" y="2071678"/>
            <a:ext cx="2428892" cy="3557606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86256"/>
            <a:ext cx="2357454" cy="13430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112055"/>
            <a:ext cx="235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Цена МНК в отечественной </a:t>
            </a:r>
            <a:r>
              <a:rPr lang="ru-RU" b="1" dirty="0" smtClean="0"/>
              <a:t>нефтепереработке</a:t>
            </a:r>
            <a:r>
              <a:rPr lang="ru-RU" dirty="0" smtClean="0"/>
              <a:t> = рыночная цена по принципу </a:t>
            </a:r>
            <a:r>
              <a:rPr lang="ru-RU" b="1" u="sng" dirty="0" smtClean="0"/>
              <a:t>«стоимость замещения»</a:t>
            </a:r>
            <a:endParaRPr lang="ru-RU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214818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Цена в зарубежной </a:t>
            </a:r>
            <a:r>
              <a:rPr lang="ru-RU" b="1" dirty="0" smtClean="0"/>
              <a:t>добыче</a:t>
            </a:r>
            <a:r>
              <a:rPr lang="ru-RU" dirty="0" smtClean="0"/>
              <a:t> МНК = «справочная цена»  по принципу </a:t>
            </a:r>
            <a:r>
              <a:rPr lang="ru-RU" b="1" u="sng" dirty="0" smtClean="0"/>
              <a:t>«издержки плюс»</a:t>
            </a:r>
            <a:r>
              <a:rPr lang="en-US" b="1" u="sng" dirty="0" smtClean="0"/>
              <a:t> </a:t>
            </a:r>
            <a:endParaRPr lang="ru-RU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3929066"/>
            <a:ext cx="5648356" cy="286232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...до начала 1970-х гг. через механизм «однобазового» и «двухбазового» ценообразования цена на нефть компаний МНК в международной торговле удерживается выше издержек добычи и доставки нефти из США (маржинальных издержек для международных рынков жидкого топлива), т.е. выше более низких и снижающихся до нач.1970-х гг. издержек добычи и доставки нефти из других регионов, в основном из стран ОПЕК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071678"/>
            <a:ext cx="6181756" cy="1754326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Западная Европа: комплексное ценообразование на корзину получаемых из нефти МНК нефтепродуктов; привязка цены мазута к цене западногерманского угля; цена мазута – заниженная (конкурентная), цены на ост. </a:t>
            </a:r>
            <a:r>
              <a:rPr lang="ru-RU" dirty="0" err="1" smtClean="0"/>
              <a:t>н</a:t>
            </a:r>
            <a:r>
              <a:rPr lang="ru-RU" dirty="0" smtClean="0"/>
              <a:t>/продукты – завышенные (монопольные); сохранение конкурентоспособности нефтяной </a:t>
            </a:r>
            <a:r>
              <a:rPr lang="ru-RU" dirty="0" err="1" smtClean="0"/>
              <a:t>пром-ти</a:t>
            </a:r>
            <a:r>
              <a:rPr lang="ru-RU" dirty="0" smtClean="0"/>
              <a:t> США, ибо...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85720" y="5857892"/>
            <a:ext cx="2771788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7158" y="599737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Зарубежные центры добычи ВИНК МНК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362200" y="1000108"/>
            <a:ext cx="5105400" cy="1057292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43240" y="107154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Отечественные центры переработки нефти и центры прибыли ВИНК МНК </a:t>
            </a:r>
            <a:endParaRPr lang="ru-RU" dirty="0"/>
          </a:p>
        </p:txBody>
      </p:sp>
      <p:sp>
        <p:nvSpPr>
          <p:cNvPr id="15" name="Выгнутая вниз стрелка 14"/>
          <p:cNvSpPr/>
          <p:nvPr/>
        </p:nvSpPr>
        <p:spPr>
          <a:xfrm rot="14974448">
            <a:off x="2304325" y="5366144"/>
            <a:ext cx="1216152" cy="731520"/>
          </a:xfrm>
          <a:prstGeom prst="curvedUp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2054986">
            <a:off x="1802801" y="1238284"/>
            <a:ext cx="731520" cy="1216152"/>
          </a:xfrm>
          <a:prstGeom prst="curvedRigh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1905000" y="3244406"/>
            <a:ext cx="785818" cy="413194"/>
          </a:xfrm>
          <a:prstGeom prst="lef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>
            <a:off x="2428860" y="4587442"/>
            <a:ext cx="928694" cy="413194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гнутая вверх стрелка 18"/>
          <p:cNvSpPr/>
          <p:nvPr/>
        </p:nvSpPr>
        <p:spPr>
          <a:xfrm rot="5400000">
            <a:off x="8264718" y="3980152"/>
            <a:ext cx="1216152" cy="399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Жан-Мари Шевалье о переломе тенденций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«На рубеже 1960-х-1970-х- гг. тенденция снижения средних и предельных издержек по разведке и добыче нефти в мире сменилась на противоположную»</a:t>
            </a:r>
          </a:p>
          <a:p>
            <a:r>
              <a:rPr lang="ru-RU" dirty="0" smtClean="0"/>
              <a:t> Ж.-М. Шевалье, Нефтяной Кризис. – М.. Мысль, 1975</a:t>
            </a:r>
          </a:p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244409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Динамика нефтяных цен с</a:t>
            </a:r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1861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г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от затухающих колебаний =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 стабилизатору цен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=&gt;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 системе вразнос?)</a:t>
            </a:r>
            <a:endParaRPr lang="en-GB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5476" name="Content Placeholder 6" descr="OILH.b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1341438"/>
            <a:ext cx="8216900" cy="4787900"/>
          </a:xfr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352800" y="2743200"/>
            <a:ext cx="2667000" cy="612775"/>
          </a:xfrm>
          <a:prstGeom prst="wedgeRoundRectCallout">
            <a:avLst>
              <a:gd name="adj1" fmla="val -31068"/>
              <a:gd name="adj2" fmla="val 3431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Соглашение в </a:t>
            </a:r>
            <a:r>
              <a:rPr lang="ru-RU" b="1" dirty="0" err="1" smtClean="0">
                <a:solidFill>
                  <a:schemeClr val="tx1"/>
                </a:solidFill>
              </a:rPr>
              <a:t>Ачнакарри</a:t>
            </a:r>
            <a:r>
              <a:rPr lang="ru-RU" b="1" dirty="0" smtClean="0">
                <a:solidFill>
                  <a:schemeClr val="tx1"/>
                </a:solidFill>
              </a:rPr>
              <a:t>,</a:t>
            </a:r>
            <a:r>
              <a:rPr lang="en-US" b="1" dirty="0" smtClean="0">
                <a:solidFill>
                  <a:schemeClr val="tx1"/>
                </a:solidFill>
              </a:rPr>
              <a:t> 1928</a:t>
            </a:r>
            <a:r>
              <a:rPr lang="ru-RU" b="1" dirty="0" smtClean="0">
                <a:solidFill>
                  <a:schemeClr val="tx1"/>
                </a:solidFill>
              </a:rPr>
              <a:t> 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600200"/>
          </a:xfrm>
        </p:spPr>
        <p:txBody>
          <a:bodyPr/>
          <a:lstStyle/>
          <a:p>
            <a:r>
              <a:rPr lang="ru-RU" sz="2400" b="1" smtClean="0">
                <a:latin typeface="Verdana" pitchFamily="34" charset="0"/>
              </a:rPr>
              <a:t>Влияние эволюционного и революционного НТП на динамику издержек разведки и добычи (РиД) на этапе роста предельных издержек (после рубежа 1960-1970-х гг.)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838200" y="5715000"/>
            <a:ext cx="777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-1141412" y="3733800"/>
            <a:ext cx="39608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 rot="3189018">
            <a:off x="731838" y="3992563"/>
            <a:ext cx="2209800" cy="457200"/>
          </a:xfrm>
          <a:prstGeom prst="rightArrow">
            <a:avLst/>
          </a:prstGeom>
          <a:solidFill>
            <a:srgbClr val="FF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9933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305564">
            <a:off x="5984875" y="4716463"/>
            <a:ext cx="2209800" cy="457200"/>
          </a:xfrm>
          <a:prstGeom prst="rightArrow">
            <a:avLst/>
          </a:prstGeom>
          <a:solidFill>
            <a:srgbClr val="FF99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968375" y="2182813"/>
            <a:ext cx="7918450" cy="3227387"/>
          </a:xfrm>
          <a:custGeom>
            <a:avLst/>
            <a:gdLst>
              <a:gd name="connsiteX0" fmla="*/ 0 w 7918882"/>
              <a:gd name="connsiteY0" fmla="*/ 0 h 3227033"/>
              <a:gd name="connsiteX1" fmla="*/ 594804 w 7918882"/>
              <a:gd name="connsiteY1" fmla="*/ 976543 h 3227033"/>
              <a:gd name="connsiteX2" fmla="*/ 1269507 w 7918882"/>
              <a:gd name="connsiteY2" fmla="*/ 1908699 h 3227033"/>
              <a:gd name="connsiteX3" fmla="*/ 1855433 w 7918882"/>
              <a:gd name="connsiteY3" fmla="*/ 2583402 h 3227033"/>
              <a:gd name="connsiteX4" fmla="*/ 2796466 w 7918882"/>
              <a:gd name="connsiteY4" fmla="*/ 3142695 h 3227033"/>
              <a:gd name="connsiteX5" fmla="*/ 3249227 w 7918882"/>
              <a:gd name="connsiteY5" fmla="*/ 3089429 h 3227033"/>
              <a:gd name="connsiteX6" fmla="*/ 3515557 w 7918882"/>
              <a:gd name="connsiteY6" fmla="*/ 2885242 h 3227033"/>
              <a:gd name="connsiteX7" fmla="*/ 3639845 w 7918882"/>
              <a:gd name="connsiteY7" fmla="*/ 2663301 h 3227033"/>
              <a:gd name="connsiteX8" fmla="*/ 3808520 w 7918882"/>
              <a:gd name="connsiteY8" fmla="*/ 2432481 h 3227033"/>
              <a:gd name="connsiteX9" fmla="*/ 3941685 w 7918882"/>
              <a:gd name="connsiteY9" fmla="*/ 2530136 h 3227033"/>
              <a:gd name="connsiteX10" fmla="*/ 4163627 w 7918882"/>
              <a:gd name="connsiteY10" fmla="*/ 2752077 h 3227033"/>
              <a:gd name="connsiteX11" fmla="*/ 4438835 w 7918882"/>
              <a:gd name="connsiteY11" fmla="*/ 2947386 h 3227033"/>
              <a:gd name="connsiteX12" fmla="*/ 4625266 w 7918882"/>
              <a:gd name="connsiteY12" fmla="*/ 2840854 h 3227033"/>
              <a:gd name="connsiteX13" fmla="*/ 4829452 w 7918882"/>
              <a:gd name="connsiteY13" fmla="*/ 2565646 h 3227033"/>
              <a:gd name="connsiteX14" fmla="*/ 4998128 w 7918882"/>
              <a:gd name="connsiteY14" fmla="*/ 2352582 h 3227033"/>
              <a:gd name="connsiteX15" fmla="*/ 5264458 w 7918882"/>
              <a:gd name="connsiteY15" fmla="*/ 2112885 h 3227033"/>
              <a:gd name="connsiteX16" fmla="*/ 5388746 w 7918882"/>
              <a:gd name="connsiteY16" fmla="*/ 2237173 h 3227033"/>
              <a:gd name="connsiteX17" fmla="*/ 5628443 w 7918882"/>
              <a:gd name="connsiteY17" fmla="*/ 2423604 h 3227033"/>
              <a:gd name="connsiteX18" fmla="*/ 5823751 w 7918882"/>
              <a:gd name="connsiteY18" fmla="*/ 2565646 h 3227033"/>
              <a:gd name="connsiteX19" fmla="*/ 5965794 w 7918882"/>
              <a:gd name="connsiteY19" fmla="*/ 2485747 h 3227033"/>
              <a:gd name="connsiteX20" fmla="*/ 6320901 w 7918882"/>
              <a:gd name="connsiteY20" fmla="*/ 2157274 h 3227033"/>
              <a:gd name="connsiteX21" fmla="*/ 6587231 w 7918882"/>
              <a:gd name="connsiteY21" fmla="*/ 1837677 h 3227033"/>
              <a:gd name="connsiteX22" fmla="*/ 6818051 w 7918882"/>
              <a:gd name="connsiteY22" fmla="*/ 1597980 h 3227033"/>
              <a:gd name="connsiteX23" fmla="*/ 7137647 w 7918882"/>
              <a:gd name="connsiteY23" fmla="*/ 1802167 h 3227033"/>
              <a:gd name="connsiteX24" fmla="*/ 7297445 w 7918882"/>
              <a:gd name="connsiteY24" fmla="*/ 1864310 h 3227033"/>
              <a:gd name="connsiteX25" fmla="*/ 7483876 w 7918882"/>
              <a:gd name="connsiteY25" fmla="*/ 1775534 h 3227033"/>
              <a:gd name="connsiteX26" fmla="*/ 7838983 w 7918882"/>
              <a:gd name="connsiteY26" fmla="*/ 1473693 h 3227033"/>
              <a:gd name="connsiteX27" fmla="*/ 7918882 w 7918882"/>
              <a:gd name="connsiteY27" fmla="*/ 1340528 h 3227033"/>
              <a:gd name="connsiteX28" fmla="*/ 7892249 w 7918882"/>
              <a:gd name="connsiteY28" fmla="*/ 1384916 h 322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918882" h="3227033">
                <a:moveTo>
                  <a:pt x="0" y="0"/>
                </a:moveTo>
                <a:cubicBezTo>
                  <a:pt x="191610" y="329213"/>
                  <a:pt x="383220" y="658427"/>
                  <a:pt x="594804" y="976543"/>
                </a:cubicBezTo>
                <a:cubicBezTo>
                  <a:pt x="806388" y="1294659"/>
                  <a:pt x="1059402" y="1640889"/>
                  <a:pt x="1269507" y="1908699"/>
                </a:cubicBezTo>
                <a:cubicBezTo>
                  <a:pt x="1479612" y="2176509"/>
                  <a:pt x="1600940" y="2377736"/>
                  <a:pt x="1855433" y="2583402"/>
                </a:cubicBezTo>
                <a:cubicBezTo>
                  <a:pt x="2109926" y="2789068"/>
                  <a:pt x="2564167" y="3058357"/>
                  <a:pt x="2796466" y="3142695"/>
                </a:cubicBezTo>
                <a:cubicBezTo>
                  <a:pt x="3028765" y="3227033"/>
                  <a:pt x="3129379" y="3132338"/>
                  <a:pt x="3249227" y="3089429"/>
                </a:cubicBezTo>
                <a:cubicBezTo>
                  <a:pt x="3369075" y="3046520"/>
                  <a:pt x="3450454" y="2956263"/>
                  <a:pt x="3515557" y="2885242"/>
                </a:cubicBezTo>
                <a:cubicBezTo>
                  <a:pt x="3580660" y="2814221"/>
                  <a:pt x="3591018" y="2738761"/>
                  <a:pt x="3639845" y="2663301"/>
                </a:cubicBezTo>
                <a:cubicBezTo>
                  <a:pt x="3688672" y="2587841"/>
                  <a:pt x="3758213" y="2454675"/>
                  <a:pt x="3808520" y="2432481"/>
                </a:cubicBezTo>
                <a:cubicBezTo>
                  <a:pt x="3858827" y="2410287"/>
                  <a:pt x="3882500" y="2476870"/>
                  <a:pt x="3941685" y="2530136"/>
                </a:cubicBezTo>
                <a:cubicBezTo>
                  <a:pt x="4000870" y="2583402"/>
                  <a:pt x="4080769" y="2682535"/>
                  <a:pt x="4163627" y="2752077"/>
                </a:cubicBezTo>
                <a:cubicBezTo>
                  <a:pt x="4246485" y="2821619"/>
                  <a:pt x="4361895" y="2932590"/>
                  <a:pt x="4438835" y="2947386"/>
                </a:cubicBezTo>
                <a:cubicBezTo>
                  <a:pt x="4515775" y="2962182"/>
                  <a:pt x="4560163" y="2904477"/>
                  <a:pt x="4625266" y="2840854"/>
                </a:cubicBezTo>
                <a:cubicBezTo>
                  <a:pt x="4690369" y="2777231"/>
                  <a:pt x="4767308" y="2647025"/>
                  <a:pt x="4829452" y="2565646"/>
                </a:cubicBezTo>
                <a:cubicBezTo>
                  <a:pt x="4891596" y="2484267"/>
                  <a:pt x="4925627" y="2428042"/>
                  <a:pt x="4998128" y="2352582"/>
                </a:cubicBezTo>
                <a:cubicBezTo>
                  <a:pt x="5070629" y="2277122"/>
                  <a:pt x="5199355" y="2132120"/>
                  <a:pt x="5264458" y="2112885"/>
                </a:cubicBezTo>
                <a:cubicBezTo>
                  <a:pt x="5329561" y="2093650"/>
                  <a:pt x="5328082" y="2185387"/>
                  <a:pt x="5388746" y="2237173"/>
                </a:cubicBezTo>
                <a:cubicBezTo>
                  <a:pt x="5449410" y="2288959"/>
                  <a:pt x="5555942" y="2368859"/>
                  <a:pt x="5628443" y="2423604"/>
                </a:cubicBezTo>
                <a:cubicBezTo>
                  <a:pt x="5700944" y="2478349"/>
                  <a:pt x="5767526" y="2555289"/>
                  <a:pt x="5823751" y="2565646"/>
                </a:cubicBezTo>
                <a:cubicBezTo>
                  <a:pt x="5879976" y="2576003"/>
                  <a:pt x="5882936" y="2553809"/>
                  <a:pt x="5965794" y="2485747"/>
                </a:cubicBezTo>
                <a:cubicBezTo>
                  <a:pt x="6048652" y="2417685"/>
                  <a:pt x="6217328" y="2265286"/>
                  <a:pt x="6320901" y="2157274"/>
                </a:cubicBezTo>
                <a:cubicBezTo>
                  <a:pt x="6424474" y="2049262"/>
                  <a:pt x="6504373" y="1930893"/>
                  <a:pt x="6587231" y="1837677"/>
                </a:cubicBezTo>
                <a:cubicBezTo>
                  <a:pt x="6670089" y="1744461"/>
                  <a:pt x="6726315" y="1603898"/>
                  <a:pt x="6818051" y="1597980"/>
                </a:cubicBezTo>
                <a:cubicBezTo>
                  <a:pt x="6909787" y="1592062"/>
                  <a:pt x="7057748" y="1757779"/>
                  <a:pt x="7137647" y="1802167"/>
                </a:cubicBezTo>
                <a:cubicBezTo>
                  <a:pt x="7217546" y="1846555"/>
                  <a:pt x="7239740" y="1868749"/>
                  <a:pt x="7297445" y="1864310"/>
                </a:cubicBezTo>
                <a:cubicBezTo>
                  <a:pt x="7355150" y="1859871"/>
                  <a:pt x="7393620" y="1840637"/>
                  <a:pt x="7483876" y="1775534"/>
                </a:cubicBezTo>
                <a:cubicBezTo>
                  <a:pt x="7574132" y="1710431"/>
                  <a:pt x="7766482" y="1546194"/>
                  <a:pt x="7838983" y="1473693"/>
                </a:cubicBezTo>
                <a:cubicBezTo>
                  <a:pt x="7911484" y="1401192"/>
                  <a:pt x="7918882" y="1340528"/>
                  <a:pt x="7918882" y="1340528"/>
                </a:cubicBezTo>
                <a:lnTo>
                  <a:pt x="7892249" y="1384916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846638" y="1905000"/>
            <a:ext cx="1249362" cy="2506663"/>
          </a:xfrm>
          <a:custGeom>
            <a:avLst/>
            <a:gdLst>
              <a:gd name="connsiteX0" fmla="*/ 0 w 1435223"/>
              <a:gd name="connsiteY0" fmla="*/ 2512381 h 2512381"/>
              <a:gd name="connsiteX1" fmla="*/ 523782 w 1435223"/>
              <a:gd name="connsiteY1" fmla="*/ 1748901 h 2512381"/>
              <a:gd name="connsiteX2" fmla="*/ 798990 w 1435223"/>
              <a:gd name="connsiteY2" fmla="*/ 1278385 h 2512381"/>
              <a:gd name="connsiteX3" fmla="*/ 1047565 w 1435223"/>
              <a:gd name="connsiteY3" fmla="*/ 825624 h 2512381"/>
              <a:gd name="connsiteX4" fmla="*/ 1376039 w 1435223"/>
              <a:gd name="connsiteY4" fmla="*/ 159798 h 2512381"/>
              <a:gd name="connsiteX5" fmla="*/ 1402672 w 1435223"/>
              <a:gd name="connsiteY5" fmla="*/ 0 h 2512381"/>
              <a:gd name="connsiteX6" fmla="*/ 1402672 w 1435223"/>
              <a:gd name="connsiteY6" fmla="*/ 0 h 25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5223" h="2512381">
                <a:moveTo>
                  <a:pt x="0" y="2512381"/>
                </a:moveTo>
                <a:cubicBezTo>
                  <a:pt x="195308" y="2233474"/>
                  <a:pt x="390617" y="1954567"/>
                  <a:pt x="523782" y="1748901"/>
                </a:cubicBezTo>
                <a:cubicBezTo>
                  <a:pt x="656947" y="1543235"/>
                  <a:pt x="711693" y="1432264"/>
                  <a:pt x="798990" y="1278385"/>
                </a:cubicBezTo>
                <a:cubicBezTo>
                  <a:pt x="886287" y="1124506"/>
                  <a:pt x="951390" y="1012055"/>
                  <a:pt x="1047565" y="825624"/>
                </a:cubicBezTo>
                <a:cubicBezTo>
                  <a:pt x="1143740" y="639193"/>
                  <a:pt x="1316855" y="297402"/>
                  <a:pt x="1376039" y="159798"/>
                </a:cubicBezTo>
                <a:cubicBezTo>
                  <a:pt x="1435223" y="22194"/>
                  <a:pt x="1402672" y="0"/>
                  <a:pt x="1402672" y="0"/>
                </a:cubicBezTo>
                <a:lnTo>
                  <a:pt x="1402672" y="0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276975" y="1752600"/>
            <a:ext cx="1571625" cy="2357438"/>
          </a:xfrm>
          <a:custGeom>
            <a:avLst/>
            <a:gdLst>
              <a:gd name="connsiteX0" fmla="*/ 0 w 1722268"/>
              <a:gd name="connsiteY0" fmla="*/ 2396971 h 2396971"/>
              <a:gd name="connsiteX1" fmla="*/ 479394 w 1722268"/>
              <a:gd name="connsiteY1" fmla="*/ 1882066 h 2396971"/>
              <a:gd name="connsiteX2" fmla="*/ 736846 w 1722268"/>
              <a:gd name="connsiteY2" fmla="*/ 1526960 h 2396971"/>
              <a:gd name="connsiteX3" fmla="*/ 1118586 w 1722268"/>
              <a:gd name="connsiteY3" fmla="*/ 1100831 h 2396971"/>
              <a:gd name="connsiteX4" fmla="*/ 1313895 w 1722268"/>
              <a:gd name="connsiteY4" fmla="*/ 763480 h 2396971"/>
              <a:gd name="connsiteX5" fmla="*/ 1473693 w 1722268"/>
              <a:gd name="connsiteY5" fmla="*/ 541538 h 2396971"/>
              <a:gd name="connsiteX6" fmla="*/ 1624613 w 1722268"/>
              <a:gd name="connsiteY6" fmla="*/ 284086 h 2396971"/>
              <a:gd name="connsiteX7" fmla="*/ 1722268 w 1722268"/>
              <a:gd name="connsiteY7" fmla="*/ 0 h 2396971"/>
              <a:gd name="connsiteX8" fmla="*/ 1722268 w 1722268"/>
              <a:gd name="connsiteY8" fmla="*/ 0 h 239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268" h="2396971">
                <a:moveTo>
                  <a:pt x="0" y="2396971"/>
                </a:moveTo>
                <a:cubicBezTo>
                  <a:pt x="178293" y="2212019"/>
                  <a:pt x="356586" y="2027068"/>
                  <a:pt x="479394" y="1882066"/>
                </a:cubicBezTo>
                <a:cubicBezTo>
                  <a:pt x="602202" y="1737064"/>
                  <a:pt x="630314" y="1657166"/>
                  <a:pt x="736846" y="1526960"/>
                </a:cubicBezTo>
                <a:cubicBezTo>
                  <a:pt x="843378" y="1396754"/>
                  <a:pt x="1022411" y="1228078"/>
                  <a:pt x="1118586" y="1100831"/>
                </a:cubicBezTo>
                <a:cubicBezTo>
                  <a:pt x="1214761" y="973584"/>
                  <a:pt x="1254710" y="856696"/>
                  <a:pt x="1313895" y="763480"/>
                </a:cubicBezTo>
                <a:cubicBezTo>
                  <a:pt x="1373080" y="670264"/>
                  <a:pt x="1421907" y="621437"/>
                  <a:pt x="1473693" y="541538"/>
                </a:cubicBezTo>
                <a:cubicBezTo>
                  <a:pt x="1525479" y="461639"/>
                  <a:pt x="1583184" y="374342"/>
                  <a:pt x="1624613" y="284086"/>
                </a:cubicBezTo>
                <a:cubicBezTo>
                  <a:pt x="1666042" y="193830"/>
                  <a:pt x="1722268" y="0"/>
                  <a:pt x="1722268" y="0"/>
                </a:cubicBezTo>
                <a:lnTo>
                  <a:pt x="1722268" y="0"/>
                </a:ln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7829550" y="2590800"/>
            <a:ext cx="1085850" cy="1004888"/>
          </a:xfrm>
          <a:custGeom>
            <a:avLst/>
            <a:gdLst>
              <a:gd name="connsiteX0" fmla="*/ 0 w 914400"/>
              <a:gd name="connsiteY0" fmla="*/ 1084555 h 1084555"/>
              <a:gd name="connsiteX1" fmla="*/ 248575 w 914400"/>
              <a:gd name="connsiteY1" fmla="*/ 809348 h 1084555"/>
              <a:gd name="connsiteX2" fmla="*/ 408373 w 914400"/>
              <a:gd name="connsiteY2" fmla="*/ 614039 h 1084555"/>
              <a:gd name="connsiteX3" fmla="*/ 594804 w 914400"/>
              <a:gd name="connsiteY3" fmla="*/ 418730 h 1084555"/>
              <a:gd name="connsiteX4" fmla="*/ 781235 w 914400"/>
              <a:gd name="connsiteY4" fmla="*/ 179033 h 1084555"/>
              <a:gd name="connsiteX5" fmla="*/ 834501 w 914400"/>
              <a:gd name="connsiteY5" fmla="*/ 28113 h 1084555"/>
              <a:gd name="connsiteX6" fmla="*/ 914400 w 914400"/>
              <a:gd name="connsiteY6" fmla="*/ 10357 h 10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1084555">
                <a:moveTo>
                  <a:pt x="0" y="1084555"/>
                </a:moveTo>
                <a:cubicBezTo>
                  <a:pt x="90256" y="986161"/>
                  <a:pt x="180513" y="887767"/>
                  <a:pt x="248575" y="809348"/>
                </a:cubicBezTo>
                <a:cubicBezTo>
                  <a:pt x="316637" y="730929"/>
                  <a:pt x="350668" y="679142"/>
                  <a:pt x="408373" y="614039"/>
                </a:cubicBezTo>
                <a:cubicBezTo>
                  <a:pt x="466078" y="548936"/>
                  <a:pt x="532660" y="491231"/>
                  <a:pt x="594804" y="418730"/>
                </a:cubicBezTo>
                <a:cubicBezTo>
                  <a:pt x="656948" y="346229"/>
                  <a:pt x="741286" y="244136"/>
                  <a:pt x="781235" y="179033"/>
                </a:cubicBezTo>
                <a:cubicBezTo>
                  <a:pt x="821184" y="113930"/>
                  <a:pt x="812307" y="56226"/>
                  <a:pt x="834501" y="28113"/>
                </a:cubicBezTo>
                <a:cubicBezTo>
                  <a:pt x="856695" y="0"/>
                  <a:pt x="885547" y="5178"/>
                  <a:pt x="914400" y="10357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3352801" y="5791200"/>
            <a:ext cx="1219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6" idx="8"/>
          </p:cNvCxnSpPr>
          <p:nvPr/>
        </p:nvCxnSpPr>
        <p:spPr>
          <a:xfrm>
            <a:off x="4776788" y="4614863"/>
            <a:ext cx="23812" cy="1944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6" idx="11"/>
          </p:cNvCxnSpPr>
          <p:nvPr/>
        </p:nvCxnSpPr>
        <p:spPr>
          <a:xfrm>
            <a:off x="5407025" y="5130800"/>
            <a:ext cx="3175" cy="142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9" idx="0"/>
          </p:cNvCxnSpPr>
          <p:nvPr/>
        </p:nvCxnSpPr>
        <p:spPr>
          <a:xfrm flipH="1">
            <a:off x="6248400" y="4110038"/>
            <a:ext cx="28575" cy="2290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6" idx="18"/>
          </p:cNvCxnSpPr>
          <p:nvPr/>
        </p:nvCxnSpPr>
        <p:spPr>
          <a:xfrm flipH="1">
            <a:off x="6781800" y="4748213"/>
            <a:ext cx="9525" cy="1811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6" idx="22"/>
          </p:cNvCxnSpPr>
          <p:nvPr/>
        </p:nvCxnSpPr>
        <p:spPr>
          <a:xfrm flipH="1">
            <a:off x="7772400" y="3781425"/>
            <a:ext cx="12700" cy="277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8270875" y="3887788"/>
            <a:ext cx="34925" cy="2513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962400" y="6399213"/>
            <a:ext cx="838200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800600" y="6019800"/>
            <a:ext cx="6096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410200" y="6400800"/>
            <a:ext cx="8382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248400" y="6019800"/>
            <a:ext cx="5334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781800" y="6324600"/>
            <a:ext cx="9906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772400" y="6019800"/>
            <a:ext cx="5334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7010400" y="5791200"/>
            <a:ext cx="6096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2" name="Овал 61"/>
          <p:cNvSpPr/>
          <p:nvPr/>
        </p:nvSpPr>
        <p:spPr>
          <a:xfrm>
            <a:off x="7848600" y="6096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3" name="Овал 62"/>
          <p:cNvSpPr/>
          <p:nvPr/>
        </p:nvSpPr>
        <p:spPr>
          <a:xfrm>
            <a:off x="6324600" y="6096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4" name="Овал 63"/>
          <p:cNvSpPr/>
          <p:nvPr/>
        </p:nvSpPr>
        <p:spPr>
          <a:xfrm>
            <a:off x="4876800" y="60960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5" name="Овал 64"/>
          <p:cNvSpPr/>
          <p:nvPr/>
        </p:nvSpPr>
        <p:spPr>
          <a:xfrm>
            <a:off x="5562600" y="5791200"/>
            <a:ext cx="6096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6" name="Овал 65"/>
          <p:cNvSpPr/>
          <p:nvPr/>
        </p:nvSpPr>
        <p:spPr>
          <a:xfrm>
            <a:off x="4114800" y="5791200"/>
            <a:ext cx="6096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8" name="Овал 67"/>
          <p:cNvSpPr/>
          <p:nvPr/>
        </p:nvSpPr>
        <p:spPr>
          <a:xfrm>
            <a:off x="1066800" y="1524000"/>
            <a:ext cx="6096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9" name="Овал 68"/>
          <p:cNvSpPr/>
          <p:nvPr/>
        </p:nvSpPr>
        <p:spPr>
          <a:xfrm>
            <a:off x="1752600" y="2743200"/>
            <a:ext cx="3810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5872" name="TextBox 69"/>
          <p:cNvSpPr txBox="1">
            <a:spLocks noChangeArrowheads="1"/>
          </p:cNvSpPr>
          <p:nvPr/>
        </p:nvSpPr>
        <p:spPr bwMode="auto">
          <a:xfrm>
            <a:off x="1676400" y="1743075"/>
            <a:ext cx="5638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Эволюционный НТП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замедляет рост предельных издержек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</a:rPr>
              <a:t>РиД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,  нивелируя негативное действие природного фактора </a:t>
            </a:r>
          </a:p>
        </p:txBody>
      </p:sp>
      <p:sp>
        <p:nvSpPr>
          <p:cNvPr id="35873" name="TextBox 70"/>
          <p:cNvSpPr txBox="1">
            <a:spLocks noChangeArrowheads="1"/>
          </p:cNvSpPr>
          <p:nvPr/>
        </p:nvSpPr>
        <p:spPr bwMode="auto">
          <a:xfrm>
            <a:off x="2209800" y="2590800"/>
            <a:ext cx="548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Революционный НТП 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преодолевает (перевешивает) негативное действие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природного фактора и ведет к (временному ?) снижению предельных и средних издержек РиД </a:t>
            </a:r>
          </a:p>
        </p:txBody>
      </p:sp>
      <p:sp>
        <p:nvSpPr>
          <p:cNvPr id="72" name="Прямоугольная выноска 71"/>
          <p:cNvSpPr/>
          <p:nvPr/>
        </p:nvSpPr>
        <p:spPr>
          <a:xfrm>
            <a:off x="1676400" y="5943600"/>
            <a:ext cx="1905000" cy="762000"/>
          </a:xfrm>
          <a:prstGeom prst="wedgeRectCallout">
            <a:avLst>
              <a:gd name="adj1" fmla="val 68176"/>
              <a:gd name="adj2" fmla="val -80430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Конец 1960-х – начало 1970-х гг.</a:t>
            </a:r>
          </a:p>
        </p:txBody>
      </p:sp>
      <p:sp>
        <p:nvSpPr>
          <p:cNvPr id="35875" name="TextBox 72"/>
          <p:cNvSpPr txBox="1">
            <a:spLocks noChangeArrowheads="1"/>
          </p:cNvSpPr>
          <p:nvPr/>
        </p:nvSpPr>
        <p:spPr bwMode="auto">
          <a:xfrm>
            <a:off x="8534400" y="54102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ru-RU" sz="24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76" name="TextBox 73"/>
          <p:cNvSpPr txBox="1">
            <a:spLocks noChangeArrowheads="1"/>
          </p:cNvSpPr>
          <p:nvPr/>
        </p:nvSpPr>
        <p:spPr bwMode="auto">
          <a:xfrm rot="-5400000">
            <a:off x="-936625" y="3375025"/>
            <a:ext cx="2940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Долл./т.у.т.(барр.н.э.)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071570"/>
          </a:xfrm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Пять этапов развития организованного мирового рынка нефти и его основные характеристики (концепция автора). Этап 3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46638"/>
              </p:ext>
            </p:extLst>
          </p:nvPr>
        </p:nvGraphicFramePr>
        <p:xfrm>
          <a:off x="357158" y="1000108"/>
          <a:ext cx="8643998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495"/>
                <a:gridCol w="7336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Характерные </a:t>
                      </a:r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черты </a:t>
                      </a:r>
                      <a:r>
                        <a:rPr lang="ru-RU" sz="18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197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-1985 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третий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этап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поначалу неконкурентный, затем конкурентный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(высокие цены =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приток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новых участников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) рынок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физической нефти,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доминирование картеля 13 государств (ОПЕК), 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контрактное и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спотовое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ценообразование/цены, 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официальные отпускные цены ОПЕК («нет-форвард» в рамках срочных контрактов), привязанные к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спотовым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котировкам,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основные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ценообразующие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факторы - закономерности развития нефтяной отрасли (баланс спроса-предложения на сырую нефть), 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основные игроки – участники физического рынка нефти,</a:t>
                      </a:r>
                      <a:endParaRPr lang="ru-RU" sz="18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1985-1986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переход-ный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период)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Саудовская Аравия вводит ценообразование по принципу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нэт-бэк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; отказ от официальных цен реализации ОПЕК;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переходный период от ценообразования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нет-форвард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 ценообразованию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нет-бэк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сырую нефть, поначалу (декабрь 1985-начало 1986 гг.) в привязке к ценам нефтепродуктов на бирже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NYMEX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(Нью-Йорк, США), затем (с 1986 г.) – к фьючерсным котировкам на сырую нефть на ключевых нефтяных мировых торговых площадках (биржах)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переход к биржевому ценообразованию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Доминирующая роль цен разовых сделок в международной торговле нефтью в 1970-1980 гг. (этап 3)</a:t>
            </a:r>
          </a:p>
        </p:txBody>
      </p:sp>
      <p:pic>
        <p:nvPicPr>
          <p:cNvPr id="26627" name="Picture 2" descr="Доминирующая роль цен разовых сделок в международной торговле нефтью в 1970-1980 г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427984" y="3573016"/>
            <a:ext cx="4586808" cy="1944216"/>
          </a:xfrm>
          <a:prstGeom prst="wedgeRoundRectCallout">
            <a:avLst>
              <a:gd name="adj1" fmla="val -58128"/>
              <a:gd name="adj2" fmla="val -32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формуле «</a:t>
            </a:r>
            <a:r>
              <a:rPr lang="ru-RU" dirty="0" err="1" smtClean="0">
                <a:solidFill>
                  <a:schemeClr val="tx1"/>
                </a:solidFill>
              </a:rPr>
              <a:t>кост</a:t>
            </a:r>
            <a:r>
              <a:rPr lang="ru-RU" dirty="0" smtClean="0">
                <a:solidFill>
                  <a:schemeClr val="tx1"/>
                </a:solidFill>
              </a:rPr>
              <a:t>-плюс» на 3-м этапе «спот» заменил «</a:t>
            </a:r>
            <a:r>
              <a:rPr lang="ru-RU" dirty="0" err="1" smtClean="0">
                <a:solidFill>
                  <a:schemeClr val="tx1"/>
                </a:solidFill>
              </a:rPr>
              <a:t>кост</a:t>
            </a:r>
            <a:r>
              <a:rPr lang="ru-RU" dirty="0" smtClean="0">
                <a:solidFill>
                  <a:schemeClr val="tx1"/>
                </a:solidFill>
              </a:rPr>
              <a:t>», что обеспечило рост ООЦ ОПЕК на этапе роста </a:t>
            </a:r>
            <a:r>
              <a:rPr lang="ru-RU" dirty="0" err="1" smtClean="0">
                <a:solidFill>
                  <a:schemeClr val="tx1"/>
                </a:solidFill>
              </a:rPr>
              <a:t>спотовых</a:t>
            </a:r>
            <a:r>
              <a:rPr lang="ru-RU" dirty="0" smtClean="0">
                <a:solidFill>
                  <a:schemeClr val="tx1"/>
                </a:solidFill>
              </a:rPr>
              <a:t> цен (до начала 1980-х), но также и их снижение в 1-й половине 1980-х (результат избытка предложения)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/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этапа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3: переход от «</a:t>
            </a:r>
            <a:r>
              <a:rPr lang="ru-RU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кост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-плюс» к «стоимости замещения» 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748464" cy="5544616"/>
          </a:xfrm>
        </p:spPr>
        <p:txBody>
          <a:bodyPr/>
          <a:lstStyle/>
          <a:p>
            <a:r>
              <a:rPr lang="ru-RU" sz="2200" dirty="0"/>
              <a:t>Факторы снижения цен в 1980-х = ответ на рост цен </a:t>
            </a:r>
            <a:r>
              <a:rPr lang="ru-RU" sz="2200" dirty="0" smtClean="0"/>
              <a:t>1970-х:</a:t>
            </a:r>
            <a:endParaRPr lang="ru-RU" sz="2200" dirty="0"/>
          </a:p>
          <a:p>
            <a:pPr lvl="1"/>
            <a:r>
              <a:rPr lang="ru-RU" sz="2000" dirty="0"/>
              <a:t>Шаг 1 – </a:t>
            </a:r>
            <a:r>
              <a:rPr lang="ru-RU" sz="2000" dirty="0" smtClean="0"/>
              <a:t>«уход» </a:t>
            </a:r>
            <a:r>
              <a:rPr lang="ru-RU" sz="2000" dirty="0"/>
              <a:t>от нефти ОПЕК (наращивание добычи за пределами ОПЕК, замещение </a:t>
            </a:r>
            <a:r>
              <a:rPr lang="ru-RU" sz="2000" dirty="0"/>
              <a:t>- с лагом </a:t>
            </a:r>
            <a:r>
              <a:rPr lang="ru-RU" sz="2000" dirty="0" smtClean="0"/>
              <a:t>запаздывания - нефти </a:t>
            </a:r>
            <a:r>
              <a:rPr lang="ru-RU" sz="2000" dirty="0"/>
              <a:t>ОПЕК нефтью извне ОПЕК в рамках нефтяной </a:t>
            </a:r>
            <a:r>
              <a:rPr lang="ru-RU" sz="2000" dirty="0" smtClean="0"/>
              <a:t>экономики),</a:t>
            </a:r>
            <a:endParaRPr lang="ru-RU" sz="2000" dirty="0"/>
          </a:p>
          <a:p>
            <a:pPr lvl="1"/>
            <a:r>
              <a:rPr lang="ru-RU" sz="2000" dirty="0"/>
              <a:t>Шаг 2 – </a:t>
            </a:r>
            <a:r>
              <a:rPr lang="ru-RU" sz="2000" dirty="0" smtClean="0"/>
              <a:t>«уход» </a:t>
            </a:r>
            <a:r>
              <a:rPr lang="ru-RU" sz="2000" dirty="0"/>
              <a:t>от нефти </a:t>
            </a:r>
            <a:r>
              <a:rPr lang="ru-RU" sz="2000" dirty="0" smtClean="0"/>
              <a:t>(замещение </a:t>
            </a:r>
            <a:r>
              <a:rPr lang="ru-RU" sz="2000" dirty="0"/>
              <a:t>нефти газом и углем, НИОКР в </a:t>
            </a:r>
            <a:r>
              <a:rPr lang="ru-RU" sz="2000" dirty="0" err="1"/>
              <a:t>нетрадиц</a:t>
            </a:r>
            <a:r>
              <a:rPr lang="ru-RU" sz="2000" dirty="0"/>
              <a:t>. ЭР в рамках </a:t>
            </a:r>
            <a:r>
              <a:rPr lang="ru-RU" sz="2000" dirty="0" err="1"/>
              <a:t>энергоресурсной</a:t>
            </a:r>
            <a:r>
              <a:rPr lang="ru-RU" sz="2000" dirty="0"/>
              <a:t> экономики)</a:t>
            </a:r>
          </a:p>
          <a:p>
            <a:pPr lvl="1"/>
            <a:r>
              <a:rPr lang="ru-RU" sz="2000" dirty="0"/>
              <a:t>Шаг 3 – </a:t>
            </a:r>
            <a:r>
              <a:rPr lang="ru-RU" sz="2000" dirty="0" smtClean="0"/>
              <a:t>«уход» </a:t>
            </a:r>
            <a:r>
              <a:rPr lang="ru-RU" sz="2000" dirty="0"/>
              <a:t>от энергии </a:t>
            </a:r>
            <a:r>
              <a:rPr lang="ru-RU" sz="2000" dirty="0"/>
              <a:t>(сокращение расточительного </a:t>
            </a:r>
            <a:r>
              <a:rPr lang="ru-RU" sz="2000" dirty="0" smtClean="0"/>
              <a:t>энергопотребления, замещение </a:t>
            </a:r>
            <a:r>
              <a:rPr lang="ru-RU" sz="2000" dirty="0"/>
              <a:t>энергии капиталом в рамках перехода к </a:t>
            </a:r>
            <a:r>
              <a:rPr lang="ru-RU" sz="2000" dirty="0" err="1"/>
              <a:t>энергоэффективной</a:t>
            </a:r>
            <a:r>
              <a:rPr lang="ru-RU" sz="2000" dirty="0"/>
              <a:t> экономике)</a:t>
            </a:r>
          </a:p>
          <a:p>
            <a:r>
              <a:rPr lang="ru-RU" sz="2200" dirty="0" smtClean="0"/>
              <a:t>В итоге сначала рост спроса на нефть стал замедляться (с шага 2), а затем и </a:t>
            </a:r>
            <a:r>
              <a:rPr lang="ru-RU" sz="2200" dirty="0" err="1" smtClean="0"/>
              <a:t>абс</a:t>
            </a:r>
            <a:r>
              <a:rPr lang="ru-RU" sz="2200" dirty="0" smtClean="0"/>
              <a:t>. объем спроса (в начале 1980-х), но предложение продолжало расти в рез-те высоких цен =</a:t>
            </a:r>
            <a:r>
              <a:rPr lang="en-US" sz="2200" dirty="0" smtClean="0"/>
              <a:t>&gt; </a:t>
            </a:r>
            <a:r>
              <a:rPr lang="ru-RU" sz="2200" dirty="0" smtClean="0"/>
              <a:t>эффект домино</a:t>
            </a:r>
            <a:r>
              <a:rPr lang="en-US" sz="2200" dirty="0" smtClean="0"/>
              <a:t>:</a:t>
            </a:r>
          </a:p>
          <a:p>
            <a:pPr lvl="1"/>
            <a:r>
              <a:rPr lang="ru-RU" sz="2000" dirty="0" smtClean="0"/>
              <a:t>избыток предложения </a:t>
            </a:r>
            <a:r>
              <a:rPr lang="en-US" sz="2000" dirty="0" smtClean="0"/>
              <a:t>=&gt; </a:t>
            </a:r>
            <a:r>
              <a:rPr lang="ru-RU" sz="2000" dirty="0" smtClean="0"/>
              <a:t>снижение </a:t>
            </a:r>
            <a:r>
              <a:rPr lang="ru-RU" sz="2000" dirty="0" err="1" smtClean="0"/>
              <a:t>спотовых</a:t>
            </a:r>
            <a:r>
              <a:rPr lang="ru-RU" sz="2000" dirty="0" smtClean="0"/>
              <a:t> цен =</a:t>
            </a:r>
            <a:r>
              <a:rPr lang="en-US" sz="2000" dirty="0" smtClean="0"/>
              <a:t>&gt;</a:t>
            </a:r>
            <a:r>
              <a:rPr lang="ru-RU" sz="2000" dirty="0" smtClean="0"/>
              <a:t> снижение ООЦ ОПЕК </a:t>
            </a:r>
            <a:r>
              <a:rPr lang="en-US" sz="2000" dirty="0" smtClean="0"/>
              <a:t>=&gt;</a:t>
            </a:r>
            <a:r>
              <a:rPr lang="ru-RU" sz="2000" dirty="0" smtClean="0"/>
              <a:t> падение доходов стран ОПЕК</a:t>
            </a:r>
            <a:r>
              <a:rPr lang="en-US" sz="2000" dirty="0" smtClean="0"/>
              <a:t> =&gt; </a:t>
            </a:r>
            <a:r>
              <a:rPr lang="ru-RU" sz="2000" dirty="0" smtClean="0"/>
              <a:t>нарушение дисциплины экспортных квот </a:t>
            </a:r>
            <a:r>
              <a:rPr lang="ru-RU" sz="2000" dirty="0" smtClean="0"/>
              <a:t>ОПЕК </a:t>
            </a:r>
            <a:r>
              <a:rPr lang="en-US" sz="2000" dirty="0" smtClean="0"/>
              <a:t>=&gt; </a:t>
            </a:r>
            <a:r>
              <a:rPr lang="ru-RU" sz="2000" dirty="0" smtClean="0"/>
              <a:t>СА снижает свой экспорт ниже квоты для удержания цен, </a:t>
            </a:r>
            <a:r>
              <a:rPr lang="ru-RU" sz="2000" dirty="0" smtClean="0"/>
              <a:t>пределы </a:t>
            </a:r>
            <a:r>
              <a:rPr lang="ru-RU" sz="2000" dirty="0" smtClean="0"/>
              <a:t>ее терпения </a:t>
            </a:r>
            <a:r>
              <a:rPr lang="ru-RU" sz="2000" dirty="0" err="1" smtClean="0"/>
              <a:t>небезграничны</a:t>
            </a:r>
            <a:r>
              <a:rPr lang="ru-RU" sz="2000" dirty="0" smtClean="0"/>
              <a:t> </a:t>
            </a:r>
            <a:r>
              <a:rPr lang="en-US" sz="2000" dirty="0" smtClean="0"/>
              <a:t>=&gt; </a:t>
            </a:r>
            <a:r>
              <a:rPr lang="ru-RU" sz="2000" dirty="0" smtClean="0"/>
              <a:t>конец </a:t>
            </a:r>
            <a:r>
              <a:rPr lang="ru-RU" sz="2000" dirty="0" smtClean="0"/>
              <a:t>1985 г.: </a:t>
            </a:r>
            <a:r>
              <a:rPr lang="ru-RU" sz="2000" dirty="0" smtClean="0"/>
              <a:t>смена модели ценообразования на </a:t>
            </a:r>
            <a:r>
              <a:rPr lang="ru-RU" sz="2000" dirty="0" smtClean="0"/>
              <a:t>нефть, </a:t>
            </a:r>
            <a:r>
              <a:rPr lang="ru-RU" sz="2000" i="1" dirty="0" smtClean="0"/>
              <a:t>но 2 </a:t>
            </a:r>
            <a:r>
              <a:rPr lang="ru-RU" sz="2000" i="1" dirty="0" smtClean="0"/>
              <a:t>объяснения </a:t>
            </a:r>
            <a:r>
              <a:rPr lang="ru-RU" sz="2000" i="1" dirty="0" smtClean="0"/>
              <a:t>причин…</a:t>
            </a:r>
            <a:endParaRPr lang="ru-RU" sz="2000" i="1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</p:spPr>
        <p:txBody>
          <a:bodyPr/>
          <a:lstStyle/>
          <a:p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Пять этапов развития организованного мирового рынка нефти и его основные характеристики (концепция автора). Этап 4</a:t>
            </a:r>
            <a:endParaRPr lang="ru-RU" sz="1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815042"/>
          <a:ext cx="8643998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7715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Характерные черты 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1986-середина 2000-х (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пример-но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 2004)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четвер-тый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этап)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конкурентное сосуществование развитого рынка физической нефти и формирующегося рынка бумажной нефти,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коммодитизация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 рынка нефти,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биржевое ценообразование на сырую нефть; цены формируются на специализированных торговых площадках (нефтяных биржах); основные биржевые игроки – нефтяные 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хеджеры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оказывающие основное влияние на поведение цен,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цена фоб пункт отгрузки у поставщика определяется по принципу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нет-бэк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от фьючерсных нефтяных котировок на рынке потребителя,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формирование глобального рынка бумажной нефти и его институтов по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образу, подобию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на основе институтов финансовых рынков (инструменты и институты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импортированы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 рынок бумажной нефти менеджерами финансовых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рынков),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переход от рынка физической нефти к рынку бумажной нефти предопределил нестабильный и относительно низкий уровень нефтяных цен и интенсивный характер их изменения, что привело к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недоинвестированию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мировой нефтяной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отрасли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создало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материальные предпосылки для последующего роста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издержек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 цен на нефть,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основные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ценообразующие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факторы - закономерности развития нефтяной отрасли (баланс спроса-предложения на сырую нефть), скорректированные на ожидания биржевых игроков, 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постепенный переход к доминированию рынка бумажной нефти в ценообразовании на нефть на физическом рынке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4470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79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Verdana" pitchFamily="34" charset="0"/>
              </a:rPr>
              <a:t>Эволюция систем ценообразования </a:t>
            </a:r>
            <a:r>
              <a:rPr lang="ru-RU" sz="2000" b="1" dirty="0" smtClean="0">
                <a:latin typeface="Verdana" pitchFamily="34" charset="0"/>
              </a:rPr>
              <a:t>и динамика цен в </a:t>
            </a:r>
            <a:r>
              <a:rPr lang="ru-RU" sz="2000" b="1" dirty="0">
                <a:latin typeface="Verdana" pitchFamily="34" charset="0"/>
              </a:rPr>
              <a:t>международной нефтяной </a:t>
            </a:r>
            <a:r>
              <a:rPr lang="ru-RU" sz="2000" b="1" dirty="0" smtClean="0">
                <a:latin typeface="Verdana" pitchFamily="34" charset="0"/>
              </a:rPr>
              <a:t>торговле (этапы 1-4)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50292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6699"/>
                </a:solidFill>
              </a:rPr>
              <a:t>Фьючерсные котировки доминируют на нефтяном рынке, но они НЕ используются нефтяными компаниями в качестве ценовых ориентиров для проектного финансирования </a:t>
            </a:r>
            <a:r>
              <a:rPr lang="en-US">
                <a:solidFill>
                  <a:srgbClr val="336699"/>
                </a:solidFill>
              </a:rPr>
              <a:t>=&gt; </a:t>
            </a:r>
            <a:r>
              <a:rPr lang="ru-RU">
                <a:solidFill>
                  <a:srgbClr val="336699"/>
                </a:solidFill>
              </a:rPr>
              <a:t>«цена нефти» более НЕ является ориентиром для долгосрочного развития нефтяной отрасли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457200" y="61722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Составлено М.Беловой и Е.Мельниковой, студентами Государственной Академии Управления, 2001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33400" y="6477000"/>
            <a:ext cx="83058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CAEC7-3A9B-4100-8056-A9F0A5126BF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Овальная выноска 1"/>
          <p:cNvSpPr/>
          <p:nvPr/>
        </p:nvSpPr>
        <p:spPr>
          <a:xfrm>
            <a:off x="5638800" y="685800"/>
            <a:ext cx="2286000" cy="579576"/>
          </a:xfrm>
          <a:prstGeom prst="wedgeEllipseCallout">
            <a:avLst>
              <a:gd name="adj1" fmla="val -17251"/>
              <a:gd name="adj2" fmla="val 133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 </a:t>
            </a:r>
            <a:r>
              <a:rPr lang="ru-RU" sz="1600" dirty="0" smtClean="0"/>
              <a:t>объяснения причин падения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91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80010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CAEC7-3A9B-4100-8056-A9F0A5126BF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96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228600"/>
            <a:ext cx="71913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557278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Источник: Я.М.Миркин. Финансовый механизм формирования цен на нефть. – Презентация на семинаре «Нефтегазовый диалог», ИМЭМО РАН, 22.06.2011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784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381000" y="152401"/>
          <a:ext cx="8382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304800" y="6183312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ru-RU" sz="1400" dirty="0"/>
              <a:t>Составлено А.Матвеевым, магистром РГУ Нефти и Газа им.Губкина 2008-2010 гг. обучения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3400" y="6553200"/>
            <a:ext cx="79248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CAEC7-3A9B-4100-8056-A9F0A5126BF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85818"/>
          </a:xfrm>
        </p:spPr>
        <p:txBody>
          <a:bodyPr/>
          <a:lstStyle/>
          <a:p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Пять этапов развития организованного мирового рынка нефти и его основные характеристики (концепция автора). Этап 5</a:t>
            </a:r>
            <a:endParaRPr lang="ru-RU" sz="1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406111"/>
              </p:ext>
            </p:extLst>
          </p:nvPr>
        </p:nvGraphicFramePr>
        <p:xfrm>
          <a:off x="285720" y="785794"/>
          <a:ext cx="8643998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76438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Этап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Характерные черты 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Середина 2000-х (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пример-но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 2004) и далее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(пятый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этап) =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600" b="1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четвер-тый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этап  как</a:t>
                      </a:r>
                      <a:r>
                        <a:rPr lang="ru-RU" sz="1600" b="1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переход-</a:t>
                      </a:r>
                      <a:r>
                        <a:rPr lang="ru-RU" sz="1600" b="1" i="1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ный</a:t>
                      </a:r>
                      <a:r>
                        <a:rPr lang="ru-RU" sz="1600" b="1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период к пятому этапу?)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конкурентное сосуществование развитых рынков физической и бумажной нефти,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дальнейшее движение от 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коммодитизации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к 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финансиализации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рынка нефти,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бумажный рынок доминирует по объемам нефтяной торговли,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сформированы глобальные институты бумажного рынка нефти, обеспечивающие его функционирование в режиме 7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глобализация, расширение применения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-технологий и спектра финансовых продуктов, трансформировавших сырую нефть из материального товара в глобальный финансовый актив, доступный широким категориями профессиональных и непрофессиональных финансовых инвесторов (эффект «финансового пылесоса»),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превращение рынка бумажной нефти в незначительный (несущественный) сегмент глобального финансового рынка,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основные игроки –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ненефтяные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спекулянты, которые организуют рынок и могут манипулировать им (крупнейшие инвестиционные банки 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аффилированные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 ними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нефтетрейдеры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цены на нефть формируются за пределами собственно нефтяного рынка (на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ненефтяных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финансовых рынках) преимущественно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ненефтяными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спекулянтами,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цена фоб на рынке физической нефти формируется по методу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нет-бэк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 котировок рынка бумажной нефти – от фьючерсных нефтяных котировок, определяемых конъюнктурой рынка нефтяных финансовых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деривативов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b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ключевые факторы ценообразования – в основном ожидания финансовых игроков; баланс спроса-предложения на связанные с нефтью финансовые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деривативы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рамках короткого временного горизонта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336699"/>
                </a:solidFill>
                <a:latin typeface="Verdana" pitchFamily="34" charset="0"/>
                <a:cs typeface="Times New Roman" pitchFamily="18" charset="0"/>
              </a:rPr>
              <a:t>Эволюция механизма ценообразования на мировом рынке нефти</a:t>
            </a:r>
            <a:endParaRPr lang="ru-RU" sz="1800" dirty="0" smtClean="0">
              <a:solidFill>
                <a:srgbClr val="336699"/>
              </a:solidFill>
              <a:latin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475011"/>
          <a:ext cx="8763000" cy="4771054"/>
        </p:xfrm>
        <a:graphic>
          <a:graphicData uri="http://schemas.openxmlformats.org/drawingml/2006/table">
            <a:tbl>
              <a:tblPr/>
              <a:tblGrid>
                <a:gridCol w="3581400"/>
                <a:gridCol w="5181600"/>
              </a:tblGrid>
              <a:tr h="33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Периоды, кто устанавливает цену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Формула цены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(1)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1928-1947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МНК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однобазовая система цен)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Нет-форвард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CIF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= 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FOB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Мекс.Зал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 + Фр.реал./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фикт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Мекс.Зал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(2)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1947-1971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МНК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(двухбазовая система цен)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 западу от нейтральной точки: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Нет-форвард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CIF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= 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FOB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Мекс.Зал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 + Фр.реал./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фикт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Мекс.Зал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 востоку от нейтральной точки: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Нет-форвард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CIF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= 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FOB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Мекс.Зал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 + Фр.реал./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фикт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Перс.Зал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(3)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1971-1986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ОПЕК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Нет-форвард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CIF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= 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FOB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ОПЕК-ооц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 + Фр.реал. (ОПЕК)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(4)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1986-сер.2000-х,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биржа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хед-жеры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нефтяные спекулянты)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Нет-бэк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FOB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встр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 = 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CIF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/бирж. – Фр.реал.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CIF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= Биржевые котировки (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нефт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(5)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Сер.2000-х и далее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биржа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не-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нефтяные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спекулянты)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Нет-бэк</a:t>
                      </a: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FOB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встр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 = Ц </a:t>
                      </a:r>
                      <a:r>
                        <a:rPr kumimoji="0" lang="ru-RU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CIF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/бирж. – Фр.реал.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sz="18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CIF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= Биржевые котировки (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не-</a:t>
                      </a:r>
                      <a:r>
                        <a:rPr kumimoji="0" 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нефт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.)</a:t>
                      </a:r>
                      <a:b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7" name="Rectangle 1"/>
          <p:cNvSpPr>
            <a:spLocks noChangeArrowheads="1"/>
          </p:cNvSpPr>
          <p:nvPr/>
        </p:nvSpPr>
        <p:spPr bwMode="auto">
          <a:xfrm>
            <a:off x="152400" y="5105400"/>
            <a:ext cx="883920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eaLnBrk="0" hangingPunct="0">
              <a:buFontTx/>
              <a:buChar char="•"/>
            </a:pPr>
            <a:r>
              <a:rPr lang="ru-RU" sz="1000" dirty="0" smtClean="0">
                <a:cs typeface="Times New Roman" pitchFamily="18" charset="0"/>
              </a:rPr>
              <a:t>Ц </a:t>
            </a:r>
            <a:r>
              <a:rPr lang="ru-RU" sz="1000" baseline="-30000" dirty="0">
                <a:cs typeface="Times New Roman" pitchFamily="18" charset="0"/>
              </a:rPr>
              <a:t>CIF</a:t>
            </a:r>
            <a:r>
              <a:rPr lang="ru-RU" sz="1000" dirty="0">
                <a:cs typeface="Times New Roman" pitchFamily="18" charset="0"/>
              </a:rPr>
              <a:t> - цена CIF (у потребителя); </a:t>
            </a:r>
            <a:endParaRPr lang="ru-RU" sz="1200" dirty="0"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</a:pPr>
            <a:r>
              <a:rPr lang="ru-RU" sz="1000" dirty="0">
                <a:cs typeface="Times New Roman" pitchFamily="18" charset="0"/>
              </a:rPr>
              <a:t>Ц </a:t>
            </a:r>
            <a:r>
              <a:rPr lang="ru-RU" sz="1000" baseline="-30000" dirty="0" smtClean="0">
                <a:cs typeface="Times New Roman" pitchFamily="18" charset="0"/>
              </a:rPr>
              <a:t>FOB</a:t>
            </a:r>
            <a:r>
              <a:rPr lang="ru-RU" sz="1000" dirty="0" smtClean="0">
                <a:cs typeface="Times New Roman" pitchFamily="18" charset="0"/>
              </a:rPr>
              <a:t> (</a:t>
            </a:r>
            <a:r>
              <a:rPr lang="ru-RU" sz="1000" dirty="0" err="1" smtClean="0">
                <a:cs typeface="Times New Roman" pitchFamily="18" charset="0"/>
              </a:rPr>
              <a:t>Мекс.Зал</a:t>
            </a:r>
            <a:r>
              <a:rPr lang="ru-RU" sz="1000" dirty="0" smtClean="0">
                <a:cs typeface="Times New Roman" pitchFamily="18" charset="0"/>
              </a:rPr>
              <a:t>.) </a:t>
            </a:r>
            <a:r>
              <a:rPr lang="ru-RU" sz="1000" dirty="0">
                <a:cs typeface="Times New Roman" pitchFamily="18" charset="0"/>
              </a:rPr>
              <a:t>- цена FOB (у поставщика) в районе Мексиканского залива; </a:t>
            </a:r>
            <a:endParaRPr lang="ru-RU" sz="1200" dirty="0"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</a:pPr>
            <a:r>
              <a:rPr lang="ru-RU" sz="1000" dirty="0" smtClean="0">
                <a:cs typeface="Times New Roman" pitchFamily="18" charset="0"/>
              </a:rPr>
              <a:t>Фр.реал./</a:t>
            </a:r>
            <a:r>
              <a:rPr lang="ru-RU" sz="1000" dirty="0" err="1" smtClean="0">
                <a:cs typeface="Times New Roman" pitchFamily="18" charset="0"/>
              </a:rPr>
              <a:t>фикт</a:t>
            </a:r>
            <a:r>
              <a:rPr lang="ru-RU" sz="1000" dirty="0" smtClean="0">
                <a:cs typeface="Times New Roman" pitchFamily="18" charset="0"/>
              </a:rPr>
              <a:t>. (</a:t>
            </a:r>
            <a:r>
              <a:rPr lang="ru-RU" sz="1000" dirty="0" err="1" smtClean="0">
                <a:cs typeface="Times New Roman" pitchFamily="18" charset="0"/>
              </a:rPr>
              <a:t>Мекс.Зал</a:t>
            </a:r>
            <a:r>
              <a:rPr lang="ru-RU" sz="1000" dirty="0" smtClean="0">
                <a:cs typeface="Times New Roman" pitchFamily="18" charset="0"/>
              </a:rPr>
              <a:t>., </a:t>
            </a:r>
            <a:r>
              <a:rPr lang="ru-RU" sz="1000" dirty="0" err="1" smtClean="0">
                <a:cs typeface="Times New Roman" pitchFamily="18" charset="0"/>
              </a:rPr>
              <a:t>Перс.Зал</a:t>
            </a:r>
            <a:r>
              <a:rPr lang="ru-RU" sz="1000" dirty="0" smtClean="0">
                <a:cs typeface="Times New Roman" pitchFamily="18" charset="0"/>
              </a:rPr>
              <a:t>.) </a:t>
            </a:r>
            <a:r>
              <a:rPr lang="ru-RU" sz="1000" dirty="0">
                <a:cs typeface="Times New Roman" pitchFamily="18" charset="0"/>
              </a:rPr>
              <a:t>- фрахтовые ставки на </a:t>
            </a:r>
            <a:r>
              <a:rPr lang="ru-RU" sz="1000" dirty="0" smtClean="0">
                <a:cs typeface="Times New Roman" pitchFamily="18" charset="0"/>
              </a:rPr>
              <a:t>реальную/фиктивную </a:t>
            </a:r>
            <a:r>
              <a:rPr lang="ru-RU" sz="1000" dirty="0">
                <a:cs typeface="Times New Roman" pitchFamily="18" charset="0"/>
              </a:rPr>
              <a:t>доставку нефти из района </a:t>
            </a:r>
            <a:r>
              <a:rPr lang="ru-RU" sz="1000" dirty="0" err="1" smtClean="0">
                <a:cs typeface="Times New Roman" pitchFamily="18" charset="0"/>
              </a:rPr>
              <a:t>Мексик</a:t>
            </a:r>
            <a:r>
              <a:rPr lang="ru-RU" sz="1000" dirty="0" smtClean="0">
                <a:cs typeface="Times New Roman" pitchFamily="18" charset="0"/>
              </a:rPr>
              <a:t>./Перс. </a:t>
            </a:r>
            <a:r>
              <a:rPr lang="ru-RU" sz="1000" dirty="0">
                <a:cs typeface="Times New Roman" pitchFamily="18" charset="0"/>
              </a:rPr>
              <a:t>залива потребителям; </a:t>
            </a:r>
            <a:endParaRPr lang="ru-RU" sz="1200" dirty="0"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</a:pPr>
            <a:r>
              <a:rPr lang="ru-RU" sz="1000" dirty="0" smtClean="0">
                <a:cs typeface="Times New Roman" pitchFamily="18" charset="0"/>
              </a:rPr>
              <a:t>Фр.реал.(</a:t>
            </a:r>
            <a:r>
              <a:rPr lang="ru-RU" sz="1000" dirty="0" err="1" smtClean="0">
                <a:cs typeface="Times New Roman" pitchFamily="18" charset="0"/>
              </a:rPr>
              <a:t>Мекс.Зал</a:t>
            </a:r>
            <a:r>
              <a:rPr lang="ru-RU" sz="1000" dirty="0" smtClean="0">
                <a:cs typeface="Times New Roman" pitchFamily="18" charset="0"/>
              </a:rPr>
              <a:t>., </a:t>
            </a:r>
            <a:r>
              <a:rPr lang="ru-RU" sz="1000" dirty="0" err="1" smtClean="0">
                <a:cs typeface="Times New Roman" pitchFamily="18" charset="0"/>
              </a:rPr>
              <a:t>Перс.Зал</a:t>
            </a:r>
            <a:r>
              <a:rPr lang="ru-RU" sz="1000" dirty="0" smtClean="0">
                <a:cs typeface="Times New Roman" pitchFamily="18" charset="0"/>
              </a:rPr>
              <a:t>.) </a:t>
            </a:r>
            <a:r>
              <a:rPr lang="ru-RU" sz="1000" dirty="0">
                <a:cs typeface="Times New Roman" pitchFamily="18" charset="0"/>
              </a:rPr>
              <a:t>- фрахтовые ставки на реальную доставку нефти из районов </a:t>
            </a:r>
            <a:r>
              <a:rPr lang="ru-RU" sz="1000" dirty="0" err="1" smtClean="0">
                <a:cs typeface="Times New Roman" pitchFamily="18" charset="0"/>
              </a:rPr>
              <a:t>Мексикаского</a:t>
            </a:r>
            <a:r>
              <a:rPr lang="ru-RU" sz="1000" dirty="0" smtClean="0">
                <a:cs typeface="Times New Roman" pitchFamily="18" charset="0"/>
              </a:rPr>
              <a:t>/Персидского заливов; </a:t>
            </a:r>
            <a:endParaRPr lang="ru-RU" sz="1200" dirty="0"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</a:pPr>
            <a:r>
              <a:rPr lang="ru-RU" sz="1000" dirty="0">
                <a:cs typeface="Times New Roman" pitchFamily="18" charset="0"/>
              </a:rPr>
              <a:t>Ц </a:t>
            </a:r>
            <a:r>
              <a:rPr lang="ru-RU" sz="1000" baseline="-30000" dirty="0" smtClean="0">
                <a:cs typeface="Times New Roman" pitchFamily="18" charset="0"/>
              </a:rPr>
              <a:t>FOB</a:t>
            </a:r>
            <a:r>
              <a:rPr lang="ru-RU" sz="1000" dirty="0">
                <a:cs typeface="Times New Roman" pitchFamily="18" charset="0"/>
              </a:rPr>
              <a:t> </a:t>
            </a:r>
            <a:r>
              <a:rPr lang="ru-RU" sz="1000" dirty="0" smtClean="0">
                <a:cs typeface="Times New Roman" pitchFamily="18" charset="0"/>
              </a:rPr>
              <a:t>(</a:t>
            </a:r>
            <a:r>
              <a:rPr lang="ru-RU" sz="1000" dirty="0" err="1" smtClean="0">
                <a:cs typeface="Times New Roman" pitchFamily="18" charset="0"/>
              </a:rPr>
              <a:t>ОПЕК-ооц</a:t>
            </a:r>
            <a:r>
              <a:rPr lang="ru-RU" sz="1000" dirty="0" smtClean="0">
                <a:cs typeface="Times New Roman" pitchFamily="18" charset="0"/>
              </a:rPr>
              <a:t>) </a:t>
            </a:r>
            <a:r>
              <a:rPr lang="ru-RU" sz="1000" dirty="0">
                <a:cs typeface="Times New Roman" pitchFamily="18" charset="0"/>
              </a:rPr>
              <a:t>- официальные отпускные цены FOB стран ОПЕК; </a:t>
            </a:r>
            <a:endParaRPr lang="ru-RU" sz="1200" dirty="0"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</a:pPr>
            <a:r>
              <a:rPr lang="ru-RU" sz="1000" dirty="0" smtClean="0">
                <a:cs typeface="Times New Roman" pitchFamily="18" charset="0"/>
              </a:rPr>
              <a:t>Фр.реал. (ОПЕК) </a:t>
            </a:r>
            <a:r>
              <a:rPr lang="ru-RU" sz="1000" dirty="0">
                <a:cs typeface="Times New Roman" pitchFamily="18" charset="0"/>
              </a:rPr>
              <a:t>- фрахтовые ставки на реальную доставку нефти из государств ОПЕК потребителям; </a:t>
            </a:r>
            <a:endParaRPr lang="ru-RU" sz="1200" dirty="0"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</a:pPr>
            <a:r>
              <a:rPr lang="ru-RU" sz="1000" dirty="0">
                <a:cs typeface="Times New Roman" pitchFamily="18" charset="0"/>
              </a:rPr>
              <a:t>Ц </a:t>
            </a:r>
            <a:r>
              <a:rPr lang="ru-RU" sz="1000" baseline="-30000" dirty="0">
                <a:cs typeface="Times New Roman" pitchFamily="18" charset="0"/>
              </a:rPr>
              <a:t>FOB</a:t>
            </a:r>
            <a:r>
              <a:rPr lang="ru-RU" sz="1000" dirty="0">
                <a:cs typeface="Times New Roman" pitchFamily="18" charset="0"/>
              </a:rPr>
              <a:t> (</a:t>
            </a:r>
            <a:r>
              <a:rPr lang="ru-RU" sz="1000" dirty="0" err="1">
                <a:cs typeface="Times New Roman" pitchFamily="18" charset="0"/>
              </a:rPr>
              <a:t>встр</a:t>
            </a:r>
            <a:r>
              <a:rPr lang="ru-RU" sz="1000" dirty="0">
                <a:cs typeface="Times New Roman" pitchFamily="18" charset="0"/>
              </a:rPr>
              <a:t>.) - цена FOB, рассчитанная по формуле «встречной» цены (цена CIF минус затраты, связанные с транспортировкой); </a:t>
            </a:r>
            <a:endParaRPr lang="ru-RU" sz="1200" dirty="0"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</a:pPr>
            <a:r>
              <a:rPr lang="ru-RU" sz="1000" dirty="0">
                <a:cs typeface="Times New Roman" pitchFamily="18" charset="0"/>
              </a:rPr>
              <a:t>Ц </a:t>
            </a:r>
            <a:r>
              <a:rPr lang="ru-RU" sz="1000" baseline="-30000" dirty="0" smtClean="0">
                <a:cs typeface="Times New Roman" pitchFamily="18" charset="0"/>
              </a:rPr>
              <a:t>CIF</a:t>
            </a:r>
            <a:r>
              <a:rPr lang="ru-RU" sz="1000" dirty="0" smtClean="0">
                <a:cs typeface="Times New Roman" pitchFamily="18" charset="0"/>
              </a:rPr>
              <a:t> (бирж.) </a:t>
            </a:r>
            <a:r>
              <a:rPr lang="ru-RU" sz="1000" dirty="0">
                <a:cs typeface="Times New Roman" pitchFamily="18" charset="0"/>
              </a:rPr>
              <a:t>- устанавливаемая на бирже цена CIF (у потребителя); </a:t>
            </a:r>
            <a:endParaRPr lang="ru-RU" sz="1200" dirty="0">
              <a:cs typeface="Times New Roman" pitchFamily="18" charset="0"/>
            </a:endParaRPr>
          </a:p>
          <a:p>
            <a:pPr indent="457200" eaLnBrk="0" hangingPunct="0">
              <a:buFontTx/>
              <a:buChar char="•"/>
            </a:pPr>
            <a:r>
              <a:rPr lang="ru-RU" sz="1000" dirty="0" smtClean="0">
                <a:cs typeface="Times New Roman" pitchFamily="18" charset="0"/>
              </a:rPr>
              <a:t>Фр.реал. </a:t>
            </a:r>
            <a:r>
              <a:rPr lang="ru-RU" sz="1000" dirty="0">
                <a:cs typeface="Times New Roman" pitchFamily="18" charset="0"/>
              </a:rPr>
              <a:t>- фрахтовые ставки на реальную доставку нефти потребителям из районов ее добычи. </a:t>
            </a:r>
            <a:endParaRPr lang="ru-RU" sz="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3645024"/>
            <a:ext cx="8991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92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12776"/>
            <a:ext cx="8134672" cy="475252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Энергетические рынки и кривые </a:t>
            </a:r>
            <a:r>
              <a:rPr lang="ru-RU" sz="2800" b="1" dirty="0" err="1" smtClean="0">
                <a:solidFill>
                  <a:srgbClr val="FF0000"/>
                </a:solidFill>
                <a:latin typeface="+mj-lt"/>
              </a:rPr>
              <a:t>Хабберта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r>
              <a:rPr lang="ru-RU" sz="2800" dirty="0" smtClean="0">
                <a:latin typeface="+mj-lt"/>
              </a:rPr>
              <a:t>Энергетические рынки: нарастающая краткосрочность</a:t>
            </a:r>
          </a:p>
          <a:p>
            <a:r>
              <a:rPr lang="ru-RU" sz="2800" dirty="0" smtClean="0">
                <a:latin typeface="+mj-lt"/>
              </a:rPr>
              <a:t>Рынок нефти: пять этапов эволюции с 1928 г. 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2000-</a:t>
            </a:r>
            <a:r>
              <a:rPr lang="ru-RU" sz="2800" dirty="0" smtClean="0">
                <a:latin typeface="+mj-lt"/>
              </a:rPr>
              <a:t>е</a:t>
            </a:r>
            <a:r>
              <a:rPr lang="en-US" sz="2800" dirty="0" smtClean="0">
                <a:latin typeface="+mj-lt"/>
              </a:rPr>
              <a:t>: </a:t>
            </a:r>
            <a:r>
              <a:rPr lang="ru-RU" sz="2800" dirty="0" smtClean="0">
                <a:latin typeface="+mj-lt"/>
              </a:rPr>
              <a:t>особенности </a:t>
            </a:r>
            <a:r>
              <a:rPr lang="ru-RU" sz="2800" dirty="0" smtClean="0">
                <a:latin typeface="+mj-lt"/>
              </a:rPr>
              <a:t>пятого этапа </a:t>
            </a:r>
          </a:p>
          <a:p>
            <a:r>
              <a:rPr lang="ru-RU" sz="2800" dirty="0" smtClean="0">
                <a:latin typeface="+mj-lt"/>
              </a:rPr>
              <a:t>Экономические границы ценового коридора 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Роль некоторых участников рынка нефти: Саудовская Аравия, США, </a:t>
            </a:r>
            <a:r>
              <a:rPr lang="ru-RU" sz="2800" dirty="0" smtClean="0">
                <a:latin typeface="+mj-lt"/>
              </a:rPr>
              <a:t>Россия</a:t>
            </a:r>
            <a:endParaRPr lang="en-US" sz="2800" dirty="0" smtClean="0">
              <a:latin typeface="+mj-lt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040560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рынки и кривые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Хабберта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рынки: нарастающая краткосрочность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нефти: пять этапов эволюции с 1928 г.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2000-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нового этапа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границы ценового коридора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участников рынка нефти: Саудовская Аравия, США, Россия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09594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1"/>
                </a:solidFill>
                <a:latin typeface="Verdana" pitchFamily="34" charset="0"/>
              </a:rPr>
              <a:t>2000-е: новый этап ценообразования на нефть (1)</a:t>
            </a:r>
            <a:endParaRPr lang="ru-RU" sz="2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358246" cy="5643602"/>
          </a:xfrm>
        </p:spPr>
        <p:txBody>
          <a:bodyPr/>
          <a:lstStyle/>
          <a:p>
            <a:r>
              <a:rPr lang="ru-RU" sz="2400" dirty="0" err="1" smtClean="0"/>
              <a:t>Недоинвестирование</a:t>
            </a:r>
            <a:r>
              <a:rPr lang="ru-RU" sz="2400" dirty="0" smtClean="0"/>
              <a:t> 1990-х =</a:t>
            </a:r>
            <a:r>
              <a:rPr lang="en-US" sz="2400" dirty="0" smtClean="0"/>
              <a:t>&gt;</a:t>
            </a:r>
            <a:r>
              <a:rPr lang="ru-RU" sz="2400" dirty="0" smtClean="0"/>
              <a:t> рост издержек с начала 2000-х + сокращение резервных мощностей по добыче </a:t>
            </a:r>
          </a:p>
          <a:p>
            <a:r>
              <a:rPr lang="ru-RU" sz="2400" dirty="0" smtClean="0"/>
              <a:t>Китай, Индия и др. Азия – ускоренный рост спроса (2003+) + накапливание стратегических нефтяных резервов  развитыми странами (США)</a:t>
            </a:r>
          </a:p>
          <a:p>
            <a:r>
              <a:rPr lang="ru-RU" sz="2400" dirty="0" smtClean="0"/>
              <a:t>США – принятие законов, стимулирующих формирование «финансовых пузырей»:</a:t>
            </a:r>
          </a:p>
          <a:p>
            <a:pPr lvl="1"/>
            <a:r>
              <a:rPr lang="ru-RU" sz="2000" dirty="0" smtClean="0"/>
              <a:t>1999 г.: отмена закона </a:t>
            </a:r>
            <a:r>
              <a:rPr lang="ru-RU" sz="2000" dirty="0" err="1" smtClean="0"/>
              <a:t>Гласса-Стигалла</a:t>
            </a:r>
            <a:r>
              <a:rPr lang="ru-RU" sz="2000" dirty="0" smtClean="0"/>
              <a:t>, который был принят во время Великой депрессии и запретил финансовым организациям совмещать функции коммерческого и инвестиционного банка,  </a:t>
            </a:r>
          </a:p>
          <a:p>
            <a:pPr lvl="1"/>
            <a:r>
              <a:rPr lang="ru-RU" sz="2000" dirty="0" smtClean="0"/>
              <a:t>2000 г.: принятие </a:t>
            </a:r>
            <a:r>
              <a:rPr lang="en-US" sz="2000" dirty="0" smtClean="0"/>
              <a:t>Commodity Futures Modernization Act (CFMA)</a:t>
            </a:r>
            <a:r>
              <a:rPr lang="ru-RU" sz="2000" dirty="0" smtClean="0"/>
              <a:t>, снимающего запрет для институциональных инвесторов (пенсионные фонды, страховые компании – крупнейшие держатели длинных дешевых денег) по вложениям в рискованные активы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38156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1"/>
                </a:solidFill>
                <a:latin typeface="Verdana" pitchFamily="34" charset="0"/>
              </a:rPr>
              <a:t>2000-е: новый этап ценообразования на нефть (</a:t>
            </a:r>
            <a:r>
              <a:rPr lang="en-US" sz="2200" b="1" dirty="0" smtClean="0">
                <a:solidFill>
                  <a:schemeClr val="tx1"/>
                </a:solidFill>
                <a:latin typeface="Verdana" pitchFamily="34" charset="0"/>
              </a:rPr>
              <a:t>2</a:t>
            </a:r>
            <a:r>
              <a:rPr lang="ru-RU" sz="2200" b="1" dirty="0" smtClean="0">
                <a:solidFill>
                  <a:schemeClr val="tx1"/>
                </a:solidFill>
                <a:latin typeface="Verdana" pitchFamily="34" charset="0"/>
              </a:rPr>
              <a:t>)</a:t>
            </a:r>
            <a:endParaRPr lang="ru-RU" sz="2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501122" cy="5572164"/>
          </a:xfrm>
        </p:spPr>
        <p:txBody>
          <a:bodyPr/>
          <a:lstStyle/>
          <a:p>
            <a:r>
              <a:rPr lang="ru-RU" sz="2400" dirty="0" smtClean="0"/>
              <a:t>Эволюция биржевой торговли:</a:t>
            </a:r>
          </a:p>
          <a:p>
            <a:pPr lvl="1"/>
            <a:r>
              <a:rPr lang="ru-RU" sz="2000" dirty="0" smtClean="0"/>
              <a:t>интернет + </a:t>
            </a:r>
            <a:r>
              <a:rPr lang="en-US" sz="2000" dirty="0" smtClean="0"/>
              <a:t>IT</a:t>
            </a:r>
            <a:r>
              <a:rPr lang="ru-RU" sz="2000" dirty="0" smtClean="0"/>
              <a:t>-технологии =</a:t>
            </a:r>
            <a:r>
              <a:rPr lang="en-US" sz="2000" dirty="0" smtClean="0"/>
              <a:t>&gt;</a:t>
            </a:r>
            <a:r>
              <a:rPr lang="ru-RU" sz="2000" dirty="0" smtClean="0"/>
              <a:t> электронные торговые площадки </a:t>
            </a:r>
            <a:r>
              <a:rPr lang="en-US" sz="2000" dirty="0" smtClean="0"/>
              <a:t>(IPE=&gt;ICE=&gt;</a:t>
            </a:r>
            <a:r>
              <a:rPr lang="ru-RU" sz="2000" dirty="0" smtClean="0"/>
              <a:t> отказ от голосовых торгов) =</a:t>
            </a:r>
            <a:r>
              <a:rPr lang="en-US" sz="2000" dirty="0" smtClean="0"/>
              <a:t>&gt;</a:t>
            </a:r>
            <a:r>
              <a:rPr lang="ru-RU" sz="2000" dirty="0" smtClean="0"/>
              <a:t> роботизация электронных торгов =</a:t>
            </a:r>
            <a:r>
              <a:rPr lang="en-US" sz="2000" dirty="0" smtClean="0"/>
              <a:t>&gt; </a:t>
            </a:r>
            <a:r>
              <a:rPr lang="ru-RU" sz="2000" dirty="0" smtClean="0"/>
              <a:t>увеличение числа игроков + облегчение входа на рынок</a:t>
            </a:r>
          </a:p>
          <a:p>
            <a:pPr lvl="1"/>
            <a:r>
              <a:rPr lang="ru-RU" sz="2000" dirty="0" smtClean="0"/>
              <a:t>Глобализация финансовых операций – облегчение горизонтальных </a:t>
            </a:r>
            <a:r>
              <a:rPr lang="ru-RU" sz="2000" dirty="0" err="1" smtClean="0"/>
              <a:t>перетоков</a:t>
            </a:r>
            <a:r>
              <a:rPr lang="ru-RU" sz="2000" dirty="0" smtClean="0"/>
              <a:t> финансовых ресурсов из финансовых (</a:t>
            </a:r>
            <a:r>
              <a:rPr lang="ru-RU" sz="2000" dirty="0" err="1" smtClean="0"/>
              <a:t>ненефтяных</a:t>
            </a:r>
            <a:r>
              <a:rPr lang="ru-RU" sz="2000" dirty="0" smtClean="0"/>
              <a:t>)  секторов на рынок бумажной нефти  </a:t>
            </a:r>
          </a:p>
          <a:p>
            <a:pPr lvl="1"/>
            <a:r>
              <a:rPr lang="ru-RU" sz="2000" dirty="0" smtClean="0"/>
              <a:t>Падение курса доллара США (рост нефтяного импорта =</a:t>
            </a:r>
            <a:r>
              <a:rPr lang="en-US" sz="2000" dirty="0" smtClean="0"/>
              <a:t>&gt;</a:t>
            </a:r>
            <a:r>
              <a:rPr lang="ru-RU" sz="2000" dirty="0" smtClean="0"/>
              <a:t> рост торгового и бюджетного дефицита) </a:t>
            </a:r>
            <a:r>
              <a:rPr lang="en-US" sz="2000" dirty="0" smtClean="0"/>
              <a:t>=&gt;</a:t>
            </a:r>
            <a:r>
              <a:rPr lang="ru-RU" sz="2000" dirty="0" smtClean="0"/>
              <a:t> появление нефтяных индексных фондов </a:t>
            </a:r>
            <a:r>
              <a:rPr lang="en-US" sz="2000" dirty="0" smtClean="0"/>
              <a:t>=&gt;</a:t>
            </a:r>
            <a:r>
              <a:rPr lang="ru-RU" sz="2000" dirty="0" smtClean="0"/>
              <a:t> расширение возможностей для фин.вложений в нефть + хеджирование против падения доллара</a:t>
            </a:r>
          </a:p>
          <a:p>
            <a:pPr lvl="1"/>
            <a:r>
              <a:rPr lang="ru-RU" sz="2000" dirty="0" smtClean="0"/>
              <a:t>Упрощение финансового инвестирования на рынке нефти (</a:t>
            </a:r>
            <a:r>
              <a:rPr lang="ru-RU" sz="2000" dirty="0" err="1" smtClean="0"/>
              <a:t>деривативы</a:t>
            </a:r>
            <a:r>
              <a:rPr lang="ru-RU" sz="2000" dirty="0" smtClean="0"/>
              <a:t> на </a:t>
            </a:r>
            <a:r>
              <a:rPr lang="ru-RU" sz="2000" dirty="0" err="1" smtClean="0"/>
              <a:t>деривативы</a:t>
            </a:r>
            <a:r>
              <a:rPr lang="ru-RU" sz="2000" dirty="0" smtClean="0"/>
              <a:t>) =</a:t>
            </a:r>
            <a:r>
              <a:rPr lang="en-US" sz="2000" dirty="0" smtClean="0"/>
              <a:t>&gt;</a:t>
            </a:r>
            <a:r>
              <a:rPr lang="ru-RU" sz="2000" dirty="0" smtClean="0"/>
              <a:t>«бельгийский стоматолог» как основной фин.инвестор на рынке  бумажной нефти + индексные нефтяные фонды как «финансовый пылесос»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281098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1"/>
                </a:solidFill>
                <a:latin typeface="Verdana" pitchFamily="34" charset="0"/>
              </a:rPr>
              <a:t>2000-е: новый этап ценообразования на нефть (</a:t>
            </a:r>
            <a:r>
              <a:rPr lang="en-US" sz="2200" b="1" dirty="0" smtClean="0">
                <a:solidFill>
                  <a:schemeClr val="tx1"/>
                </a:solidFill>
                <a:latin typeface="Verdana" pitchFamily="34" charset="0"/>
              </a:rPr>
              <a:t>3</a:t>
            </a:r>
            <a:r>
              <a:rPr lang="ru-RU" sz="2200" b="1" dirty="0" smtClean="0">
                <a:solidFill>
                  <a:schemeClr val="tx1"/>
                </a:solidFill>
                <a:latin typeface="Verdana" pitchFamily="34" charset="0"/>
              </a:rPr>
              <a:t>) </a:t>
            </a:r>
            <a:endParaRPr lang="ru-RU" sz="22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358114" cy="4814902"/>
          </a:xfrm>
        </p:spPr>
        <p:txBody>
          <a:bodyPr/>
          <a:lstStyle/>
          <a:p>
            <a:r>
              <a:rPr lang="ru-RU" sz="2400" dirty="0" smtClean="0"/>
              <a:t>Привязанные к нефти бумаги индексных фондов становятся новым классом глобальных финансовых активов, призванным в т.ч. компенсировать падение курса доллара </a:t>
            </a:r>
          </a:p>
          <a:p>
            <a:r>
              <a:rPr lang="ru-RU" sz="2400" dirty="0" smtClean="0"/>
              <a:t>Переход ценообразования на нефть с физического рынка (спрос-предложение на нефть) на рынок бумажный (спрос-предложение на нефтяные  финансовые </a:t>
            </a:r>
            <a:r>
              <a:rPr lang="ru-RU" sz="2400" dirty="0" err="1" smtClean="0"/>
              <a:t>деривативы</a:t>
            </a:r>
            <a:r>
              <a:rPr lang="ru-RU" sz="2400" dirty="0" smtClean="0"/>
              <a:t>) </a:t>
            </a:r>
          </a:p>
          <a:p>
            <a:r>
              <a:rPr lang="ru-RU" sz="2400" dirty="0" smtClean="0"/>
              <a:t>На бумажном рынке центр принятия решений о финансовом инвестировании в нефтяные бумаги смещается с рынка бумажной нефти в </a:t>
            </a:r>
            <a:r>
              <a:rPr lang="ru-RU" sz="2400" dirty="0" err="1" smtClean="0"/>
              <a:t>ненефтяные</a:t>
            </a:r>
            <a:r>
              <a:rPr lang="ru-RU" sz="2400" dirty="0" smtClean="0"/>
              <a:t> сектора глобального финансового рынка</a:t>
            </a:r>
            <a:endParaRPr lang="ru-RU" sz="24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524000"/>
          </a:xfrm>
        </p:spPr>
        <p:txBody>
          <a:bodyPr/>
          <a:lstStyle/>
          <a:p>
            <a:r>
              <a:rPr lang="ru-RU" sz="3200" b="1" smtClean="0">
                <a:latin typeface="Verdana" pitchFamily="34" charset="0"/>
              </a:rPr>
              <a:t>Характеристики контрактов: Спот, Форвард, Фьючерс, Опцион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30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486400" y="4191000"/>
            <a:ext cx="2895600" cy="190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715125" y="2143125"/>
            <a:ext cx="484188" cy="2000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357563" y="1504950"/>
            <a:ext cx="5786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Нет обязательств физической поставки при наличии производных финансовых инструментов 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92594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И</a:t>
            </a:r>
            <a:r>
              <a:rPr lang="ru-RU" dirty="0" smtClean="0">
                <a:solidFill>
                  <a:prstClr val="black"/>
                </a:solidFill>
              </a:rPr>
              <a:t>сточник</a:t>
            </a:r>
            <a:r>
              <a:rPr lang="en-US" dirty="0" smtClean="0">
                <a:solidFill>
                  <a:prstClr val="black"/>
                </a:solidFill>
              </a:rPr>
              <a:t>: Putting a PRICE on Energy: International Pricing Mechanisms for Oil &amp; Gas. – ECS, 2007, p. 81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09600"/>
          </a:xfrm>
        </p:spPr>
        <p:txBody>
          <a:bodyPr/>
          <a:lstStyle/>
          <a:p>
            <a:r>
              <a:rPr lang="ru-RU" sz="2400" b="1" dirty="0">
                <a:solidFill>
                  <a:srgbClr val="336699"/>
                </a:solidFill>
                <a:latin typeface="Verdana" pitchFamily="34" charset="0"/>
              </a:rPr>
              <a:t>Рынок </a:t>
            </a:r>
            <a:r>
              <a:rPr lang="ru-RU" sz="2400" b="1" dirty="0" smtClean="0">
                <a:solidFill>
                  <a:srgbClr val="336699"/>
                </a:solidFill>
                <a:latin typeface="Verdana" pitchFamily="34" charset="0"/>
              </a:rPr>
              <a:t>бумажной нефти</a:t>
            </a:r>
            <a:r>
              <a:rPr lang="ru-RU" sz="2400" b="1" dirty="0">
                <a:solidFill>
                  <a:srgbClr val="336699"/>
                </a:solidFill>
                <a:latin typeface="Verdana" pitchFamily="34" charset="0"/>
              </a:rPr>
              <a:t>: основные игроки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382000" cy="54864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ru-RU" b="1" dirty="0" err="1" smtClean="0"/>
              <a:t>Хеджеры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336699"/>
                </a:solidFill>
              </a:rPr>
              <a:t>(с 1980-х):</a:t>
            </a:r>
            <a:endParaRPr lang="ru-RU" dirty="0" smtClean="0"/>
          </a:p>
          <a:p>
            <a:pPr lvl="1"/>
            <a:r>
              <a:rPr lang="ru-RU" sz="2400" dirty="0" smtClean="0"/>
              <a:t>обычно производители / потребители физического товара, </a:t>
            </a:r>
            <a:r>
              <a:rPr lang="ru-RU" sz="2400" dirty="0" err="1" smtClean="0"/>
              <a:t>использ</a:t>
            </a:r>
            <a:r>
              <a:rPr lang="ru-RU" sz="2400" dirty="0" smtClean="0"/>
              <a:t>. фьючерсные рынки для снижения ценовых рисков </a:t>
            </a:r>
          </a:p>
          <a:p>
            <a:pPr lvl="1"/>
            <a:r>
              <a:rPr lang="en-US" sz="2400" dirty="0" smtClean="0">
                <a:solidFill>
                  <a:srgbClr val="336699"/>
                </a:solidFill>
              </a:rPr>
              <a:t>NYMEX: 1978 – </a:t>
            </a:r>
            <a:r>
              <a:rPr lang="ru-RU" sz="2400" dirty="0" smtClean="0">
                <a:solidFill>
                  <a:srgbClr val="336699"/>
                </a:solidFill>
              </a:rPr>
              <a:t>котельно-печное топливо, 1983 - </a:t>
            </a:r>
            <a:r>
              <a:rPr lang="en-US" sz="2400" dirty="0" smtClean="0">
                <a:solidFill>
                  <a:srgbClr val="336699"/>
                </a:solidFill>
              </a:rPr>
              <a:t>WTI</a:t>
            </a:r>
            <a:endParaRPr lang="ru-RU" sz="2400" dirty="0">
              <a:solidFill>
                <a:srgbClr val="336699"/>
              </a:solidFill>
            </a:endParaRPr>
          </a:p>
          <a:p>
            <a:r>
              <a:rPr lang="ru-RU" sz="2800" b="1" dirty="0"/>
              <a:t>Нефтяные </a:t>
            </a:r>
            <a:r>
              <a:rPr lang="ru-RU" sz="2800" b="1" dirty="0" smtClean="0"/>
              <a:t>спекулянты </a:t>
            </a:r>
            <a:r>
              <a:rPr lang="ru-RU" sz="2800" dirty="0" smtClean="0">
                <a:solidFill>
                  <a:srgbClr val="336699"/>
                </a:solidFill>
              </a:rPr>
              <a:t>(</a:t>
            </a:r>
            <a:r>
              <a:rPr lang="ru-RU" sz="2800" dirty="0">
                <a:solidFill>
                  <a:srgbClr val="336699"/>
                </a:solidFill>
              </a:rPr>
              <a:t>с </a:t>
            </a:r>
            <a:r>
              <a:rPr lang="ru-RU" sz="2800" dirty="0" smtClean="0">
                <a:solidFill>
                  <a:srgbClr val="336699"/>
                </a:solidFill>
              </a:rPr>
              <a:t>1990-х):</a:t>
            </a:r>
          </a:p>
          <a:p>
            <a:pPr lvl="1"/>
            <a:r>
              <a:rPr lang="ru-RU" sz="2400" dirty="0" smtClean="0"/>
              <a:t>Игроки, нацеленные на извлечение прибыли из колебаний цен без поставок / приобретения физического товара – работают преимущественно внутри рынка бумажной нефти </a:t>
            </a:r>
            <a:endParaRPr lang="ru-RU" sz="2400" dirty="0"/>
          </a:p>
          <a:p>
            <a:r>
              <a:rPr lang="ru-RU" sz="2800" b="1" i="1" dirty="0" err="1"/>
              <a:t>Не-</a:t>
            </a:r>
            <a:r>
              <a:rPr lang="ru-RU" sz="2800" b="1" dirty="0" err="1"/>
              <a:t>нефтяные</a:t>
            </a:r>
            <a:r>
              <a:rPr lang="ru-RU" sz="2800" b="1" dirty="0"/>
              <a:t> спекулянты </a:t>
            </a:r>
            <a:r>
              <a:rPr lang="ru-RU" sz="2800" dirty="0" smtClean="0">
                <a:solidFill>
                  <a:srgbClr val="336699"/>
                </a:solidFill>
              </a:rPr>
              <a:t>(с середины 2000-х):</a:t>
            </a:r>
          </a:p>
          <a:p>
            <a:pPr lvl="1"/>
            <a:r>
              <a:rPr lang="ru-RU" sz="2400" dirty="0" smtClean="0"/>
              <a:t>То же, но работают по всему спектру глобальных финансовых рынков</a:t>
            </a:r>
            <a:endParaRPr lang="ru-RU" sz="24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36699"/>
                </a:solidFill>
                <a:latin typeface="Verdana" pitchFamily="34" charset="0"/>
              </a:rPr>
              <a:t>Эволюция рынка нефтяных фьючерсов</a:t>
            </a:r>
            <a:r>
              <a:rPr lang="en-US" sz="2800" b="1" dirty="0" smtClean="0">
                <a:solidFill>
                  <a:srgbClr val="336699"/>
                </a:solidFill>
                <a:latin typeface="Verdana" pitchFamily="34" charset="0"/>
              </a:rPr>
              <a:t> </a:t>
            </a:r>
            <a:endParaRPr lang="ru-RU" sz="2800" b="1" dirty="0">
              <a:solidFill>
                <a:srgbClr val="336699"/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7024" y="685800"/>
            <a:ext cx="8439472" cy="5767536"/>
          </a:xfrm>
        </p:spPr>
        <p:txBody>
          <a:bodyPr/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C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середины 1980-х до середины </a:t>
            </a:r>
            <a:r>
              <a:rPr lang="ru-RU" sz="2400" b="1" i="1" dirty="0" smtClean="0">
                <a:solidFill>
                  <a:srgbClr val="FF0000"/>
                </a:solidFill>
              </a:rPr>
              <a:t>2000-х</a:t>
            </a:r>
            <a:r>
              <a:rPr lang="ru-RU" sz="2400" dirty="0" smtClean="0"/>
              <a:t> </a:t>
            </a:r>
            <a:r>
              <a:rPr lang="ru-RU" sz="2400" dirty="0" smtClean="0"/>
              <a:t>рынок нефтяных фьючерсов был площадкой для участников рынка </a:t>
            </a:r>
            <a:r>
              <a:rPr lang="ru-RU" sz="2400" b="1" i="1" dirty="0" smtClean="0">
                <a:solidFill>
                  <a:srgbClr val="FF0000"/>
                </a:solidFill>
              </a:rPr>
              <a:t>физической</a:t>
            </a:r>
            <a:r>
              <a:rPr lang="ru-RU" sz="2400" b="1" i="1" dirty="0" smtClean="0"/>
              <a:t> </a:t>
            </a:r>
            <a:r>
              <a:rPr lang="ru-RU" sz="2400" dirty="0" smtClean="0"/>
              <a:t>нефти </a:t>
            </a:r>
            <a:r>
              <a:rPr lang="en-US" sz="2400" dirty="0" smtClean="0"/>
              <a:t>:</a:t>
            </a:r>
          </a:p>
          <a:p>
            <a:pPr lvl="1"/>
            <a:r>
              <a:rPr lang="ru-RU" sz="2000" dirty="0" smtClean="0"/>
              <a:t>Компаний-производителей нефти и нефтепродуктов, основных потребителей жидкого топлива (авиакомпаний и морских перевозчиков, </a:t>
            </a:r>
            <a:r>
              <a:rPr lang="ru-RU" sz="2000" dirty="0" err="1" smtClean="0"/>
              <a:t>электро</a:t>
            </a:r>
            <a:r>
              <a:rPr lang="ru-RU" sz="2000" dirty="0" smtClean="0"/>
              <a:t>- и теплоэнергетических</a:t>
            </a:r>
            <a:r>
              <a:rPr lang="en-US" sz="2000" dirty="0" smtClean="0"/>
              <a:t> </a:t>
            </a:r>
            <a:r>
              <a:rPr lang="ru-RU" sz="2000" dirty="0" smtClean="0"/>
              <a:t>компаний</a:t>
            </a:r>
            <a:r>
              <a:rPr lang="en-US" sz="2000" dirty="0" smtClean="0"/>
              <a:t>)</a:t>
            </a:r>
          </a:p>
          <a:p>
            <a:pPr lvl="1"/>
            <a:r>
              <a:rPr lang="ru-RU" sz="2000" dirty="0" smtClean="0"/>
              <a:t>Они хеджировали ценовые риски своих физических поставок/закупок (товарный хедж)</a:t>
            </a:r>
            <a:endParaRPr lang="en-US" sz="2000" dirty="0" smtClean="0"/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 середины 2000-х </a:t>
            </a:r>
            <a:r>
              <a:rPr lang="ru-RU" sz="2400" dirty="0" smtClean="0"/>
              <a:t>этот рынок стал привлекать растущее число участников рынка </a:t>
            </a:r>
            <a:r>
              <a:rPr lang="ru-RU" sz="2400" b="1" i="1" dirty="0" smtClean="0">
                <a:solidFill>
                  <a:srgbClr val="FF0000"/>
                </a:solidFill>
              </a:rPr>
              <a:t>финансовых</a:t>
            </a:r>
            <a:r>
              <a:rPr lang="ru-RU" sz="2400" dirty="0" smtClean="0"/>
              <a:t> инструментов</a:t>
            </a:r>
            <a:r>
              <a:rPr lang="en-US" sz="2400" dirty="0" smtClean="0"/>
              <a:t>:</a:t>
            </a:r>
          </a:p>
          <a:p>
            <a:pPr lvl="1"/>
            <a:r>
              <a:rPr lang="ru-RU" sz="2000" dirty="0" smtClean="0"/>
              <a:t>Банки, инвестиционные, пенсионные, </a:t>
            </a:r>
            <a:r>
              <a:rPr lang="ru-RU" sz="2000" dirty="0" err="1" smtClean="0"/>
              <a:t>хедж-фонды</a:t>
            </a:r>
            <a:endParaRPr lang="en-US" sz="2000" dirty="0" smtClean="0"/>
          </a:p>
          <a:p>
            <a:pPr lvl="1"/>
            <a:r>
              <a:rPr lang="ru-RU" sz="2000" dirty="0" smtClean="0"/>
              <a:t>Они в массе своей абсолютно чужды операциям на рынке физической нефти (кроме </a:t>
            </a:r>
            <a:r>
              <a:rPr lang="ru-RU" sz="2000" dirty="0" err="1" smtClean="0"/>
              <a:t>инвестбанков</a:t>
            </a:r>
            <a:r>
              <a:rPr lang="ru-RU" sz="2000" dirty="0" smtClean="0"/>
              <a:t>, имеющих свои </a:t>
            </a:r>
            <a:r>
              <a:rPr lang="ru-RU" sz="2000" dirty="0" err="1" smtClean="0"/>
              <a:t>нефтеторговые</a:t>
            </a:r>
            <a:r>
              <a:rPr lang="ru-RU" sz="2000" dirty="0" smtClean="0"/>
              <a:t> фирмы)</a:t>
            </a:r>
          </a:p>
          <a:p>
            <a:pPr lvl="1"/>
            <a:r>
              <a:rPr lang="ru-RU" sz="2000" dirty="0" smtClean="0"/>
              <a:t>Они хеджировали ценовые риски своих финансовых операций (финансовый хедж)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4800" y="6553200"/>
            <a:ext cx="85344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CAEC7-3A9B-4100-8056-A9F0A5126BF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99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228601"/>
            <a:ext cx="8315325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791200"/>
            <a:ext cx="7766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Источник: Я.М.Миркин. Финансовый механизм формирования цен на нефть. </a:t>
            </a:r>
            <a:br>
              <a:rPr lang="ru-RU" sz="1600" dirty="0" smtClean="0"/>
            </a:br>
            <a:r>
              <a:rPr lang="ru-RU" sz="1600" dirty="0" smtClean="0"/>
              <a:t>– Презентация на семинаре «Нефтегазовый диалог», ИМЭМО РАН, 22.06.2011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2462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Мировые рынки: соотношение масштабов операций (порядок цифр)</a:t>
            </a: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09600" y="5257800"/>
            <a:ext cx="2057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Рынок </a:t>
            </a:r>
            <a:br>
              <a:rPr lang="ru-RU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«физической» </a:t>
            </a:r>
            <a:br>
              <a:rPr lang="ru-RU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нефти = 1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447800" y="4267200"/>
            <a:ext cx="27432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Рынок «бумажной» </a:t>
            </a:r>
            <a:br>
              <a:rPr lang="ru-RU" b="1" dirty="0">
                <a:solidFill>
                  <a:srgbClr val="000000"/>
                </a:solidFill>
                <a:latin typeface="Arial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нефти = 3+</a:t>
            </a:r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2743200" y="3124200"/>
            <a:ext cx="4648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Рынок сырьевых товаров = 10+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3581400" y="914400"/>
            <a:ext cx="5334000" cy="2514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Валютно-финансовые рынки = 100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</a:rPr>
              <a:t>+</a:t>
            </a:r>
            <a:endParaRPr lang="ru-RU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4282" y="1143000"/>
            <a:ext cx="3000396" cy="1752600"/>
          </a:xfrm>
          <a:prstGeom prst="wedgeRoundRectCallout">
            <a:avLst>
              <a:gd name="adj1" fmla="val 68831"/>
              <a:gd name="adj2" fmla="val 8548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FF"/>
                </a:solidFill>
              </a:rPr>
              <a:t>До 2008 = 1%,</a:t>
            </a:r>
            <a:br>
              <a:rPr lang="ru-RU" sz="2400" b="1" dirty="0" smtClean="0">
                <a:solidFill>
                  <a:srgbClr val="FFFFFF"/>
                </a:solidFill>
              </a:rPr>
            </a:br>
            <a:r>
              <a:rPr lang="ru-RU" sz="2400" b="1" dirty="0" smtClean="0">
                <a:solidFill>
                  <a:srgbClr val="FFFFFF"/>
                </a:solidFill>
              </a:rPr>
              <a:t>2008 = 2%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R.Jones</a:t>
            </a:r>
            <a:r>
              <a:rPr lang="en-US" dirty="0" smtClean="0">
                <a:solidFill>
                  <a:srgbClr val="FFFFFF"/>
                </a:solidFill>
              </a:rPr>
              <a:t>, IEA, Global Commodities Forum, Geneva, 31.01.2011)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786314" y="5000636"/>
            <a:ext cx="3143272" cy="642942"/>
          </a:xfrm>
          <a:prstGeom prst="wedgeRoundRectCallout">
            <a:avLst>
              <a:gd name="adj1" fmla="val -80708"/>
              <a:gd name="adj2" fmla="val -4063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И.Копытин: 10+ 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(ИМЭМО РАН, 22.06.2011)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7500958" y="3571876"/>
            <a:ext cx="1500198" cy="1000132"/>
          </a:xfrm>
          <a:prstGeom prst="wedgeRoundRectCallout">
            <a:avLst>
              <a:gd name="adj1" fmla="val -57637"/>
              <a:gd name="adj2" fmla="val -10001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Р.Джонс: 500-1000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(31.01.2011)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Роль </a:t>
            </a:r>
            <a:r>
              <a:rPr lang="ru-RU" sz="20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не</a:t>
            </a:r>
            <a:r>
              <a:rPr lang="ru-RU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-нефтяных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спекулянтов (глобальных финансовых инвесторов) в формировании ценового пузыря на мировом рынке нефти в 2007-2008 гг.  (принципиальная схема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«запуск» пятого этапа)</a:t>
            </a:r>
          </a:p>
        </p:txBody>
      </p:sp>
      <p:sp>
        <p:nvSpPr>
          <p:cNvPr id="61443" name="Line 5"/>
          <p:cNvSpPr>
            <a:spLocks noChangeShapeType="1"/>
          </p:cNvSpPr>
          <p:nvPr/>
        </p:nvSpPr>
        <p:spPr bwMode="auto">
          <a:xfrm>
            <a:off x="1143000" y="58674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4" name="Line 6"/>
          <p:cNvSpPr>
            <a:spLocks noChangeShapeType="1"/>
          </p:cNvSpPr>
          <p:nvPr/>
        </p:nvSpPr>
        <p:spPr bwMode="auto">
          <a:xfrm flipV="1">
            <a:off x="1143000" y="1143000"/>
            <a:ext cx="0" cy="472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5" name="Freeform 12"/>
          <p:cNvSpPr>
            <a:spLocks/>
          </p:cNvSpPr>
          <p:nvPr/>
        </p:nvSpPr>
        <p:spPr bwMode="auto">
          <a:xfrm>
            <a:off x="1143000" y="4787900"/>
            <a:ext cx="6705600" cy="254000"/>
          </a:xfrm>
          <a:custGeom>
            <a:avLst/>
            <a:gdLst>
              <a:gd name="T0" fmla="*/ 0 w 4224"/>
              <a:gd name="T1" fmla="*/ 2147483647 h 160"/>
              <a:gd name="T2" fmla="*/ 2147483647 w 4224"/>
              <a:gd name="T3" fmla="*/ 2147483647 h 160"/>
              <a:gd name="T4" fmla="*/ 2147483647 w 4224"/>
              <a:gd name="T5" fmla="*/ 2147483647 h 160"/>
              <a:gd name="T6" fmla="*/ 2147483647 w 4224"/>
              <a:gd name="T7" fmla="*/ 2147483647 h 160"/>
              <a:gd name="T8" fmla="*/ 2147483647 w 4224"/>
              <a:gd name="T9" fmla="*/ 2147483647 h 160"/>
              <a:gd name="T10" fmla="*/ 2147483647 w 4224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24"/>
              <a:gd name="T19" fmla="*/ 0 h 160"/>
              <a:gd name="T20" fmla="*/ 4224 w 4224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24" h="160">
                <a:moveTo>
                  <a:pt x="0" y="104"/>
                </a:moveTo>
                <a:cubicBezTo>
                  <a:pt x="300" y="108"/>
                  <a:pt x="600" y="112"/>
                  <a:pt x="864" y="104"/>
                </a:cubicBezTo>
                <a:cubicBezTo>
                  <a:pt x="1128" y="96"/>
                  <a:pt x="1288" y="48"/>
                  <a:pt x="1584" y="56"/>
                </a:cubicBezTo>
                <a:cubicBezTo>
                  <a:pt x="1880" y="64"/>
                  <a:pt x="2320" y="160"/>
                  <a:pt x="2640" y="152"/>
                </a:cubicBezTo>
                <a:cubicBezTo>
                  <a:pt x="2960" y="144"/>
                  <a:pt x="3240" y="16"/>
                  <a:pt x="3504" y="8"/>
                </a:cubicBezTo>
                <a:cubicBezTo>
                  <a:pt x="3768" y="0"/>
                  <a:pt x="4104" y="88"/>
                  <a:pt x="4224" y="104"/>
                </a:cubicBez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6" name="Freeform 13"/>
          <p:cNvSpPr>
            <a:spLocks/>
          </p:cNvSpPr>
          <p:nvPr/>
        </p:nvSpPr>
        <p:spPr bwMode="auto">
          <a:xfrm>
            <a:off x="1143000" y="4165600"/>
            <a:ext cx="6705600" cy="508000"/>
          </a:xfrm>
          <a:custGeom>
            <a:avLst/>
            <a:gdLst>
              <a:gd name="T0" fmla="*/ 0 w 4304"/>
              <a:gd name="T1" fmla="*/ 2147483647 h 320"/>
              <a:gd name="T2" fmla="*/ 2147483647 w 4304"/>
              <a:gd name="T3" fmla="*/ 2147483647 h 320"/>
              <a:gd name="T4" fmla="*/ 2147483647 w 4304"/>
              <a:gd name="T5" fmla="*/ 2147483647 h 320"/>
              <a:gd name="T6" fmla="*/ 2147483647 w 4304"/>
              <a:gd name="T7" fmla="*/ 2147483647 h 320"/>
              <a:gd name="T8" fmla="*/ 2147483647 w 4304"/>
              <a:gd name="T9" fmla="*/ 2147483647 h 320"/>
              <a:gd name="T10" fmla="*/ 2147483647 w 4304"/>
              <a:gd name="T11" fmla="*/ 2147483647 h 320"/>
              <a:gd name="T12" fmla="*/ 2147483647 w 4304"/>
              <a:gd name="T13" fmla="*/ 2147483647 h 320"/>
              <a:gd name="T14" fmla="*/ 2147483647 w 4304"/>
              <a:gd name="T15" fmla="*/ 2147483647 h 3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04"/>
              <a:gd name="T25" fmla="*/ 0 h 320"/>
              <a:gd name="T26" fmla="*/ 4304 w 4304"/>
              <a:gd name="T27" fmla="*/ 320 h 3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04" h="320">
                <a:moveTo>
                  <a:pt x="0" y="256"/>
                </a:moveTo>
                <a:cubicBezTo>
                  <a:pt x="188" y="208"/>
                  <a:pt x="376" y="160"/>
                  <a:pt x="576" y="160"/>
                </a:cubicBezTo>
                <a:cubicBezTo>
                  <a:pt x="776" y="160"/>
                  <a:pt x="968" y="264"/>
                  <a:pt x="1200" y="256"/>
                </a:cubicBezTo>
                <a:cubicBezTo>
                  <a:pt x="1432" y="248"/>
                  <a:pt x="1720" y="104"/>
                  <a:pt x="1968" y="112"/>
                </a:cubicBezTo>
                <a:cubicBezTo>
                  <a:pt x="2216" y="120"/>
                  <a:pt x="2432" y="320"/>
                  <a:pt x="2688" y="304"/>
                </a:cubicBezTo>
                <a:cubicBezTo>
                  <a:pt x="2944" y="288"/>
                  <a:pt x="3256" y="32"/>
                  <a:pt x="3504" y="16"/>
                </a:cubicBezTo>
                <a:cubicBezTo>
                  <a:pt x="3752" y="0"/>
                  <a:pt x="4048" y="168"/>
                  <a:pt x="4176" y="208"/>
                </a:cubicBezTo>
                <a:cubicBezTo>
                  <a:pt x="4304" y="248"/>
                  <a:pt x="4288" y="252"/>
                  <a:pt x="4272" y="256"/>
                </a:cubicBezTo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7" name="Freeform 14"/>
          <p:cNvSpPr>
            <a:spLocks/>
          </p:cNvSpPr>
          <p:nvPr/>
        </p:nvSpPr>
        <p:spPr bwMode="auto">
          <a:xfrm>
            <a:off x="1143000" y="1447800"/>
            <a:ext cx="6629400" cy="3048000"/>
          </a:xfrm>
          <a:custGeom>
            <a:avLst/>
            <a:gdLst>
              <a:gd name="T0" fmla="*/ 0 w 4176"/>
              <a:gd name="T1" fmla="*/ 2147483647 h 1992"/>
              <a:gd name="T2" fmla="*/ 2147483647 w 4176"/>
              <a:gd name="T3" fmla="*/ 2147483647 h 1992"/>
              <a:gd name="T4" fmla="*/ 2147483647 w 4176"/>
              <a:gd name="T5" fmla="*/ 2147483647 h 1992"/>
              <a:gd name="T6" fmla="*/ 2147483647 w 4176"/>
              <a:gd name="T7" fmla="*/ 2147483647 h 1992"/>
              <a:gd name="T8" fmla="*/ 2147483647 w 4176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6"/>
              <a:gd name="T16" fmla="*/ 0 h 1992"/>
              <a:gd name="T17" fmla="*/ 4176 w 4176"/>
              <a:gd name="T18" fmla="*/ 1992 h 19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6" h="1992">
                <a:moveTo>
                  <a:pt x="0" y="1992"/>
                </a:moveTo>
                <a:cubicBezTo>
                  <a:pt x="468" y="1412"/>
                  <a:pt x="936" y="832"/>
                  <a:pt x="1344" y="504"/>
                </a:cubicBezTo>
                <a:cubicBezTo>
                  <a:pt x="1752" y="176"/>
                  <a:pt x="2096" y="48"/>
                  <a:pt x="2448" y="24"/>
                </a:cubicBezTo>
                <a:cubicBezTo>
                  <a:pt x="2800" y="0"/>
                  <a:pt x="3168" y="64"/>
                  <a:pt x="3456" y="360"/>
                </a:cubicBezTo>
                <a:cubicBezTo>
                  <a:pt x="3744" y="656"/>
                  <a:pt x="4056" y="1560"/>
                  <a:pt x="4176" y="180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48" name="Text Box 15"/>
          <p:cNvSpPr txBox="1">
            <a:spLocks noChangeArrowheads="1"/>
          </p:cNvSpPr>
          <p:nvPr/>
        </p:nvSpPr>
        <p:spPr bwMode="auto">
          <a:xfrm>
            <a:off x="1371600" y="4495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Нефтяные спекулянты</a:t>
            </a:r>
          </a:p>
        </p:txBody>
      </p:sp>
      <p:sp>
        <p:nvSpPr>
          <p:cNvPr id="61449" name="Text Box 16"/>
          <p:cNvSpPr txBox="1">
            <a:spLocks noChangeArrowheads="1"/>
          </p:cNvSpPr>
          <p:nvPr/>
        </p:nvSpPr>
        <p:spPr bwMode="auto">
          <a:xfrm>
            <a:off x="1828800" y="5326063"/>
            <a:ext cx="556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Arial" pitchFamily="34" charset="0"/>
              </a:rPr>
              <a:t>Нефтяные производители/потребители/трейдеры</a:t>
            </a:r>
          </a:p>
        </p:txBody>
      </p:sp>
      <p:sp>
        <p:nvSpPr>
          <p:cNvPr id="61450" name="Text Box 17"/>
          <p:cNvSpPr txBox="1">
            <a:spLocks noChangeArrowheads="1"/>
          </p:cNvSpPr>
          <p:nvPr/>
        </p:nvSpPr>
        <p:spPr bwMode="auto">
          <a:xfrm>
            <a:off x="3276600" y="2590800"/>
            <a:ext cx="3124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i="1" dirty="0" err="1">
                <a:solidFill>
                  <a:srgbClr val="000000"/>
                </a:solidFill>
                <a:latin typeface="Arial" pitchFamily="34" charset="0"/>
              </a:rPr>
              <a:t>Не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</a:rPr>
              <a:t>-нефтяные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спекулянты (финансовые инвесторы из других – </a:t>
            </a:r>
            <a:r>
              <a:rPr lang="ru-RU" i="1" dirty="0" err="1">
                <a:solidFill>
                  <a:srgbClr val="000000"/>
                </a:solidFill>
                <a:latin typeface="Arial" pitchFamily="34" charset="0"/>
              </a:rPr>
              <a:t>не</a:t>
            </a:r>
            <a:r>
              <a:rPr lang="ru-RU" dirty="0" err="1">
                <a:solidFill>
                  <a:srgbClr val="000000"/>
                </a:solidFill>
                <a:latin typeface="Arial" pitchFamily="34" charset="0"/>
              </a:rPr>
              <a:t>-нефтяных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– сегментов глобального финансового рынка)</a:t>
            </a:r>
          </a:p>
        </p:txBody>
      </p:sp>
      <p:sp>
        <p:nvSpPr>
          <p:cNvPr id="61451" name="Text Box 18"/>
          <p:cNvSpPr txBox="1">
            <a:spLocks noChangeArrowheads="1"/>
          </p:cNvSpPr>
          <p:nvPr/>
        </p:nvSpPr>
        <p:spPr bwMode="auto">
          <a:xfrm>
            <a:off x="8382000" y="556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2" name="Text Box 19"/>
          <p:cNvSpPr txBox="1">
            <a:spLocks noChangeArrowheads="1"/>
          </p:cNvSpPr>
          <p:nvPr/>
        </p:nvSpPr>
        <p:spPr bwMode="auto">
          <a:xfrm>
            <a:off x="8153400" y="54102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</a:t>
            </a:r>
            <a:endParaRPr lang="ru-RU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4" name="Text Box 21"/>
          <p:cNvSpPr txBox="1">
            <a:spLocks noChangeArrowheads="1"/>
          </p:cNvSpPr>
          <p:nvPr/>
        </p:nvSpPr>
        <p:spPr bwMode="auto">
          <a:xfrm rot="16200000">
            <a:off x="-1050925" y="3641725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Стоимостной объем операций на нефтяном  рынке </a:t>
            </a:r>
          </a:p>
        </p:txBody>
      </p:sp>
      <p:sp>
        <p:nvSpPr>
          <p:cNvPr id="61455" name="AutoShape 22"/>
          <p:cNvSpPr>
            <a:spLocks noChangeArrowheads="1"/>
          </p:cNvSpPr>
          <p:nvPr/>
        </p:nvSpPr>
        <p:spPr bwMode="auto">
          <a:xfrm>
            <a:off x="1447800" y="2362200"/>
            <a:ext cx="838200" cy="1981200"/>
          </a:xfrm>
          <a:prstGeom prst="curvedRightArrow">
            <a:avLst>
              <a:gd name="adj1" fmla="val 47273"/>
              <a:gd name="adj2" fmla="val 9454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6" name="AutoShape 23"/>
          <p:cNvSpPr>
            <a:spLocks noChangeArrowheads="1"/>
          </p:cNvSpPr>
          <p:nvPr/>
        </p:nvSpPr>
        <p:spPr bwMode="auto">
          <a:xfrm rot="-1380982">
            <a:off x="6400800" y="2895600"/>
            <a:ext cx="2133600" cy="914400"/>
          </a:xfrm>
          <a:prstGeom prst="curvedUpArrow">
            <a:avLst>
              <a:gd name="adj1" fmla="val 55989"/>
              <a:gd name="adj2" fmla="val 9092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7" name="AutoShape 27"/>
          <p:cNvSpPr>
            <a:spLocks noChangeArrowheads="1"/>
          </p:cNvSpPr>
          <p:nvPr/>
        </p:nvSpPr>
        <p:spPr bwMode="auto">
          <a:xfrm>
            <a:off x="428596" y="1219200"/>
            <a:ext cx="3952876" cy="995354"/>
          </a:xfrm>
          <a:prstGeom prst="cloudCallout">
            <a:avLst>
              <a:gd name="adj1" fmla="val -999"/>
              <a:gd name="adj2" fmla="val 8885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</a:rPr>
              <a:t>Приток ликвидных средств на нефтяной рынок – за повышенной нормой прибыли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8" name="AutoShape 28"/>
          <p:cNvSpPr>
            <a:spLocks noChangeArrowheads="1"/>
          </p:cNvSpPr>
          <p:nvPr/>
        </p:nvSpPr>
        <p:spPr bwMode="auto">
          <a:xfrm>
            <a:off x="5000628" y="1142984"/>
            <a:ext cx="4572032" cy="1371616"/>
          </a:xfrm>
          <a:prstGeom prst="cloudCallout">
            <a:avLst>
              <a:gd name="adj1" fmla="val 9435"/>
              <a:gd name="adj2" fmla="val 719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latin typeface="Arial" pitchFamily="34" charset="0"/>
              </a:rPr>
              <a:t>Отток ликвидных средств с нефтяного рынка из-за начавшегося кризиса ликвидности и мирового финансового кризиса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Марион</a:t>
            </a:r>
            <a:r>
              <a:rPr lang="ru-RU" sz="24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Кинг </a:t>
            </a:r>
            <a:r>
              <a:rPr lang="ru-RU" sz="2400" b="1" dirty="0" err="1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Хабберт</a:t>
            </a:r>
            <a:r>
              <a:rPr lang="ru-RU" sz="24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4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Marion King</a:t>
            </a:r>
            <a:r>
              <a:rPr lang="ru-RU" sz="24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Hubbert</a:t>
            </a:r>
            <a:r>
              <a:rPr lang="en-US" sz="24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400" b="1" dirty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ru-RU" sz="24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его «кривая </a:t>
            </a:r>
            <a:r>
              <a:rPr lang="ru-RU" sz="2400" b="1" dirty="0" err="1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Хабберта</a:t>
            </a:r>
            <a:r>
              <a:rPr lang="ru-RU" sz="24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и теория «пика нефти»</a:t>
            </a:r>
            <a:endParaRPr lang="ru-RU" sz="2400" b="1" dirty="0">
              <a:solidFill>
                <a:srgbClr val="33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58552"/>
            <a:ext cx="9144000" cy="5638800"/>
          </a:xfrm>
        </p:spPr>
        <p:txBody>
          <a:bodyPr/>
          <a:lstStyle/>
          <a:p>
            <a:r>
              <a:rPr lang="ru-RU" sz="2000" dirty="0" smtClean="0"/>
              <a:t>«Кривая </a:t>
            </a:r>
            <a:r>
              <a:rPr lang="ru-RU" sz="2000" dirty="0" err="1" smtClean="0"/>
              <a:t>Хабберта</a:t>
            </a:r>
            <a:r>
              <a:rPr lang="ru-RU" sz="2000" dirty="0" smtClean="0"/>
              <a:t>» - это кривая профиля добычи </a:t>
            </a:r>
            <a:r>
              <a:rPr lang="ru-RU" sz="2000" dirty="0" err="1" smtClean="0"/>
              <a:t>невозо</a:t>
            </a:r>
            <a:r>
              <a:rPr lang="ru-RU" sz="2000" dirty="0" smtClean="0"/>
              <a:t>-</a:t>
            </a:r>
            <a:br>
              <a:rPr lang="ru-RU" sz="2000" dirty="0" smtClean="0"/>
            </a:br>
            <a:r>
              <a:rPr lang="ru-RU" sz="2000" dirty="0" err="1" smtClean="0"/>
              <a:t>бновляемого</a:t>
            </a:r>
            <a:r>
              <a:rPr lang="ru-RU" sz="2000" dirty="0" smtClean="0"/>
              <a:t> </a:t>
            </a:r>
            <a:r>
              <a:rPr lang="ru-RU" sz="2000" dirty="0" smtClean="0"/>
              <a:t>энергоресурса с течением времени. </a:t>
            </a:r>
            <a:r>
              <a:rPr lang="ru-RU" sz="2000" dirty="0" smtClean="0"/>
              <a:t>Бл</a:t>
            </a:r>
            <a:r>
              <a:rPr lang="ru-RU" sz="2000" dirty="0"/>
              <a:t>и</a:t>
            </a:r>
            <a:r>
              <a:rPr lang="ru-RU" sz="2000" dirty="0" smtClean="0"/>
              <a:t>зка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 smtClean="0"/>
              <a:t>кривой нормального распределения. </a:t>
            </a:r>
            <a:r>
              <a:rPr lang="ru-RU" sz="2000" dirty="0" smtClean="0"/>
              <a:t>Впервые была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обоснована </a:t>
            </a:r>
            <a:r>
              <a:rPr lang="ru-RU" sz="2000" dirty="0" smtClean="0"/>
              <a:t>в  19</a:t>
            </a:r>
            <a:r>
              <a:rPr lang="en-US" sz="2000" dirty="0" smtClean="0"/>
              <a:t>49</a:t>
            </a:r>
            <a:r>
              <a:rPr lang="ru-RU" sz="2000" dirty="0" smtClean="0"/>
              <a:t> г. в работе «Энергия из </a:t>
            </a:r>
            <a:r>
              <a:rPr lang="ru-RU" sz="2000" dirty="0" smtClean="0"/>
              <a:t>ископа</a:t>
            </a:r>
            <a:r>
              <a:rPr lang="ru-RU" sz="2000" dirty="0" smtClean="0"/>
              <a:t>емых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видов </a:t>
            </a:r>
            <a:r>
              <a:rPr lang="ru-RU" sz="2000" dirty="0" smtClean="0"/>
              <a:t>топлива» </a:t>
            </a:r>
            <a:r>
              <a:rPr lang="ru-RU" sz="2000" dirty="0" err="1" smtClean="0"/>
              <a:t>М.К.Хабберта</a:t>
            </a:r>
            <a:r>
              <a:rPr lang="ru-RU" sz="2000" dirty="0" smtClean="0"/>
              <a:t>, </a:t>
            </a:r>
            <a:r>
              <a:rPr lang="ru-RU" sz="2000" dirty="0" smtClean="0"/>
              <a:t>геофизика компании </a:t>
            </a:r>
            <a:br>
              <a:rPr lang="ru-RU" sz="2000" dirty="0" smtClean="0"/>
            </a:br>
            <a:r>
              <a:rPr lang="ru-RU" sz="2000" dirty="0" smtClean="0"/>
              <a:t>Шелл </a:t>
            </a:r>
            <a:r>
              <a:rPr lang="ru-RU" sz="2000" dirty="0" smtClean="0"/>
              <a:t>Ойл, опубликованной  в журнале </a:t>
            </a:r>
            <a:r>
              <a:rPr lang="en-US" sz="2000" dirty="0" smtClean="0"/>
              <a:t>“</a:t>
            </a:r>
            <a:r>
              <a:rPr lang="en-US" sz="2000" dirty="0" smtClean="0"/>
              <a:t>Science”</a:t>
            </a:r>
            <a:r>
              <a:rPr lang="ru-RU" sz="2000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smtClean="0"/>
              <a:t>Кривая </a:t>
            </a:r>
            <a:r>
              <a:rPr lang="ru-RU" sz="2000" dirty="0" err="1" smtClean="0"/>
              <a:t>Хабберта</a:t>
            </a:r>
            <a:r>
              <a:rPr lang="ru-RU" sz="2000" dirty="0" smtClean="0"/>
              <a:t>» получила широкое </a:t>
            </a:r>
            <a:r>
              <a:rPr lang="ru-RU" sz="2000" dirty="0" smtClean="0"/>
              <a:t>распространение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научных и околонаучных кругах для </a:t>
            </a:r>
            <a:r>
              <a:rPr lang="ru-RU" sz="2000" dirty="0" smtClean="0"/>
              <a:t>предсказания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исчерпания </a:t>
            </a:r>
            <a:r>
              <a:rPr lang="ru-RU" sz="2000" dirty="0" smtClean="0"/>
              <a:t>различных природных </a:t>
            </a:r>
            <a:r>
              <a:rPr lang="ru-RU" sz="2000" dirty="0" smtClean="0"/>
              <a:t>ресурсов</a:t>
            </a:r>
            <a:r>
              <a:rPr lang="ru-RU" sz="2000" dirty="0" smtClean="0"/>
              <a:t>. Эта кривая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– </a:t>
            </a:r>
            <a:r>
              <a:rPr lang="ru-RU" sz="2000" dirty="0" smtClean="0"/>
              <a:t>основной компонент «теории </a:t>
            </a:r>
            <a:r>
              <a:rPr lang="ru-RU" sz="2000" dirty="0" smtClean="0"/>
              <a:t>пика </a:t>
            </a:r>
            <a:r>
              <a:rPr lang="ru-RU" sz="2000" dirty="0" smtClean="0"/>
              <a:t>нефти», которая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нагнетает </a:t>
            </a:r>
            <a:r>
              <a:rPr lang="ru-RU" sz="2000" dirty="0" smtClean="0"/>
              <a:t>озабоченность якобы </a:t>
            </a:r>
            <a:r>
              <a:rPr lang="ru-RU" sz="2000" dirty="0" smtClean="0"/>
              <a:t>скорым </a:t>
            </a:r>
            <a:r>
              <a:rPr lang="ru-RU" sz="2000" dirty="0" smtClean="0"/>
              <a:t>исчерпанием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нефтяных </a:t>
            </a:r>
            <a:r>
              <a:rPr lang="ru-RU" sz="2000" dirty="0" smtClean="0"/>
              <a:t>ресурсов.  Используя свою модель, </a:t>
            </a:r>
            <a:r>
              <a:rPr lang="ru-RU" sz="2000" dirty="0" err="1" smtClean="0"/>
              <a:t>М.К.Хабберт</a:t>
            </a:r>
            <a:r>
              <a:rPr lang="ru-RU" sz="2000" dirty="0" smtClean="0"/>
              <a:t> предсказал, что около 1970-го г. США выйдут на пик добычи нефти (что </a:t>
            </a:r>
            <a:r>
              <a:rPr lang="ru-RU" sz="2000" dirty="0"/>
              <a:t>впоследствии и произошло с предсказанной </a:t>
            </a:r>
            <a:r>
              <a:rPr lang="ru-RU" sz="2000" dirty="0" err="1"/>
              <a:t>М.К.Хаббертом</a:t>
            </a:r>
            <a:r>
              <a:rPr lang="ru-RU" sz="2000" dirty="0"/>
              <a:t> </a:t>
            </a:r>
            <a:r>
              <a:rPr lang="ru-RU" sz="2000" dirty="0" smtClean="0"/>
              <a:t>точностью), а к </a:t>
            </a:r>
            <a:r>
              <a:rPr lang="ru-RU" sz="2000" dirty="0"/>
              <a:t>концу XX века мировая добыча нефти </a:t>
            </a:r>
            <a:r>
              <a:rPr lang="ru-RU" sz="2000" dirty="0" smtClean="0"/>
              <a:t>может достичь </a:t>
            </a:r>
            <a:r>
              <a:rPr lang="ru-RU" sz="2000" dirty="0"/>
              <a:t>пика и </a:t>
            </a:r>
            <a:r>
              <a:rPr lang="ru-RU" sz="2000" dirty="0" smtClean="0"/>
              <a:t>начать </a:t>
            </a:r>
            <a:r>
              <a:rPr lang="ru-RU" sz="2000" dirty="0"/>
              <a:t>снижаться из-за </a:t>
            </a:r>
            <a:r>
              <a:rPr lang="ru-RU" sz="2000" dirty="0" err="1" smtClean="0"/>
              <a:t>исчерпа</a:t>
            </a:r>
            <a:r>
              <a:rPr lang="ru-RU" sz="2000" dirty="0" smtClean="0"/>
              <a:t>- </a:t>
            </a:r>
            <a:r>
              <a:rPr lang="ru-RU" sz="2000" dirty="0" err="1" smtClean="0"/>
              <a:t>ния</a:t>
            </a:r>
            <a:r>
              <a:rPr lang="ru-RU" sz="2000" dirty="0" smtClean="0"/>
              <a:t> </a:t>
            </a:r>
            <a:r>
              <a:rPr lang="ru-RU" sz="2000" dirty="0" smtClean="0"/>
              <a:t>ресурсов (чего не произошло вплоть до настоящего времени). Это и </a:t>
            </a:r>
            <a:r>
              <a:rPr lang="ru-RU" sz="2000" dirty="0" err="1" smtClean="0"/>
              <a:t>сде-лало</a:t>
            </a:r>
            <a:r>
              <a:rPr lang="ru-RU" sz="2000" dirty="0" smtClean="0"/>
              <a:t> </a:t>
            </a:r>
            <a:r>
              <a:rPr lang="ru-RU" sz="2000" dirty="0" smtClean="0"/>
              <a:t>основанную на его предположении теорию и модель «пика нефти» </a:t>
            </a:r>
            <a:r>
              <a:rPr lang="ru-RU" sz="2000" dirty="0" smtClean="0"/>
              <a:t>край-не </a:t>
            </a:r>
            <a:r>
              <a:rPr lang="ru-RU" sz="2000" dirty="0" smtClean="0"/>
              <a:t>популярной, но понимаемой и применяемой иногда слишком буквально.  </a:t>
            </a:r>
          </a:p>
        </p:txBody>
      </p:sp>
      <p:pic>
        <p:nvPicPr>
          <p:cNvPr id="6" name="Picture 2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39" y="914400"/>
            <a:ext cx="24875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040560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Энергетические рынки и кривые </a:t>
            </a:r>
            <a:r>
              <a:rPr lang="ru-RU" sz="2800" dirty="0" err="1" smtClean="0">
                <a:latin typeface="+mj-lt"/>
              </a:rPr>
              <a:t>Хабберта</a:t>
            </a:r>
            <a:r>
              <a:rPr lang="en-US" sz="2800" dirty="0" smtClean="0">
                <a:latin typeface="+mj-lt"/>
              </a:rPr>
              <a:t> </a:t>
            </a:r>
          </a:p>
          <a:p>
            <a:r>
              <a:rPr lang="ru-RU" sz="2800" dirty="0" smtClean="0">
                <a:latin typeface="+mj-lt"/>
              </a:rPr>
              <a:t>Энергетические рынки: нарастающая краткосрочность</a:t>
            </a:r>
          </a:p>
          <a:p>
            <a:r>
              <a:rPr lang="ru-RU" sz="2800" dirty="0" smtClean="0">
                <a:latin typeface="+mj-lt"/>
              </a:rPr>
              <a:t>Рынок нефти: пять этапов эволюции с 1928 г. 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2000-</a:t>
            </a:r>
            <a:r>
              <a:rPr lang="ru-RU" sz="2800" dirty="0" smtClean="0">
                <a:latin typeface="+mj-lt"/>
              </a:rPr>
              <a:t>е</a:t>
            </a:r>
            <a:r>
              <a:rPr lang="en-US" sz="2800" dirty="0" smtClean="0">
                <a:latin typeface="+mj-lt"/>
              </a:rPr>
              <a:t>: </a:t>
            </a:r>
            <a:r>
              <a:rPr lang="ru-RU" sz="2800" dirty="0" smtClean="0">
                <a:latin typeface="+mj-lt"/>
              </a:rPr>
              <a:t>особенности нового этапа </a:t>
            </a:r>
            <a:endParaRPr lang="ru-RU" sz="2800" dirty="0" smtClean="0">
              <a:latin typeface="+mj-lt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Экономические границы ценового коридора</a:t>
            </a:r>
            <a:endParaRPr lang="ru-RU" sz="28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Роль некоторых участников рынка нефти: Саудовская Аравия, США, Россия</a:t>
            </a:r>
            <a:endParaRPr lang="en-US" sz="2800" dirty="0" smtClean="0">
              <a:latin typeface="+mj-lt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EFBF9-B627-4741-B281-36719889C09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928688"/>
          </a:xfrm>
        </p:spPr>
        <p:txBody>
          <a:bodyPr/>
          <a:lstStyle/>
          <a:p>
            <a:r>
              <a:rPr lang="ru-RU" alt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Традиционные и нетрадиционные энергоресурсы (ЭР): цена </a:t>
            </a:r>
            <a:r>
              <a:rPr lang="ru-RU" alt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кост</a:t>
            </a:r>
            <a:r>
              <a:rPr lang="ru-RU" alt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-плюс и цена НБСЗ</a:t>
            </a:r>
            <a:r>
              <a:rPr lang="en-US" alt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(1) </a:t>
            </a:r>
            <a:endParaRPr lang="ru-RU" alt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259" name="Содержимое 2"/>
          <p:cNvSpPr>
            <a:spLocks noGrp="1"/>
          </p:cNvSpPr>
          <p:nvPr>
            <p:ph idx="1"/>
          </p:nvPr>
        </p:nvSpPr>
        <p:spPr>
          <a:xfrm>
            <a:off x="533400" y="1143000"/>
            <a:ext cx="8610600" cy="5214938"/>
          </a:xfrm>
        </p:spPr>
        <p:txBody>
          <a:bodyPr/>
          <a:lstStyle/>
          <a:p>
            <a:r>
              <a:rPr lang="ru-RU" altLang="ru-RU" sz="2800" dirty="0" smtClean="0"/>
              <a:t>Обычно для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традиционных</a:t>
            </a:r>
            <a:r>
              <a:rPr lang="ru-RU" altLang="ru-RU" sz="2800" dirty="0" smtClean="0"/>
              <a:t> ЭР цена </a:t>
            </a:r>
            <a:r>
              <a:rPr lang="ru-RU" altLang="ru-RU" sz="2800" dirty="0" err="1" smtClean="0"/>
              <a:t>кост</a:t>
            </a:r>
            <a:r>
              <a:rPr lang="ru-RU" altLang="ru-RU" sz="2800" dirty="0" smtClean="0"/>
              <a:t>-плюс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ниже</a:t>
            </a:r>
            <a:r>
              <a:rPr lang="ru-RU" altLang="ru-RU" sz="2800" dirty="0" smtClean="0"/>
              <a:t> цены </a:t>
            </a:r>
            <a:r>
              <a:rPr lang="ru-RU" altLang="ru-RU" sz="2800" dirty="0" smtClean="0"/>
              <a:t>нет-</a:t>
            </a:r>
            <a:r>
              <a:rPr lang="ru-RU" altLang="ru-RU" sz="2800" dirty="0" err="1" smtClean="0"/>
              <a:t>бэк</a:t>
            </a:r>
            <a:r>
              <a:rPr lang="ru-RU" altLang="ru-RU" sz="2800" dirty="0" smtClean="0"/>
              <a:t> от стоимости замещения (НБСЗ) </a:t>
            </a:r>
            <a:endParaRPr lang="en-US" altLang="ru-RU" sz="2800" dirty="0" smtClean="0"/>
          </a:p>
          <a:p>
            <a:r>
              <a:rPr lang="ru-RU" altLang="ru-RU" sz="2800" dirty="0" smtClean="0"/>
              <a:t>Цена </a:t>
            </a:r>
            <a:r>
              <a:rPr lang="ru-RU" altLang="ru-RU" sz="2800" dirty="0" err="1" smtClean="0"/>
              <a:t>кост</a:t>
            </a:r>
            <a:r>
              <a:rPr lang="ru-RU" altLang="ru-RU" sz="2800" dirty="0" smtClean="0"/>
              <a:t>-плюс для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нетрадиционных</a:t>
            </a:r>
            <a:r>
              <a:rPr lang="ru-RU" altLang="ru-RU" sz="2800" dirty="0" smtClean="0"/>
              <a:t> ЭР обычно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выше</a:t>
            </a:r>
            <a:r>
              <a:rPr lang="ru-RU" altLang="ru-RU" sz="2800" dirty="0" smtClean="0"/>
              <a:t>, чем цена НБСЗ для традиционных ЭР</a:t>
            </a:r>
            <a:endParaRPr lang="en-US" altLang="ru-RU" sz="2800" dirty="0" smtClean="0"/>
          </a:p>
          <a:p>
            <a:r>
              <a:rPr lang="ru-RU" altLang="ru-RU" sz="2800" dirty="0" smtClean="0"/>
              <a:t>Революционный НТП:</a:t>
            </a:r>
            <a:endParaRPr lang="en-US" altLang="ru-RU" sz="2800" dirty="0" smtClean="0"/>
          </a:p>
          <a:p>
            <a:pPr lvl="1"/>
            <a:r>
              <a:rPr lang="ru-RU" altLang="ru-RU" dirty="0"/>
              <a:t>п</a:t>
            </a:r>
            <a:r>
              <a:rPr lang="ru-RU" altLang="ru-RU" dirty="0" smtClean="0"/>
              <a:t>ереводит нетрадиционные ЭР в категорию традиционных</a:t>
            </a:r>
            <a:r>
              <a:rPr lang="en-US" altLang="ru-RU" dirty="0" smtClean="0"/>
              <a:t>,</a:t>
            </a:r>
          </a:p>
          <a:p>
            <a:pPr lvl="1"/>
            <a:r>
              <a:rPr lang="ru-RU" altLang="ru-RU" dirty="0"/>
              <a:t>п</a:t>
            </a:r>
            <a:r>
              <a:rPr lang="ru-RU" altLang="ru-RU" dirty="0" smtClean="0"/>
              <a:t>онижает цену </a:t>
            </a:r>
            <a:r>
              <a:rPr lang="ru-RU" altLang="ru-RU" dirty="0" err="1" smtClean="0"/>
              <a:t>кост</a:t>
            </a:r>
            <a:r>
              <a:rPr lang="ru-RU" altLang="ru-RU" dirty="0" smtClean="0"/>
              <a:t>-плюс бывших нетрадиционных ЭР (ныне ставших традиционными) ниже уровня цены НБСЗ-1 до нового уровня цены НБСЗ-2</a:t>
            </a:r>
            <a:r>
              <a:rPr lang="en-US" altLang="ru-RU" dirty="0" smtClean="0"/>
              <a:t> (</a:t>
            </a:r>
            <a:r>
              <a:rPr lang="ru-RU" altLang="ru-RU" dirty="0" err="1" smtClean="0"/>
              <a:t>см.след.слайд</a:t>
            </a:r>
            <a:r>
              <a:rPr lang="ru-RU" altLang="ru-RU" dirty="0" smtClean="0"/>
              <a:t>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ru-RU" alt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Традиционные и нетрадиционные энергоресурсы (ЭР): цена </a:t>
            </a:r>
            <a:r>
              <a:rPr lang="ru-RU" altLang="ru-RU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кост</a:t>
            </a:r>
            <a:r>
              <a:rPr lang="ru-RU" altLang="ru-RU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-плюс и цена </a:t>
            </a:r>
            <a:r>
              <a:rPr lang="ru-RU" alt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НБСЗ</a:t>
            </a:r>
            <a:r>
              <a:rPr lang="en-US" alt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alt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alt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endParaRPr lang="ru-RU" altLang="ru-RU" sz="2400" dirty="0" smtClean="0"/>
          </a:p>
        </p:txBody>
      </p:sp>
      <p:sp>
        <p:nvSpPr>
          <p:cNvPr id="9728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785813" y="6492875"/>
            <a:ext cx="7715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898989"/>
                </a:solidFill>
              </a:rPr>
              <a:t>А.Конопляник, Анатомия цен на нефть, Финансовый Университет, Москва, 23.11.2013</a:t>
            </a:r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6A1EFB-05A3-4E20-ACF4-324A14E1C06D}" type="slidenum">
              <a:rPr lang="ru-RU" altLang="ru-RU">
                <a:solidFill>
                  <a:srgbClr val="898989"/>
                </a:solidFill>
              </a:rPr>
              <a:pPr eaLnBrk="1" hangingPunct="1"/>
              <a:t>42</a:t>
            </a:fld>
            <a:endParaRPr lang="ru-RU" altLang="ru-RU">
              <a:solidFill>
                <a:srgbClr val="898989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-1751806" y="3679032"/>
            <a:ext cx="49307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2536825" y="3678238"/>
            <a:ext cx="4929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14375" y="6143625"/>
            <a:ext cx="3571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00625" y="6143625"/>
            <a:ext cx="3571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14375" y="5356225"/>
            <a:ext cx="3143250" cy="1588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00188" y="3929063"/>
            <a:ext cx="314325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0625" y="3929063"/>
            <a:ext cx="3143250" cy="1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0625" y="5000625"/>
            <a:ext cx="3143250" cy="1588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4375" y="3070225"/>
            <a:ext cx="314325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4375" y="1928813"/>
            <a:ext cx="3286125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Выгнутая вправо стрелка 24"/>
          <p:cNvSpPr/>
          <p:nvPr/>
        </p:nvSpPr>
        <p:spPr>
          <a:xfrm>
            <a:off x="4000500" y="1857375"/>
            <a:ext cx="642938" cy="2500313"/>
          </a:xfrm>
          <a:prstGeom prst="curvedLeftArrow">
            <a:avLst>
              <a:gd name="adj1" fmla="val 50859"/>
              <a:gd name="adj2" fmla="val 137082"/>
              <a:gd name="adj3" fmla="val 32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7296" name="TextBox 25"/>
          <p:cNvSpPr txBox="1">
            <a:spLocks noChangeArrowheads="1"/>
          </p:cNvSpPr>
          <p:nvPr/>
        </p:nvSpPr>
        <p:spPr bwMode="auto">
          <a:xfrm>
            <a:off x="1143000" y="1558925"/>
            <a:ext cx="2468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err="1" smtClean="0">
                <a:solidFill>
                  <a:srgbClr val="000000"/>
                </a:solidFill>
                <a:latin typeface="Calibri" pitchFamily="34" charset="0"/>
              </a:rPr>
              <a:t>Кост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-плюс </a:t>
            </a:r>
            <a:r>
              <a:rPr lang="ru-RU" altLang="ru-RU" b="1" dirty="0" err="1" smtClean="0">
                <a:solidFill>
                  <a:srgbClr val="000000"/>
                </a:solidFill>
                <a:latin typeface="Calibri" pitchFamily="34" charset="0"/>
              </a:rPr>
              <a:t>нетрадиц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.-</a:t>
            </a:r>
            <a:r>
              <a:rPr lang="en-US" altLang="ru-RU" b="1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97" name="TextBox 26"/>
          <p:cNvSpPr txBox="1">
            <a:spLocks noChangeArrowheads="1"/>
          </p:cNvSpPr>
          <p:nvPr/>
        </p:nvSpPr>
        <p:spPr bwMode="auto">
          <a:xfrm>
            <a:off x="2819400" y="2209800"/>
            <a:ext cx="1598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err="1" smtClean="0">
                <a:solidFill>
                  <a:srgbClr val="000000"/>
                </a:solidFill>
                <a:latin typeface="Calibri" pitchFamily="34" charset="0"/>
              </a:rPr>
              <a:t>Революц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. НТП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98" name="TextBox 27"/>
          <p:cNvSpPr txBox="1">
            <a:spLocks noChangeArrowheads="1"/>
          </p:cNvSpPr>
          <p:nvPr/>
        </p:nvSpPr>
        <p:spPr bwMode="auto">
          <a:xfrm>
            <a:off x="1785938" y="2714625"/>
            <a:ext cx="1712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НБСЗ традиц.-1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99" name="TextBox 28"/>
          <p:cNvSpPr txBox="1">
            <a:spLocks noChangeArrowheads="1"/>
          </p:cNvSpPr>
          <p:nvPr/>
        </p:nvSpPr>
        <p:spPr bwMode="auto">
          <a:xfrm>
            <a:off x="2152650" y="3571875"/>
            <a:ext cx="1712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НБСЗ традиц.-2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300" name="TextBox 29"/>
          <p:cNvSpPr txBox="1">
            <a:spLocks noChangeArrowheads="1"/>
          </p:cNvSpPr>
          <p:nvPr/>
        </p:nvSpPr>
        <p:spPr bwMode="auto">
          <a:xfrm>
            <a:off x="1857375" y="4987925"/>
            <a:ext cx="2226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err="1" smtClean="0">
                <a:solidFill>
                  <a:srgbClr val="000000"/>
                </a:solidFill>
                <a:latin typeface="Calibri" pitchFamily="34" charset="0"/>
              </a:rPr>
              <a:t>Кост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-плюс традиц.-1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301" name="TextBox 30"/>
          <p:cNvSpPr txBox="1">
            <a:spLocks noChangeArrowheads="1"/>
          </p:cNvSpPr>
          <p:nvPr/>
        </p:nvSpPr>
        <p:spPr bwMode="auto">
          <a:xfrm>
            <a:off x="6643688" y="4643438"/>
            <a:ext cx="2226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err="1" smtClean="0">
                <a:solidFill>
                  <a:srgbClr val="000000"/>
                </a:solidFill>
                <a:latin typeface="Calibri" pitchFamily="34" charset="0"/>
              </a:rPr>
              <a:t>Кост</a:t>
            </a:r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-плюс традиц.-1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302" name="TextBox 31"/>
          <p:cNvSpPr txBox="1">
            <a:spLocks noChangeArrowheads="1"/>
          </p:cNvSpPr>
          <p:nvPr/>
        </p:nvSpPr>
        <p:spPr bwMode="auto">
          <a:xfrm>
            <a:off x="7286625" y="3571875"/>
            <a:ext cx="1712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000000"/>
                </a:solidFill>
                <a:latin typeface="Calibri" pitchFamily="34" charset="0"/>
              </a:rPr>
              <a:t>НБСЗ традиц.-2</a:t>
            </a:r>
            <a:endParaRPr lang="ru-RU" alt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Стрелка вверх 33"/>
          <p:cNvSpPr/>
          <p:nvPr/>
        </p:nvSpPr>
        <p:spPr>
          <a:xfrm>
            <a:off x="928688" y="4714875"/>
            <a:ext cx="484187" cy="6429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928688" y="5380038"/>
            <a:ext cx="484187" cy="6207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трелка вверх 36"/>
          <p:cNvSpPr/>
          <p:nvPr/>
        </p:nvSpPr>
        <p:spPr>
          <a:xfrm>
            <a:off x="857250" y="2428875"/>
            <a:ext cx="484188" cy="6429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верх 37"/>
          <p:cNvSpPr/>
          <p:nvPr/>
        </p:nvSpPr>
        <p:spPr>
          <a:xfrm>
            <a:off x="5072063" y="4357688"/>
            <a:ext cx="484187" cy="6429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верх 38"/>
          <p:cNvSpPr/>
          <p:nvPr/>
        </p:nvSpPr>
        <p:spPr>
          <a:xfrm>
            <a:off x="5516563" y="3286125"/>
            <a:ext cx="484187" cy="64293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857250" y="3094038"/>
            <a:ext cx="484188" cy="6207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5516563" y="3929063"/>
            <a:ext cx="484187" cy="6207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5072063" y="5000625"/>
            <a:ext cx="484187" cy="62071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трелка вверх 46"/>
          <p:cNvSpPr/>
          <p:nvPr/>
        </p:nvSpPr>
        <p:spPr>
          <a:xfrm>
            <a:off x="5072063" y="928688"/>
            <a:ext cx="484187" cy="6429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6705600" y="1000125"/>
            <a:ext cx="484188" cy="62071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7313" name="TextBox 48"/>
          <p:cNvSpPr txBox="1">
            <a:spLocks noChangeArrowheads="1"/>
          </p:cNvSpPr>
          <p:nvPr/>
        </p:nvSpPr>
        <p:spPr bwMode="auto">
          <a:xfrm>
            <a:off x="5500688" y="857250"/>
            <a:ext cx="12858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</a:rPr>
              <a:t>Ухудшение природных условий (после 1970)</a:t>
            </a:r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314" name="TextBox 49"/>
          <p:cNvSpPr txBox="1">
            <a:spLocks noChangeArrowheads="1"/>
          </p:cNvSpPr>
          <p:nvPr/>
        </p:nvSpPr>
        <p:spPr bwMode="auto">
          <a:xfrm>
            <a:off x="7189788" y="862013"/>
            <a:ext cx="1801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</a:rPr>
              <a:t>Эволюционный НТП</a:t>
            </a:r>
            <a:r>
              <a:rPr lang="en-US" altLang="ru-RU" dirty="0" smtClean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</a:rPr>
              <a:t>«эффект удобрения» + «эффект обучения»</a:t>
            </a:r>
            <a:r>
              <a:rPr lang="en-US" altLang="ru-RU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" name="Выгнутая вправо стрелка 50"/>
          <p:cNvSpPr/>
          <p:nvPr/>
        </p:nvSpPr>
        <p:spPr>
          <a:xfrm>
            <a:off x="5105400" y="2333625"/>
            <a:ext cx="500063" cy="7143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7316" name="TextBox 51"/>
          <p:cNvSpPr txBox="1">
            <a:spLocks noChangeArrowheads="1"/>
          </p:cNvSpPr>
          <p:nvPr/>
        </p:nvSpPr>
        <p:spPr bwMode="auto">
          <a:xfrm>
            <a:off x="5605463" y="2286000"/>
            <a:ext cx="3467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err="1" smtClean="0">
                <a:solidFill>
                  <a:srgbClr val="000000"/>
                </a:solidFill>
                <a:latin typeface="Calibri" pitchFamily="34" charset="0"/>
              </a:rPr>
              <a:t>Революц</a:t>
            </a: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</a:rPr>
              <a:t>. НТП, превращающий </a:t>
            </a:r>
            <a:r>
              <a:rPr lang="ru-RU" altLang="ru-RU" dirty="0" err="1" smtClean="0">
                <a:solidFill>
                  <a:srgbClr val="000000"/>
                </a:solidFill>
                <a:latin typeface="Calibri" pitchFamily="34" charset="0"/>
              </a:rPr>
              <a:t>нетрадиц</a:t>
            </a:r>
            <a:r>
              <a:rPr lang="ru-RU" altLang="ru-RU" dirty="0" smtClean="0">
                <a:solidFill>
                  <a:srgbClr val="000000"/>
                </a:solidFill>
                <a:latin typeface="Calibri" pitchFamily="34" charset="0"/>
              </a:rPr>
              <a:t>. ЭР в традиционные</a:t>
            </a:r>
            <a:endParaRPr lang="ru-RU" alt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Левая фигурная скобка 39"/>
          <p:cNvSpPr/>
          <p:nvPr/>
        </p:nvSpPr>
        <p:spPr>
          <a:xfrm>
            <a:off x="285750" y="3071813"/>
            <a:ext cx="428625" cy="2286000"/>
          </a:xfrm>
          <a:prstGeom prst="leftBrace">
            <a:avLst>
              <a:gd name="adj1" fmla="val 3537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Левая фигурная скобка 41"/>
          <p:cNvSpPr/>
          <p:nvPr/>
        </p:nvSpPr>
        <p:spPr>
          <a:xfrm>
            <a:off x="4572000" y="3929063"/>
            <a:ext cx="428625" cy="1071562"/>
          </a:xfrm>
          <a:prstGeom prst="leftBrace">
            <a:avLst>
              <a:gd name="adj1" fmla="val 3537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94"/>
          </a:xfrm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Верхние и нижние экономические пределы изменения цен на нефть: раньше  и теперь? (1)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372120"/>
          </a:xfrm>
        </p:spPr>
        <p:txBody>
          <a:bodyPr/>
          <a:lstStyle/>
          <a:p>
            <a:r>
              <a:rPr lang="ru-RU" b="1" dirty="0" smtClean="0">
                <a:solidFill>
                  <a:srgbClr val="FF6600"/>
                </a:solidFill>
              </a:rPr>
              <a:t>Раньше </a:t>
            </a:r>
            <a:r>
              <a:rPr lang="ru-RU" b="1" dirty="0" smtClean="0"/>
              <a:t>(нефть входила на рынок): </a:t>
            </a:r>
          </a:p>
          <a:p>
            <a:pPr lvl="1"/>
            <a:r>
              <a:rPr lang="ru-RU" sz="2000" dirty="0" smtClean="0"/>
              <a:t>Нижний: текущие издержки-плюс (ОПЕК: снижение до рубежа 1960-х/1970-х гг. и рост с начала 1970-х гг.)</a:t>
            </a:r>
          </a:p>
          <a:p>
            <a:pPr lvl="1"/>
            <a:r>
              <a:rPr lang="ru-RU" sz="2000" dirty="0" smtClean="0"/>
              <a:t>Верхний: </a:t>
            </a:r>
            <a:r>
              <a:rPr lang="ru-RU" sz="2000" b="1" dirty="0" smtClean="0"/>
              <a:t>(1)</a:t>
            </a:r>
            <a:r>
              <a:rPr lang="ru-RU" sz="2000" dirty="0" smtClean="0"/>
              <a:t> стоимость замещения другими энергоресурсами (для стран-импортеров / потребителей разная в разных регионах в разные периоды времени: например, в электроэнергетике Западной  Европы до начала 1970-х гг. – уголь ФРГ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ru-RU" sz="2000" dirty="0" smtClean="0"/>
              <a:t>мазут) </a:t>
            </a:r>
            <a:r>
              <a:rPr lang="en-US" sz="2000" dirty="0" err="1" smtClean="0"/>
              <a:t>vs</a:t>
            </a:r>
            <a:r>
              <a:rPr lang="ru-RU" sz="2000" dirty="0" smtClean="0"/>
              <a:t> </a:t>
            </a:r>
            <a:r>
              <a:rPr lang="ru-RU" sz="2000" b="1" dirty="0" smtClean="0"/>
              <a:t>(2)</a:t>
            </a:r>
            <a:r>
              <a:rPr lang="ru-RU" sz="2000" dirty="0" smtClean="0"/>
              <a:t> платежеспособный спрос </a:t>
            </a:r>
            <a:r>
              <a:rPr lang="en-US" sz="2000" dirty="0" smtClean="0"/>
              <a:t>(</a:t>
            </a:r>
            <a:r>
              <a:rPr lang="ru-RU" sz="2000" dirty="0" smtClean="0"/>
              <a:t>Башмаков, МЭА, Ренессанс: нефть/ВВП </a:t>
            </a:r>
            <a:r>
              <a:rPr lang="en-US" sz="2000" dirty="0" smtClean="0"/>
              <a:t>&lt;</a:t>
            </a:r>
            <a:r>
              <a:rPr lang="ru-RU" sz="2000" dirty="0" smtClean="0"/>
              <a:t> 7%) (что ниже)</a:t>
            </a:r>
          </a:p>
          <a:p>
            <a:r>
              <a:rPr lang="ru-RU" b="1" dirty="0" smtClean="0">
                <a:solidFill>
                  <a:srgbClr val="FF6600"/>
                </a:solidFill>
              </a:rPr>
              <a:t>Теперь </a:t>
            </a:r>
            <a:r>
              <a:rPr lang="ru-RU" b="1" dirty="0" smtClean="0"/>
              <a:t>(нефть удерживает долю на рынке):</a:t>
            </a:r>
          </a:p>
          <a:p>
            <a:pPr lvl="1"/>
            <a:r>
              <a:rPr lang="ru-RU" sz="2000" dirty="0" smtClean="0"/>
              <a:t>Нижний: </a:t>
            </a:r>
            <a:r>
              <a:rPr lang="ru-RU" sz="2000" b="1" dirty="0" smtClean="0"/>
              <a:t>(1)</a:t>
            </a:r>
            <a:r>
              <a:rPr lang="ru-RU" sz="2000" dirty="0" smtClean="0"/>
              <a:t> текущие издержки-плюс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ru-RU" sz="2000" b="1" dirty="0" smtClean="0"/>
              <a:t>(2)</a:t>
            </a:r>
            <a:r>
              <a:rPr lang="ru-RU" sz="2000" dirty="0" smtClean="0"/>
              <a:t> цена бездефицитного бюджета Саудовской Аравии (что выше?)</a:t>
            </a:r>
          </a:p>
          <a:p>
            <a:pPr lvl="1"/>
            <a:r>
              <a:rPr lang="ru-RU" sz="2000" dirty="0" smtClean="0"/>
              <a:t>Верхний: </a:t>
            </a:r>
            <a:r>
              <a:rPr lang="ru-RU" sz="2000" b="1" dirty="0" smtClean="0"/>
              <a:t>(1)</a:t>
            </a:r>
            <a:r>
              <a:rPr lang="ru-RU" sz="2000" dirty="0" smtClean="0"/>
              <a:t> долгосрочные предельные издержки производства  </a:t>
            </a:r>
            <a:r>
              <a:rPr lang="ru-RU" sz="2000" dirty="0"/>
              <a:t>(стоимость замещения другими видами</a:t>
            </a:r>
            <a:r>
              <a:rPr lang="ru-RU" sz="2000" dirty="0" smtClean="0"/>
              <a:t>) нетрадиционного жидкого топлива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ru-RU" sz="2000" b="1" dirty="0" smtClean="0"/>
              <a:t>(2)</a:t>
            </a:r>
            <a:r>
              <a:rPr lang="ru-RU" sz="2000" dirty="0" smtClean="0"/>
              <a:t> стоимость замещения другими энергоресурсами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ru-RU" sz="2000" b="1" dirty="0" smtClean="0"/>
              <a:t>(3)</a:t>
            </a:r>
            <a:r>
              <a:rPr lang="ru-RU" sz="2000" dirty="0" smtClean="0"/>
              <a:t> платежеспособный спрос </a:t>
            </a:r>
            <a:r>
              <a:rPr lang="en-US" sz="2000" dirty="0" smtClean="0"/>
              <a:t>(</a:t>
            </a:r>
            <a:r>
              <a:rPr lang="ru-RU" sz="2000" dirty="0" smtClean="0"/>
              <a:t>Башмаков, Ренессанс: </a:t>
            </a:r>
            <a:r>
              <a:rPr lang="en-US" sz="2000" dirty="0" smtClean="0"/>
              <a:t>&lt; </a:t>
            </a:r>
            <a:r>
              <a:rPr lang="ru-RU" sz="2000" dirty="0" smtClean="0"/>
              <a:t>5-7%?) (что ниже?)</a:t>
            </a:r>
            <a:endParaRPr lang="ru-RU" sz="2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85813"/>
          </a:xfrm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Верхние и нижние экономические пределы изменения цен на нефть: раньше и теперь?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00125" y="5857875"/>
            <a:ext cx="36433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-1357313" y="3500438"/>
            <a:ext cx="47164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71563" y="2071688"/>
            <a:ext cx="571500" cy="3571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071563" y="1285875"/>
            <a:ext cx="2857500" cy="785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1071563" y="4929187"/>
            <a:ext cx="642938" cy="5000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571750" y="4429125"/>
            <a:ext cx="1428750" cy="5000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643063" y="5072063"/>
            <a:ext cx="228600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3" name="TextBox 15"/>
          <p:cNvSpPr txBox="1">
            <a:spLocks noChangeArrowheads="1"/>
          </p:cNvSpPr>
          <p:nvPr/>
        </p:nvSpPr>
        <p:spPr bwMode="auto">
          <a:xfrm rot="-5400000">
            <a:off x="-407987" y="2908300"/>
            <a:ext cx="2043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Долл./баррель</a:t>
            </a:r>
          </a:p>
        </p:txBody>
      </p:sp>
      <p:sp>
        <p:nvSpPr>
          <p:cNvPr id="54284" name="TextBox 16"/>
          <p:cNvSpPr txBox="1">
            <a:spLocks noChangeArrowheads="1"/>
          </p:cNvSpPr>
          <p:nvPr/>
        </p:nvSpPr>
        <p:spPr bwMode="auto">
          <a:xfrm>
            <a:off x="4572000" y="542925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71938" y="1571625"/>
            <a:ext cx="642937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4071938" y="1000125"/>
            <a:ext cx="642937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Овал 23"/>
          <p:cNvSpPr/>
          <p:nvPr/>
        </p:nvSpPr>
        <p:spPr>
          <a:xfrm>
            <a:off x="4071938" y="4143375"/>
            <a:ext cx="642937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Овал 24"/>
          <p:cNvSpPr/>
          <p:nvPr/>
        </p:nvSpPr>
        <p:spPr>
          <a:xfrm>
            <a:off x="4071938" y="4857750"/>
            <a:ext cx="642937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4289" name="TextBox 18"/>
          <p:cNvSpPr txBox="1">
            <a:spLocks noChangeArrowheads="1"/>
          </p:cNvSpPr>
          <p:nvPr/>
        </p:nvSpPr>
        <p:spPr bwMode="auto">
          <a:xfrm>
            <a:off x="5214938" y="2317750"/>
            <a:ext cx="3714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2.</a:t>
            </a:r>
            <a:r>
              <a:rPr lang="ru-RU"/>
              <a:t> Предельные (замыкающие) издержки по производству альтернативного ЖТ или (что ниже)</a:t>
            </a:r>
            <a:r>
              <a:rPr lang="en-US"/>
              <a:t> </a:t>
            </a:r>
            <a:r>
              <a:rPr lang="ru-RU"/>
              <a:t>стоимость его замещения альтернативными ЭР: </a:t>
            </a:r>
            <a:r>
              <a:rPr lang="en-US" b="1"/>
              <a:t>&lt;</a:t>
            </a:r>
            <a:r>
              <a:rPr lang="ru-RU" b="1"/>
              <a:t>110-120</a:t>
            </a:r>
            <a:r>
              <a:rPr lang="en-US" b="1"/>
              <a:t> </a:t>
            </a:r>
            <a:r>
              <a:rPr lang="ru-RU" b="1"/>
              <a:t>долл./барр.</a:t>
            </a:r>
            <a:r>
              <a:rPr lang="ru-RU"/>
              <a:t> (МЭА, Каныгин, др.)</a:t>
            </a:r>
          </a:p>
        </p:txBody>
      </p:sp>
      <p:sp>
        <p:nvSpPr>
          <p:cNvPr id="54290" name="TextBox 19"/>
          <p:cNvSpPr txBox="1">
            <a:spLocks noChangeArrowheads="1"/>
          </p:cNvSpPr>
          <p:nvPr/>
        </p:nvSpPr>
        <p:spPr bwMode="auto">
          <a:xfrm>
            <a:off x="5214938" y="1004888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1.</a:t>
            </a:r>
            <a:r>
              <a:rPr lang="ru-RU"/>
              <a:t> Цена платежеспособного спроса на нефть: не выше 5-7% ВВП = </a:t>
            </a:r>
            <a:r>
              <a:rPr lang="en-US" b="1"/>
              <a:t>&lt;</a:t>
            </a:r>
            <a:r>
              <a:rPr lang="ru-RU" b="1"/>
              <a:t>140 долл./барр.</a:t>
            </a:r>
            <a:r>
              <a:rPr lang="ru-RU"/>
              <a:t> (Башмаков, МЭА, Ренессанс)</a:t>
            </a:r>
          </a:p>
        </p:txBody>
      </p:sp>
      <p:sp>
        <p:nvSpPr>
          <p:cNvPr id="54291" name="TextBox 20"/>
          <p:cNvSpPr txBox="1">
            <a:spLocks noChangeArrowheads="1"/>
          </p:cNvSpPr>
          <p:nvPr/>
        </p:nvSpPr>
        <p:spPr bwMode="auto">
          <a:xfrm>
            <a:off x="5214938" y="4148138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3.</a:t>
            </a:r>
            <a:r>
              <a:rPr lang="ru-RU"/>
              <a:t> Цена бездефицитного бюджета Саудовской Аравии: </a:t>
            </a:r>
            <a:r>
              <a:rPr lang="ru-RU" b="1"/>
              <a:t>50-90/100 долл./барр.</a:t>
            </a:r>
            <a:r>
              <a:rPr lang="ru-RU"/>
              <a:t> (ЦГЭИ)</a:t>
            </a:r>
          </a:p>
        </p:txBody>
      </p:sp>
      <p:sp>
        <p:nvSpPr>
          <p:cNvPr id="54292" name="TextBox 25"/>
          <p:cNvSpPr txBox="1">
            <a:spLocks noChangeArrowheads="1"/>
          </p:cNvSpPr>
          <p:nvPr/>
        </p:nvSpPr>
        <p:spPr bwMode="auto">
          <a:xfrm>
            <a:off x="5214938" y="5076825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4.</a:t>
            </a:r>
            <a:r>
              <a:rPr lang="ru-RU"/>
              <a:t> Текущие издержки по добыче традиционной нефти (кост-плюс): </a:t>
            </a:r>
            <a:r>
              <a:rPr lang="ru-RU" b="1"/>
              <a:t>10-40 долл./барр. </a:t>
            </a:r>
            <a:r>
              <a:rPr lang="ru-RU"/>
              <a:t>(МЭА)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643063" y="2071688"/>
            <a:ext cx="571500" cy="214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2214563" y="1785938"/>
            <a:ext cx="571500" cy="500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786063" y="1785938"/>
            <a:ext cx="1000125" cy="71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Выгнутая вправо стрелка 25"/>
          <p:cNvSpPr/>
          <p:nvPr/>
        </p:nvSpPr>
        <p:spPr>
          <a:xfrm rot="21005955">
            <a:off x="2590800" y="1143000"/>
            <a:ext cx="457200" cy="1066800"/>
          </a:xfrm>
          <a:prstGeom prst="curvedLef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10455793">
            <a:off x="3048000" y="1066800"/>
            <a:ext cx="457200" cy="1143000"/>
          </a:xfrm>
          <a:prstGeom prst="curvedRightArrow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3581400" y="2057400"/>
            <a:ext cx="484188" cy="9779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2895600" y="3581400"/>
            <a:ext cx="484188" cy="97790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609600" y="6072188"/>
            <a:ext cx="2209800" cy="612775"/>
          </a:xfrm>
          <a:prstGeom prst="wedgeRoundRectCallout">
            <a:avLst>
              <a:gd name="adj1" fmla="val -2416"/>
              <a:gd name="adj2" fmla="val -80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Рубеж 1960-х/1970-х гг.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(Ж.-М.Шевалье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1284288" y="5464175"/>
            <a:ext cx="785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Выгнутая вниз стрелка 36"/>
          <p:cNvSpPr/>
          <p:nvPr/>
        </p:nvSpPr>
        <p:spPr>
          <a:xfrm rot="19398193">
            <a:off x="2747111" y="4883065"/>
            <a:ext cx="1216152" cy="527953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5040560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Энергетические рынки и кривые </a:t>
            </a:r>
            <a:r>
              <a:rPr lang="ru-RU" sz="2800" dirty="0" err="1" smtClean="0">
                <a:latin typeface="+mj-lt"/>
              </a:rPr>
              <a:t>Хабберта</a:t>
            </a:r>
            <a:r>
              <a:rPr lang="en-US" sz="2800" dirty="0" smtClean="0">
                <a:latin typeface="+mj-lt"/>
              </a:rPr>
              <a:t> </a:t>
            </a:r>
          </a:p>
          <a:p>
            <a:r>
              <a:rPr lang="ru-RU" sz="2800" dirty="0" smtClean="0">
                <a:latin typeface="+mj-lt"/>
              </a:rPr>
              <a:t>Энергетические рынки: нарастающая краткосрочность</a:t>
            </a:r>
          </a:p>
          <a:p>
            <a:r>
              <a:rPr lang="ru-RU" sz="2800" dirty="0" smtClean="0">
                <a:latin typeface="+mj-lt"/>
              </a:rPr>
              <a:t>Рынок нефти: пять этапов эволюции с 1928 г. 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2000-</a:t>
            </a:r>
            <a:r>
              <a:rPr lang="ru-RU" sz="2800" dirty="0" smtClean="0">
                <a:latin typeface="+mj-lt"/>
              </a:rPr>
              <a:t>е</a:t>
            </a:r>
            <a:r>
              <a:rPr lang="en-US" sz="2800" dirty="0" smtClean="0">
                <a:latin typeface="+mj-lt"/>
              </a:rPr>
              <a:t>: </a:t>
            </a:r>
            <a:r>
              <a:rPr lang="ru-RU" sz="2800" dirty="0" smtClean="0">
                <a:latin typeface="+mj-lt"/>
              </a:rPr>
              <a:t>особенности нового этапа 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Экономические границы ценового коридора</a:t>
            </a:r>
            <a:endParaRPr lang="ru-RU" sz="2800" dirty="0" smtClean="0">
              <a:latin typeface="+mj-lt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Роль некоторых участников рынка нефти: Саудовская Аравия, США, Россия</a:t>
            </a: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EFBF9-B627-4741-B281-36719889C09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76200"/>
            <a:ext cx="9286908" cy="832520"/>
          </a:xfrm>
        </p:spPr>
        <p:txBody>
          <a:bodyPr/>
          <a:lstStyle/>
          <a:p>
            <a:r>
              <a:rPr lang="ru-RU" sz="1900" b="1" dirty="0" smtClean="0">
                <a:solidFill>
                  <a:schemeClr val="tx1"/>
                </a:solidFill>
                <a:latin typeface="Verdana" pitchFamily="34" charset="0"/>
              </a:rPr>
              <a:t>«Разрушения» и «заживления» мировой системы нефтяных фьючерсов/биржевых сырьевых товаров: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Verdana" pitchFamily="34" charset="0"/>
              </a:rPr>
              <a:t>роль США</a:t>
            </a:r>
            <a:r>
              <a:rPr lang="en-US" sz="1900" b="1" dirty="0" smtClean="0">
                <a:solidFill>
                  <a:schemeClr val="tx1"/>
                </a:solidFill>
                <a:latin typeface="Verdana" pitchFamily="34" charset="0"/>
              </a:rPr>
              <a:t>  </a:t>
            </a:r>
            <a:endParaRPr lang="ru-RU" sz="19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78892"/>
            <a:ext cx="8610600" cy="5286412"/>
          </a:xfrm>
        </p:spPr>
        <p:txBody>
          <a:bodyPr/>
          <a:lstStyle/>
          <a:p>
            <a:r>
              <a:rPr lang="ru-RU" sz="2400" u="sng" dirty="0" smtClean="0"/>
              <a:t>«</a:t>
            </a:r>
            <a:r>
              <a:rPr lang="ru-RU" sz="2400" b="1" i="1" u="sng" dirty="0" smtClean="0">
                <a:solidFill>
                  <a:srgbClr val="FF0000"/>
                </a:solidFill>
              </a:rPr>
              <a:t>Разрушающая</a:t>
            </a:r>
            <a:r>
              <a:rPr lang="ru-RU" sz="2400" u="sng" dirty="0" smtClean="0"/>
              <a:t>» роль США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в прошлом</a:t>
            </a:r>
            <a:r>
              <a:rPr lang="ru-RU" sz="2400" u="sng" dirty="0" smtClean="0"/>
              <a:t>: </a:t>
            </a:r>
            <a:endParaRPr lang="en-US" sz="2400" u="sng" dirty="0" smtClean="0"/>
          </a:p>
          <a:p>
            <a:pPr lvl="1"/>
            <a:r>
              <a:rPr lang="ru-RU" sz="2200" dirty="0" smtClean="0"/>
              <a:t>Отмена закона </a:t>
            </a:r>
            <a:r>
              <a:rPr lang="ru-RU" sz="2200" dirty="0" err="1" smtClean="0"/>
              <a:t>Гласса-Стигалла</a:t>
            </a:r>
            <a:r>
              <a:rPr lang="ru-RU" sz="2200" dirty="0" smtClean="0"/>
              <a:t> (1999)</a:t>
            </a:r>
            <a:r>
              <a:rPr lang="en-US" sz="2200" dirty="0" smtClean="0"/>
              <a:t> (</a:t>
            </a:r>
            <a:r>
              <a:rPr lang="ru-RU" sz="2200" dirty="0" err="1" smtClean="0"/>
              <a:t>комм.банки</a:t>
            </a:r>
            <a:r>
              <a:rPr lang="ru-RU" sz="2200" dirty="0" smtClean="0"/>
              <a:t>)</a:t>
            </a:r>
          </a:p>
          <a:p>
            <a:pPr lvl="1"/>
            <a:r>
              <a:rPr lang="en-US" sz="2200" dirty="0" smtClean="0"/>
              <a:t>Commodities Futures Modernization Act (CFMA) </a:t>
            </a:r>
            <a:r>
              <a:rPr lang="ru-RU" sz="2200" dirty="0" smtClean="0"/>
              <a:t>(закон о модернизации сырьевых фьючерсов) (</a:t>
            </a:r>
            <a:r>
              <a:rPr lang="en-US" sz="2200" dirty="0" smtClean="0"/>
              <a:t>2000</a:t>
            </a:r>
            <a:r>
              <a:rPr lang="ru-RU" sz="2200" dirty="0" smtClean="0"/>
              <a:t>) (</a:t>
            </a:r>
            <a:r>
              <a:rPr lang="ru-RU" sz="2200" dirty="0" err="1" smtClean="0"/>
              <a:t>институт.инв-ры</a:t>
            </a:r>
            <a:r>
              <a:rPr lang="ru-RU" sz="2200" dirty="0" smtClean="0"/>
              <a:t>)</a:t>
            </a:r>
            <a:endParaRPr lang="en-US" sz="2200" dirty="0" smtClean="0"/>
          </a:p>
          <a:p>
            <a:pPr lvl="1"/>
            <a:r>
              <a:rPr lang="en-US" sz="2200" dirty="0" smtClean="0"/>
              <a:t>CFMA </a:t>
            </a:r>
            <a:r>
              <a:rPr lang="ru-RU" sz="2200" dirty="0" smtClean="0"/>
              <a:t>вывел сделки с сырьевыми фьючерсами из-под контроля </a:t>
            </a:r>
            <a:r>
              <a:rPr lang="en-US" sz="2200" dirty="0" smtClean="0"/>
              <a:t>CFTC =&gt; </a:t>
            </a:r>
            <a:r>
              <a:rPr lang="ru-RU" sz="2200" dirty="0" smtClean="0"/>
              <a:t>снизил до минимума регуляторный надзор за слишком рискованными операциями компаний</a:t>
            </a:r>
            <a:endParaRPr lang="en-US" sz="2200" dirty="0" smtClean="0"/>
          </a:p>
          <a:p>
            <a:r>
              <a:rPr lang="ru-RU" sz="2400" u="sng" dirty="0" smtClean="0"/>
              <a:t>Ожидаемая «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заживляющая</a:t>
            </a:r>
            <a:r>
              <a:rPr lang="ru-RU" sz="2400" u="sng" dirty="0" smtClean="0"/>
              <a:t>» роль США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в будущем</a:t>
            </a:r>
            <a:r>
              <a:rPr lang="en-US" sz="2400" u="sng" dirty="0" smtClean="0"/>
              <a:t>: </a:t>
            </a:r>
          </a:p>
          <a:p>
            <a:pPr lvl="1"/>
            <a:r>
              <a:rPr lang="en-US" sz="2200" dirty="0" smtClean="0"/>
              <a:t>Wall Street Transparency and Accountability Act </a:t>
            </a:r>
            <a:r>
              <a:rPr lang="ru-RU" sz="2200" dirty="0" smtClean="0"/>
              <a:t>(закон о прозрачности и подотчетности операций на Уолл-Стрит) </a:t>
            </a:r>
            <a:r>
              <a:rPr lang="en-US" sz="2200" dirty="0" smtClean="0"/>
              <a:t>(Dodd-Frank Act) (</a:t>
            </a:r>
            <a:r>
              <a:rPr lang="ru-RU" sz="2200" dirty="0" smtClean="0"/>
              <a:t>закон </a:t>
            </a:r>
            <a:r>
              <a:rPr lang="ru-RU" sz="2200" dirty="0" err="1" smtClean="0"/>
              <a:t>Додда-Франка</a:t>
            </a:r>
            <a:r>
              <a:rPr lang="ru-RU" sz="2200" dirty="0" smtClean="0"/>
              <a:t>, принят Конгрессом США</a:t>
            </a:r>
            <a:r>
              <a:rPr lang="en-US" sz="2200" dirty="0" smtClean="0"/>
              <a:t> 21</a:t>
            </a:r>
            <a:r>
              <a:rPr lang="ru-RU" sz="2200" dirty="0" smtClean="0"/>
              <a:t>.07.</a:t>
            </a:r>
            <a:r>
              <a:rPr lang="en-US" sz="2200" dirty="0" smtClean="0"/>
              <a:t>2010; </a:t>
            </a:r>
            <a:r>
              <a:rPr lang="ru-RU" sz="2200" dirty="0" smtClean="0"/>
              <a:t>вступил в силу</a:t>
            </a:r>
            <a:r>
              <a:rPr lang="en-US" sz="2200" dirty="0" smtClean="0"/>
              <a:t> 14</a:t>
            </a:r>
            <a:r>
              <a:rPr lang="ru-RU" sz="2200" dirty="0" smtClean="0"/>
              <a:t>.07.</a:t>
            </a:r>
            <a:r>
              <a:rPr lang="en-US" sz="2200" dirty="0" smtClean="0"/>
              <a:t>2011)</a:t>
            </a:r>
          </a:p>
          <a:p>
            <a:pPr lvl="1"/>
            <a:r>
              <a:rPr lang="ru-RU" sz="2200" dirty="0" smtClean="0"/>
              <a:t>закон </a:t>
            </a:r>
            <a:r>
              <a:rPr lang="ru-RU" sz="2200" dirty="0" err="1" smtClean="0"/>
              <a:t>Додда-Франка</a:t>
            </a:r>
            <a:r>
              <a:rPr lang="ru-RU" sz="2200" dirty="0" smtClean="0"/>
              <a:t> эффективно заменяет </a:t>
            </a:r>
            <a:r>
              <a:rPr lang="en-US" sz="2200" dirty="0" smtClean="0"/>
              <a:t>CFMA </a:t>
            </a:r>
            <a:r>
              <a:rPr lang="ru-RU" sz="2200" dirty="0" smtClean="0"/>
              <a:t>и делает незаконным для производителей</a:t>
            </a:r>
            <a:r>
              <a:rPr lang="en-US" sz="2200" dirty="0" smtClean="0"/>
              <a:t> </a:t>
            </a:r>
            <a:r>
              <a:rPr lang="ru-RU" sz="2200" dirty="0" smtClean="0"/>
              <a:t>ведение торговых операций вне грядущих и ужесточающихся правил</a:t>
            </a:r>
            <a:r>
              <a:rPr lang="en-US" sz="2200" dirty="0" smtClean="0"/>
              <a:t> CFTC</a:t>
            </a:r>
          </a:p>
          <a:p>
            <a:pPr lvl="1"/>
            <a:endParaRPr lang="ru-RU" sz="24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3400" y="6553200"/>
            <a:ext cx="8077200" cy="304800"/>
          </a:xfrm>
        </p:spPr>
        <p:txBody>
          <a:bodyPr/>
          <a:lstStyle/>
          <a:p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40A82-D7B7-45D0-81C4-34935CDD203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07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Саудовская Аравия и США - две страны,  реально влияющие сегодня на мировой нефтяной рынок</a:t>
            </a:r>
            <a:endParaRPr lang="ru-RU" sz="2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71546"/>
            <a:ext cx="8640960" cy="54292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Саудовская Аравия </a:t>
            </a:r>
            <a:r>
              <a:rPr lang="ru-RU" b="1" dirty="0" smtClean="0">
                <a:solidFill>
                  <a:srgbClr val="336699"/>
                </a:solidFill>
              </a:rPr>
              <a:t>(рынок физической нефти): </a:t>
            </a:r>
          </a:p>
          <a:p>
            <a:pPr lvl="1"/>
            <a:r>
              <a:rPr lang="ru-RU" dirty="0" smtClean="0"/>
              <a:t>уровень добычи +</a:t>
            </a:r>
          </a:p>
          <a:p>
            <a:pPr lvl="1"/>
            <a:r>
              <a:rPr lang="ru-RU" dirty="0" smtClean="0"/>
              <a:t>уровень резервных мощностей +</a:t>
            </a:r>
          </a:p>
          <a:p>
            <a:pPr lvl="1"/>
            <a:r>
              <a:rPr lang="ru-RU" dirty="0" smtClean="0"/>
              <a:t>т.н. «справедливая цена на нефть» = </a:t>
            </a:r>
            <a:r>
              <a:rPr lang="ru-RU" dirty="0" err="1" smtClean="0"/>
              <a:t>фактич</a:t>
            </a:r>
            <a:r>
              <a:rPr lang="ru-RU" dirty="0" smtClean="0"/>
              <a:t>. цена нефти бездефицитного бюджета Саудовской Аравии </a:t>
            </a:r>
          </a:p>
          <a:p>
            <a:r>
              <a:rPr lang="ru-RU" b="1" dirty="0" smtClean="0">
                <a:solidFill>
                  <a:srgbClr val="FF6600"/>
                </a:solidFill>
              </a:rPr>
              <a:t>США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336699"/>
                </a:solidFill>
              </a:rPr>
              <a:t>(рынок бумажной нефти):</a:t>
            </a:r>
          </a:p>
          <a:p>
            <a:pPr lvl="1"/>
            <a:r>
              <a:rPr lang="ru-RU" dirty="0" smtClean="0"/>
              <a:t>Роль США в мировой экономике и глобальной валютно-финансовой системе</a:t>
            </a:r>
          </a:p>
          <a:p>
            <a:pPr lvl="1"/>
            <a:r>
              <a:rPr lang="ru-RU" dirty="0" smtClean="0"/>
              <a:t>объем финансовых нефтяных </a:t>
            </a:r>
            <a:r>
              <a:rPr lang="ru-RU" dirty="0" err="1" smtClean="0"/>
              <a:t>деривативов</a:t>
            </a:r>
            <a:r>
              <a:rPr lang="ru-RU" dirty="0" smtClean="0"/>
              <a:t> (95% под контролем 5 крупнейших </a:t>
            </a:r>
            <a:r>
              <a:rPr lang="ru-RU" dirty="0" err="1" smtClean="0"/>
              <a:t>инвестбанков</a:t>
            </a:r>
            <a:r>
              <a:rPr lang="ru-RU" dirty="0" smtClean="0"/>
              <a:t> США (ИМЭМО)) +</a:t>
            </a:r>
          </a:p>
          <a:p>
            <a:pPr lvl="1"/>
            <a:r>
              <a:rPr lang="ru-RU" dirty="0" smtClean="0"/>
              <a:t>ценообразование на нефть  в долларах (на рынке физической и бумажной нефти) + </a:t>
            </a:r>
          </a:p>
          <a:p>
            <a:pPr lvl="1"/>
            <a:r>
              <a:rPr lang="ru-RU" dirty="0" smtClean="0"/>
              <a:t>эмиссия доллара (ФРС США) + </a:t>
            </a:r>
          </a:p>
          <a:p>
            <a:pPr lvl="1"/>
            <a:r>
              <a:rPr lang="ru-RU" dirty="0" err="1" smtClean="0"/>
              <a:t>рециклирование</a:t>
            </a:r>
            <a:r>
              <a:rPr lang="ru-RU" dirty="0" smtClean="0"/>
              <a:t> нефтедолларов (2 типа – см. </a:t>
            </a:r>
            <a:r>
              <a:rPr lang="ru-RU" dirty="0" err="1" smtClean="0"/>
              <a:t>след.слайд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В итоге: США как импортер на рынке физической нефти сегодня в период высоких цен теряют меньше, чем зарабатывают на рынке бумажной нефти </a:t>
            </a:r>
            <a:r>
              <a:rPr lang="en-US" dirty="0" smtClean="0"/>
              <a:t>(</a:t>
            </a:r>
            <a:r>
              <a:rPr lang="ru-RU" dirty="0" smtClean="0"/>
              <a:t>ИМЭМО)</a:t>
            </a:r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0034" y="6492899"/>
            <a:ext cx="8215370" cy="365125"/>
          </a:xfrm>
        </p:spPr>
        <p:txBody>
          <a:bodyPr/>
          <a:lstStyle/>
          <a:p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Два механизма </a:t>
            </a:r>
            <a:r>
              <a:rPr lang="ru-RU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рециклирования</a:t>
            </a:r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нефтедолларов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62000"/>
            <a:ext cx="8153400" cy="5105400"/>
          </a:xfrm>
        </p:spPr>
        <p:txBody>
          <a:bodyPr/>
          <a:lstStyle/>
          <a:p>
            <a:r>
              <a:rPr lang="ru-RU" sz="2800" dirty="0" smtClean="0"/>
              <a:t>Период высоких цен 1970-х/1980-х гг.:</a:t>
            </a:r>
          </a:p>
          <a:p>
            <a:pPr lvl="1"/>
            <a:r>
              <a:rPr lang="ru-RU" sz="2400" dirty="0" err="1" smtClean="0"/>
              <a:t>Рециклирование</a:t>
            </a:r>
            <a:r>
              <a:rPr lang="ru-RU" sz="2400" dirty="0" smtClean="0"/>
              <a:t> преимущественно в материальную сферу =</a:t>
            </a:r>
            <a:r>
              <a:rPr lang="en-US" sz="2400" dirty="0" smtClean="0"/>
              <a:t>&gt; </a:t>
            </a:r>
            <a:r>
              <a:rPr lang="ru-RU" sz="2400" dirty="0" smtClean="0"/>
              <a:t>преимущественно закупка странами-экспортерами производственных и потребительских товаров в промышленно-развитых странах =</a:t>
            </a:r>
            <a:r>
              <a:rPr lang="en-US" sz="2400" dirty="0" smtClean="0"/>
              <a:t>&gt; </a:t>
            </a:r>
            <a:r>
              <a:rPr lang="ru-RU" sz="2400" dirty="0" smtClean="0"/>
              <a:t>стимулирование (поддержка)  экспортными доходами стран-экспортеров  материального производства в промышленно развитых странах</a:t>
            </a:r>
          </a:p>
          <a:p>
            <a:r>
              <a:rPr lang="ru-RU" sz="2800" dirty="0" smtClean="0"/>
              <a:t>Период высоких цен 2000-х/2010-х гг.</a:t>
            </a:r>
          </a:p>
          <a:p>
            <a:pPr lvl="1"/>
            <a:r>
              <a:rPr lang="ru-RU" sz="2400" dirty="0" err="1" smtClean="0"/>
              <a:t>Рециклирование</a:t>
            </a:r>
            <a:r>
              <a:rPr lang="ru-RU" sz="2400" dirty="0" smtClean="0"/>
              <a:t> в финансовую сферу =</a:t>
            </a:r>
            <a:r>
              <a:rPr lang="en-US" sz="2400" dirty="0" smtClean="0"/>
              <a:t>&gt;</a:t>
            </a:r>
            <a:r>
              <a:rPr lang="ru-RU" sz="2400" dirty="0" smtClean="0"/>
              <a:t> преимущественно финансовые вложения странами-экспортерами своих экспортных доходов в финансовую систему промышленно-развитых стран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3992"/>
            <a:ext cx="9144000" cy="692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США на мировом рынке нефти: что дальше</a:t>
            </a:r>
            <a:r>
              <a:rPr lang="en-US" sz="2400" b="1" dirty="0" smtClean="0">
                <a:solidFill>
                  <a:srgbClr val="33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ru-RU" sz="2400" b="1" dirty="0">
              <a:solidFill>
                <a:srgbClr val="33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429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США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336699"/>
                </a:solidFill>
              </a:rPr>
              <a:t>(усиление позиций на рынке физической нефти):</a:t>
            </a:r>
            <a:endParaRPr lang="ru-RU" b="1" dirty="0">
              <a:solidFill>
                <a:srgbClr val="336699"/>
              </a:solidFill>
            </a:endParaRPr>
          </a:p>
          <a:p>
            <a:pPr lvl="1"/>
            <a:r>
              <a:rPr lang="ru-RU" dirty="0" smtClean="0"/>
              <a:t>Сокращение импорта нефти</a:t>
            </a:r>
            <a:endParaRPr lang="en-US" dirty="0"/>
          </a:p>
          <a:p>
            <a:pPr lvl="1"/>
            <a:r>
              <a:rPr lang="ru-RU" dirty="0" smtClean="0"/>
              <a:t>Рост экспорта нефтепродуктов</a:t>
            </a:r>
          </a:p>
          <a:p>
            <a:pPr lvl="1"/>
            <a:r>
              <a:rPr lang="ru-RU" dirty="0" smtClean="0"/>
              <a:t>От сланцевой революции (газ) к сланцевой революции (нефть) = те же технологии в той же институциональной среде, но на рынке с более высокой монетизацией, без возможности столь же широкомасштабного повторения за пределами США</a:t>
            </a:r>
            <a:endParaRPr lang="en-US" dirty="0" smtClean="0"/>
          </a:p>
          <a:p>
            <a:pPr lvl="1"/>
            <a:r>
              <a:rPr lang="ru-RU" dirty="0" smtClean="0"/>
              <a:t>США: импортер газа =</a:t>
            </a:r>
            <a:r>
              <a:rPr lang="en-US" dirty="0" smtClean="0"/>
              <a:t>&gt; </a:t>
            </a:r>
            <a:r>
              <a:rPr lang="ru-RU" dirty="0" smtClean="0"/>
              <a:t>экспортер СПГ =</a:t>
            </a:r>
            <a:r>
              <a:rPr lang="en-US" dirty="0" smtClean="0"/>
              <a:t>&gt; </a:t>
            </a:r>
            <a:r>
              <a:rPr lang="ru-RU" dirty="0" smtClean="0"/>
              <a:t> экспортер нефти? </a:t>
            </a:r>
          </a:p>
          <a:p>
            <a:r>
              <a:rPr lang="ru-RU" b="1" dirty="0" smtClean="0">
                <a:solidFill>
                  <a:srgbClr val="FF6600"/>
                </a:solidFill>
              </a:rPr>
              <a:t>Не наблюдаем ли мы сегодня формирование ун</a:t>
            </a:r>
            <a:r>
              <a:rPr lang="ru-RU" b="1" dirty="0">
                <a:solidFill>
                  <a:srgbClr val="FF6600"/>
                </a:solidFill>
              </a:rPr>
              <a:t>и</a:t>
            </a:r>
            <a:r>
              <a:rPr lang="ru-RU" b="1" dirty="0" smtClean="0">
                <a:solidFill>
                  <a:srgbClr val="FF6600"/>
                </a:solidFill>
              </a:rPr>
              <a:t>полярного нефтяного мира в рамках двухсегментной его модели</a:t>
            </a:r>
            <a:r>
              <a:rPr lang="en-US" b="1" dirty="0" smtClean="0">
                <a:solidFill>
                  <a:srgbClr val="FF6600"/>
                </a:solidFill>
              </a:rPr>
              <a:t>? </a:t>
            </a:r>
          </a:p>
          <a:p>
            <a:pPr lvl="1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0034" y="6492899"/>
            <a:ext cx="8215370" cy="365125"/>
          </a:xfrm>
        </p:spPr>
        <p:txBody>
          <a:bodyPr/>
          <a:lstStyle/>
          <a:p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R Fig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928671"/>
            <a:ext cx="7215238" cy="5286412"/>
          </a:xfr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15404" cy="882633"/>
          </a:xfrm>
          <a:noFill/>
        </p:spPr>
        <p:txBody>
          <a:bodyPr/>
          <a:lstStyle/>
          <a:p>
            <a:pPr eaLnBrk="1" hangingPunct="1">
              <a:tabLst>
                <a:tab pos="1376363" algn="l"/>
              </a:tabLst>
            </a:pPr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Эволюция рынков нефти и газа:</a:t>
            </a:r>
            <a:r>
              <a:rPr lang="en-US" sz="2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менее к более конкурентной среде (экономическая интерпретация «кривых </a:t>
            </a:r>
            <a:r>
              <a:rPr lang="ru-RU" sz="2000" b="1" dirty="0" err="1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Хабберта</a:t>
            </a:r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») </a:t>
            </a:r>
            <a:endParaRPr lang="en-US" sz="2000" b="1" dirty="0" smtClean="0">
              <a:solidFill>
                <a:srgbClr val="00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47800" y="6142038"/>
            <a:ext cx="76200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endParaRPr lang="ru-RU" sz="1400" b="1" i="1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143636" y="857232"/>
            <a:ext cx="2857520" cy="1928826"/>
          </a:xfrm>
          <a:prstGeom prst="wedgeRectCallout">
            <a:avLst>
              <a:gd name="adj1" fmla="val -74536"/>
              <a:gd name="adj2" fmla="val -7686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Глубокие горизонты, глубоководный шельф, Арктика, сланцевый газ, метан угольных пластов, </a:t>
            </a:r>
            <a:r>
              <a:rPr lang="ru-RU" dirty="0" err="1" smtClean="0">
                <a:solidFill>
                  <a:schemeClr val="tx1"/>
                </a:solidFill>
              </a:rPr>
              <a:t>биогаз</a:t>
            </a:r>
            <a:r>
              <a:rPr lang="ru-RU" dirty="0" smtClean="0">
                <a:solidFill>
                  <a:schemeClr val="tx1"/>
                </a:solidFill>
              </a:rPr>
              <a:t>, низконапорный газ, </a:t>
            </a:r>
            <a:r>
              <a:rPr lang="ru-RU" dirty="0" err="1" smtClean="0">
                <a:solidFill>
                  <a:schemeClr val="tx1"/>
                </a:solidFill>
              </a:rPr>
              <a:t>газогидраты</a:t>
            </a:r>
            <a:r>
              <a:rPr lang="ru-RU" dirty="0" smtClean="0">
                <a:solidFill>
                  <a:schemeClr val="tx1"/>
                </a:solidFill>
              </a:rPr>
              <a:t>, ...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643702" y="3164338"/>
            <a:ext cx="2357423" cy="2928958"/>
          </a:xfrm>
          <a:prstGeom prst="wedgeRectCallout">
            <a:avLst>
              <a:gd name="adj1" fmla="val -168818"/>
              <a:gd name="adj2" fmla="val -7441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Глубокие горизонты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глубоководный шельф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Арктика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тяжелая нефть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сланцевая нефть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битуминозные песчаники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«газ в жидкость», «уголь в жидкость», «биомасса в жидкость», 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856693" y="2143116"/>
            <a:ext cx="1429554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501356" y="1570818"/>
            <a:ext cx="100013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2143108" y="1071546"/>
            <a:ext cx="285752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071670" y="1285860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928670"/>
            <a:ext cx="207170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+ (2+) </a:t>
            </a:r>
            <a:r>
              <a:rPr lang="ru-RU" b="1" i="1" dirty="0" err="1" smtClean="0"/>
              <a:t>инвести-ционных</a:t>
            </a:r>
            <a:r>
              <a:rPr lang="ru-RU" b="1" i="1" dirty="0" smtClean="0"/>
              <a:t> цикла? </a:t>
            </a:r>
            <a:endParaRPr lang="ru-RU" b="1" i="1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83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Россия на мировом нефтяном рынке</a:t>
            </a:r>
            <a:endParaRPr lang="ru-RU" sz="2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607223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Вчера: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6600"/>
                </a:solidFill>
              </a:rPr>
              <a:t>СССР</a:t>
            </a:r>
            <a:r>
              <a:rPr lang="ru-RU" dirty="0" smtClean="0">
                <a:solidFill>
                  <a:srgbClr val="FF6600"/>
                </a:solidFill>
              </a:rPr>
              <a:t> на этапах рынка «физической нефти»  (этапы 2-3): </a:t>
            </a:r>
          </a:p>
          <a:p>
            <a:pPr lvl="1"/>
            <a:r>
              <a:rPr lang="ru-RU" dirty="0" smtClean="0"/>
              <a:t>Уровень добычи СССР не играл  существенной роли в определении мировой нефтяной конъюнктуры  =</a:t>
            </a:r>
            <a:r>
              <a:rPr lang="en-US" dirty="0" smtClean="0"/>
              <a:t>&gt; </a:t>
            </a:r>
            <a:r>
              <a:rPr lang="ru-RU" dirty="0" smtClean="0"/>
              <a:t>СССР - «</a:t>
            </a:r>
            <a:r>
              <a:rPr lang="en-US" dirty="0" smtClean="0"/>
              <a:t>price-taker</a:t>
            </a:r>
            <a:r>
              <a:rPr lang="ru-RU" dirty="0" smtClean="0"/>
              <a:t>», а не «</a:t>
            </a:r>
            <a:r>
              <a:rPr lang="en-US" dirty="0" smtClean="0"/>
              <a:t>price-maker</a:t>
            </a:r>
            <a:r>
              <a:rPr lang="ru-RU" dirty="0" smtClean="0"/>
              <a:t>»:</a:t>
            </a:r>
          </a:p>
          <a:p>
            <a:pPr lvl="2"/>
            <a:r>
              <a:rPr lang="ru-RU" sz="2900" dirty="0" smtClean="0"/>
              <a:t>география - вдали от мировых центров потребления, </a:t>
            </a:r>
          </a:p>
          <a:p>
            <a:pPr lvl="2"/>
            <a:r>
              <a:rPr lang="ru-RU" sz="2900" dirty="0" smtClean="0"/>
              <a:t>высокий уровень издержек, </a:t>
            </a:r>
          </a:p>
          <a:p>
            <a:pPr lvl="2"/>
            <a:r>
              <a:rPr lang="ru-RU" sz="2900" dirty="0" smtClean="0"/>
              <a:t>нет резервов мощностей, а в случае их наличия – нет экономических возможностей для конъюнктурного </a:t>
            </a:r>
            <a:r>
              <a:rPr lang="ru-RU" sz="2900" dirty="0" err="1" smtClean="0"/>
              <a:t>ценообразующего</a:t>
            </a:r>
            <a:r>
              <a:rPr lang="ru-RU" sz="2900" dirty="0" smtClean="0"/>
              <a:t> маневра ими</a:t>
            </a:r>
          </a:p>
          <a:p>
            <a:r>
              <a:rPr lang="ru-RU" b="1" dirty="0" smtClean="0"/>
              <a:t>Сегодня:</a:t>
            </a:r>
            <a:r>
              <a:rPr lang="ru-RU" b="1" dirty="0" smtClean="0">
                <a:solidFill>
                  <a:srgbClr val="336699"/>
                </a:solidFill>
              </a:rPr>
              <a:t> </a:t>
            </a:r>
            <a:r>
              <a:rPr lang="ru-RU" b="1" dirty="0" smtClean="0">
                <a:solidFill>
                  <a:srgbClr val="FF6600"/>
                </a:solidFill>
              </a:rPr>
              <a:t>Россия</a:t>
            </a:r>
            <a:r>
              <a:rPr lang="ru-RU" dirty="0" smtClean="0">
                <a:solidFill>
                  <a:srgbClr val="FF6600"/>
                </a:solidFill>
              </a:rPr>
              <a:t> на этапах рынка «бумажной нефти» (этапы 4-5):</a:t>
            </a:r>
          </a:p>
          <a:p>
            <a:pPr lvl="1"/>
            <a:r>
              <a:rPr lang="ru-RU" dirty="0" smtClean="0"/>
              <a:t>уровень добычи России не играет существенной роли в определении мировой нефтяной конъюнктуры  =</a:t>
            </a:r>
            <a:r>
              <a:rPr lang="en-US" dirty="0" smtClean="0"/>
              <a:t>&gt; </a:t>
            </a:r>
            <a:r>
              <a:rPr lang="ru-RU" dirty="0" smtClean="0"/>
              <a:t>Россия - «</a:t>
            </a:r>
            <a:r>
              <a:rPr lang="en-US" dirty="0" smtClean="0"/>
              <a:t>price-taker</a:t>
            </a:r>
            <a:r>
              <a:rPr lang="ru-RU" dirty="0" smtClean="0"/>
              <a:t>», а не «</a:t>
            </a:r>
            <a:r>
              <a:rPr lang="en-US" dirty="0" smtClean="0"/>
              <a:t>price-maker</a:t>
            </a:r>
            <a:r>
              <a:rPr lang="ru-RU" dirty="0" smtClean="0"/>
              <a:t>»</a:t>
            </a:r>
            <a:r>
              <a:rPr lang="en-US" dirty="0" smtClean="0"/>
              <a:t> =&gt;</a:t>
            </a:r>
            <a:r>
              <a:rPr lang="ru-RU" dirty="0" smtClean="0"/>
              <a:t> </a:t>
            </a:r>
            <a:r>
              <a:rPr lang="ru-RU" i="1" dirty="0" smtClean="0"/>
              <a:t>положение относительно ухудшилось по сравнению с этапами 2-3</a:t>
            </a:r>
            <a:r>
              <a:rPr lang="ru-RU" dirty="0" smtClean="0"/>
              <a:t> =</a:t>
            </a:r>
            <a:r>
              <a:rPr lang="en-US" dirty="0" smtClean="0"/>
              <a:t>&gt; </a:t>
            </a:r>
            <a:r>
              <a:rPr lang="ru-RU" dirty="0" smtClean="0"/>
              <a:t>не является (не может быть) «энергетической сверхдержавой»:</a:t>
            </a:r>
          </a:p>
          <a:p>
            <a:pPr lvl="2"/>
            <a:r>
              <a:rPr lang="ru-RU" sz="2900" dirty="0" smtClean="0"/>
              <a:t>Те же факторы, что и для СССР (география, издержки, резервные мощности), плюс неразвитость отечественного финансового рынка:</a:t>
            </a:r>
          </a:p>
          <a:p>
            <a:pPr lvl="3"/>
            <a:r>
              <a:rPr lang="ru-RU" sz="2900" dirty="0" smtClean="0"/>
              <a:t>Россия практически не представлена на рынке нефтяных финансовых </a:t>
            </a:r>
            <a:r>
              <a:rPr lang="ru-RU" sz="2900" dirty="0" err="1" smtClean="0"/>
              <a:t>деривативов</a:t>
            </a:r>
            <a:r>
              <a:rPr lang="ru-RU" sz="2900" dirty="0" smtClean="0"/>
              <a:t> (?) =</a:t>
            </a:r>
            <a:r>
              <a:rPr lang="en-US" sz="2900" dirty="0" smtClean="0"/>
              <a:t>&gt; </a:t>
            </a:r>
            <a:r>
              <a:rPr lang="ru-RU" sz="2900" dirty="0" smtClean="0"/>
              <a:t>может ли играть заметную роль на нем в силу уровня развития отечественного финансового рынка ?</a:t>
            </a:r>
          </a:p>
          <a:p>
            <a:pPr lvl="3"/>
            <a:r>
              <a:rPr lang="ru-RU" sz="2900" dirty="0" smtClean="0"/>
              <a:t>Отсутствие отечественного биржевого нефтяного рынка (монополизация физического нефтяного рынка + неразвитость финансового рынка + отсутствие «банка качества» нефти + …)</a:t>
            </a:r>
          </a:p>
          <a:p>
            <a:pPr lvl="3"/>
            <a:r>
              <a:rPr lang="ru-RU" sz="2900" dirty="0" smtClean="0"/>
              <a:t>Последовательность действий: сначала финансовая система – потом биржевая торговля (опыт мирового рынка нефти)</a:t>
            </a:r>
          </a:p>
          <a:p>
            <a:pPr lvl="3"/>
            <a:r>
              <a:rPr lang="ru-RU" sz="2900" dirty="0" smtClean="0"/>
              <a:t>Может ли российская нефть быть международным биржевым маркером (хотя бы региональным </a:t>
            </a:r>
            <a:r>
              <a:rPr lang="ru-RU" sz="2900" dirty="0" err="1" smtClean="0"/>
              <a:t>Брентом</a:t>
            </a:r>
            <a:r>
              <a:rPr lang="ru-RU" sz="2900" dirty="0" smtClean="0"/>
              <a:t>) ?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597666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Благодарю за внимание</a:t>
            </a:r>
            <a:r>
              <a:rPr lang="en-US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r>
              <a:rPr lang="ru-RU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b="1" dirty="0" smtClean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www.konoplyanik.ru</a:t>
            </a:r>
            <a:br>
              <a:rPr lang="en-US" sz="3200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andrey@konoplyanik.ru</a:t>
            </a:r>
            <a:r>
              <a:rPr lang="ru-RU" sz="3200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solidFill>
                  <a:srgbClr val="FF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a.konoplyanik@gazpromexport.com</a:t>
            </a:r>
            <a:endParaRPr lang="ru-RU" sz="3200" b="1" dirty="0">
              <a:solidFill>
                <a:srgbClr val="FF99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671517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-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</a:rPr>
              <a:t>Эволюция рынков нефти и газа: соотношение стадий развития, контрактных структур и механизмов </a:t>
            </a:r>
            <a:r>
              <a:rPr lang="ru-RU" sz="2000" b="1" dirty="0" err="1" smtClean="0">
                <a:solidFill>
                  <a:srgbClr val="006699"/>
                </a:solidFill>
                <a:latin typeface="Verdana" pitchFamily="34" charset="0"/>
              </a:rPr>
              <a:t>цено</a:t>
            </a:r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</a:rPr>
              <a:t>-образования </a:t>
            </a:r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</a:rPr>
              <a:t>на восходящей ветви «кривой </a:t>
            </a:r>
            <a:r>
              <a:rPr lang="ru-RU" sz="2000" b="1" dirty="0" err="1" smtClean="0">
                <a:solidFill>
                  <a:srgbClr val="006699"/>
                </a:solidFill>
                <a:latin typeface="Verdana" pitchFamily="34" charset="0"/>
              </a:rPr>
              <a:t>Хабберта</a:t>
            </a:r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</a:rPr>
              <a:t>» (1)</a:t>
            </a:r>
            <a:endParaRPr lang="ru-RU" sz="2000" b="1" dirty="0">
              <a:solidFill>
                <a:srgbClr val="006699"/>
              </a:solidFill>
              <a:latin typeface="Verdana" pitchFamily="34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7572396" y="1357298"/>
            <a:ext cx="928694" cy="40005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43636" y="1285860"/>
            <a:ext cx="28575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Нарастающая диверсификация инфраструктуры и доступность альтернативных возможностей для  энергоснабжения, как для  </a:t>
            </a:r>
            <a:r>
              <a:rPr lang="ru-RU" sz="1600" b="1" dirty="0" smtClean="0"/>
              <a:t>производителя (газа)</a:t>
            </a:r>
            <a:r>
              <a:rPr lang="ru-RU" sz="1600" dirty="0" smtClean="0"/>
              <a:t> (</a:t>
            </a:r>
            <a:r>
              <a:rPr lang="ru-RU" sz="1600" i="1" dirty="0" smtClean="0"/>
              <a:t>альтернативные пути доставки и рынки, как географические, так и новые отрасли</a:t>
            </a:r>
            <a:r>
              <a:rPr lang="ru-RU" sz="1600" dirty="0" smtClean="0"/>
              <a:t>), так и для </a:t>
            </a:r>
            <a:r>
              <a:rPr lang="ru-RU" sz="1600" b="1" dirty="0" smtClean="0"/>
              <a:t>потребителя (газа)</a:t>
            </a:r>
            <a:r>
              <a:rPr lang="ru-RU" sz="1600" dirty="0" smtClean="0"/>
              <a:t> </a:t>
            </a:r>
            <a:r>
              <a:rPr lang="en-US" sz="1600" dirty="0" smtClean="0"/>
              <a:t> (</a:t>
            </a:r>
            <a:r>
              <a:rPr lang="ru-RU" sz="1600" i="1" dirty="0" smtClean="0"/>
              <a:t>альтернативные поставщики данного энергоресурса</a:t>
            </a:r>
            <a:r>
              <a:rPr lang="en-US" sz="1600" i="1" dirty="0" smtClean="0"/>
              <a:t> </a:t>
            </a:r>
            <a:r>
              <a:rPr lang="ru-RU" sz="1600" i="1" dirty="0" smtClean="0"/>
              <a:t>(конкуренция газ-газ) и его заменителей (конкуренция </a:t>
            </a:r>
            <a:r>
              <a:rPr lang="ru-RU" sz="1600" i="1" dirty="0" err="1" smtClean="0"/>
              <a:t>газ-не</a:t>
            </a:r>
            <a:r>
              <a:rPr lang="ru-RU" sz="1600" i="1" dirty="0" smtClean="0"/>
              <a:t> газ)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572140"/>
            <a:ext cx="857256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Нарастание конкуренции =  нарастание множественного / </a:t>
            </a:r>
            <a:r>
              <a:rPr lang="ru-RU" sz="2000" dirty="0" err="1" smtClean="0"/>
              <a:t>многовекторного</a:t>
            </a:r>
            <a:r>
              <a:rPr lang="ru-RU" sz="2000" dirty="0" smtClean="0"/>
              <a:t> набора  возможностей  для субъектов предпринимательской деятельности в энергетике на всех стадиях трансграничных цепочек энергоснабжения (газа)</a:t>
            </a:r>
            <a:endParaRPr lang="ru-RU" sz="20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57158" y="1285860"/>
            <a:ext cx="6715125" cy="5715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Рынок физической энергии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86248" y="928670"/>
            <a:ext cx="3643313" cy="571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Рынок бумажной энергии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2843808" y="2780928"/>
            <a:ext cx="3921984" cy="9361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дополнение, а не вместо !!! =</a:t>
            </a:r>
            <a:r>
              <a:rPr lang="en-US" b="1" dirty="0" smtClean="0">
                <a:solidFill>
                  <a:srgbClr val="FF0000"/>
                </a:solidFill>
              </a:rPr>
              <a:t>&gt;</a:t>
            </a:r>
            <a:r>
              <a:rPr lang="ru-RU" b="1" dirty="0" smtClean="0">
                <a:solidFill>
                  <a:srgbClr val="FF0000"/>
                </a:solidFill>
              </a:rPr>
              <a:t> конкурентный выбор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67544" y="6572200"/>
            <a:ext cx="828092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А.Конопляник,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CAEC7-3A9B-4100-8056-A9F0A5126BF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0715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</a:rPr>
              <a:t>Эволюция рынков нефти и газа: соотношение стадий развития, контрактных структур и механизмов </a:t>
            </a:r>
            <a:r>
              <a:rPr lang="ru-RU" sz="2000" b="1" dirty="0" err="1" smtClean="0">
                <a:solidFill>
                  <a:srgbClr val="006699"/>
                </a:solidFill>
                <a:latin typeface="Verdana" pitchFamily="34" charset="0"/>
              </a:rPr>
              <a:t>цено-образования</a:t>
            </a:r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</a:rPr>
              <a:t> на восходящей ветви «кривой </a:t>
            </a:r>
            <a:r>
              <a:rPr lang="ru-RU" sz="2000" b="1" dirty="0" err="1" smtClean="0">
                <a:solidFill>
                  <a:srgbClr val="006699"/>
                </a:solidFill>
                <a:latin typeface="Verdana" pitchFamily="34" charset="0"/>
              </a:rPr>
              <a:t>Хабберта</a:t>
            </a:r>
            <a:r>
              <a:rPr lang="ru-RU" sz="2000" b="1" dirty="0" smtClean="0">
                <a:solidFill>
                  <a:srgbClr val="006699"/>
                </a:solidFill>
                <a:latin typeface="Verdana" pitchFamily="34" charset="0"/>
              </a:rPr>
              <a:t>» (2)</a:t>
            </a:r>
            <a:endParaRPr lang="ru-RU" sz="2000" b="1" dirty="0" smtClean="0">
              <a:solidFill>
                <a:srgbClr val="0066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75"/>
            <a:ext cx="821537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714348" y="1357298"/>
            <a:ext cx="8286808" cy="5715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Рынок физической энергии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429281" y="1000108"/>
            <a:ext cx="3643313" cy="5715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P</a:t>
            </a:r>
            <a:r>
              <a:rPr lang="ru-RU" b="1" dirty="0" err="1" smtClean="0">
                <a:solidFill>
                  <a:schemeClr val="tx1"/>
                </a:solidFill>
              </a:rPr>
              <a:t>ынок</a:t>
            </a:r>
            <a:r>
              <a:rPr lang="ru-RU" b="1" dirty="0" smtClean="0">
                <a:solidFill>
                  <a:schemeClr val="tx1"/>
                </a:solidFill>
              </a:rPr>
              <a:t> бумажной энергии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1214414" y="3643314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071802" y="3000372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14942" y="235743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072198" y="2285992"/>
            <a:ext cx="457200" cy="4572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1406" y="1844824"/>
            <a:ext cx="2916418" cy="1440160"/>
          </a:xfrm>
          <a:prstGeom prst="wedgeRoundRectCallout">
            <a:avLst>
              <a:gd name="adj1" fmla="val -6077"/>
              <a:gd name="adj2" fmla="val 73210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Долгосрочные контракты</a:t>
            </a:r>
            <a:r>
              <a:rPr lang="en-US" b="1" dirty="0" smtClean="0">
                <a:solidFill>
                  <a:schemeClr val="tx1"/>
                </a:solidFill>
              </a:rPr>
              <a:t> + </a:t>
            </a:r>
            <a:r>
              <a:rPr lang="ru-RU" b="1" dirty="0" err="1" smtClean="0">
                <a:solidFill>
                  <a:schemeClr val="tx1"/>
                </a:solidFill>
              </a:rPr>
              <a:t>кост-плюс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ценообр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=&gt; </a:t>
            </a:r>
            <a:r>
              <a:rPr lang="ru-RU" b="1" dirty="0" smtClean="0">
                <a:solidFill>
                  <a:schemeClr val="tx1"/>
                </a:solidFill>
              </a:rPr>
              <a:t>нижняя </a:t>
            </a:r>
            <a:r>
              <a:rPr lang="ru-RU" b="1" dirty="0" err="1" smtClean="0">
                <a:solidFill>
                  <a:schemeClr val="tx1"/>
                </a:solidFill>
              </a:rPr>
              <a:t>инвест.цена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(</a:t>
            </a:r>
            <a:r>
              <a:rPr lang="ru-RU" b="1" i="1" dirty="0" smtClean="0">
                <a:solidFill>
                  <a:schemeClr val="tx1"/>
                </a:solidFill>
              </a:rPr>
              <a:t>рынок физической энергии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071538" y="5000636"/>
            <a:ext cx="4286280" cy="1164668"/>
          </a:xfrm>
          <a:prstGeom prst="wedgeRoundRectCallout">
            <a:avLst>
              <a:gd name="adj1" fmla="val 2831"/>
              <a:gd name="adj2" fmla="val -18110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Долго/средне/</a:t>
            </a:r>
            <a:r>
              <a:rPr lang="ru-RU" b="1" dirty="0" err="1" smtClean="0">
                <a:solidFill>
                  <a:schemeClr val="tx1"/>
                </a:solidFill>
              </a:rPr>
              <a:t>кратко-срочные</a:t>
            </a:r>
            <a:r>
              <a:rPr lang="ru-RU" b="1" dirty="0" smtClean="0">
                <a:solidFill>
                  <a:schemeClr val="tx1"/>
                </a:solidFill>
              </a:rPr>
              <a:t> контракты</a:t>
            </a:r>
            <a:r>
              <a:rPr lang="en-US" b="1" dirty="0" smtClean="0">
                <a:solidFill>
                  <a:schemeClr val="tx1"/>
                </a:solidFill>
              </a:rPr>
              <a:t> + </a:t>
            </a:r>
            <a:r>
              <a:rPr lang="ru-RU" b="1" dirty="0" smtClean="0">
                <a:solidFill>
                  <a:schemeClr val="tx1"/>
                </a:solidFill>
              </a:rPr>
              <a:t>стоимость замещения </a:t>
            </a:r>
            <a:r>
              <a:rPr lang="ru-RU" b="1" dirty="0" err="1" smtClean="0">
                <a:solidFill>
                  <a:schemeClr val="tx1"/>
                </a:solidFill>
              </a:rPr>
              <a:t>ценообр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r>
              <a:rPr lang="en-US" b="1" dirty="0" smtClean="0">
                <a:solidFill>
                  <a:schemeClr val="tx1"/>
                </a:solidFill>
              </a:rPr>
              <a:t> =&gt; </a:t>
            </a:r>
            <a:r>
              <a:rPr lang="ru-RU" b="1" dirty="0" smtClean="0">
                <a:solidFill>
                  <a:schemeClr val="tx1"/>
                </a:solidFill>
              </a:rPr>
              <a:t>верхняя </a:t>
            </a:r>
            <a:r>
              <a:rPr lang="ru-RU" b="1" dirty="0" err="1" smtClean="0">
                <a:solidFill>
                  <a:schemeClr val="tx1"/>
                </a:solidFill>
              </a:rPr>
              <a:t>инвест.цена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(</a:t>
            </a:r>
            <a:r>
              <a:rPr lang="ru-RU" b="1" i="1" dirty="0" smtClean="0">
                <a:solidFill>
                  <a:schemeClr val="tx1"/>
                </a:solidFill>
              </a:rPr>
              <a:t>рынок физической энергии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715008" y="4929198"/>
            <a:ext cx="2643206" cy="1452130"/>
          </a:xfrm>
          <a:prstGeom prst="wedgeRoundRectCallout">
            <a:avLst>
              <a:gd name="adj1" fmla="val -59453"/>
              <a:gd name="adj2" fmla="val -19384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Спотовые</a:t>
            </a:r>
            <a:r>
              <a:rPr lang="ru-RU" b="1" dirty="0" smtClean="0">
                <a:solidFill>
                  <a:schemeClr val="tx1"/>
                </a:solidFill>
              </a:rPr>
              <a:t> контракты </a:t>
            </a:r>
            <a:r>
              <a:rPr lang="en-US" b="1" dirty="0" smtClean="0">
                <a:solidFill>
                  <a:schemeClr val="tx1"/>
                </a:solidFill>
              </a:rPr>
              <a:t> + </a:t>
            </a:r>
            <a:r>
              <a:rPr lang="ru-RU" b="1" dirty="0" err="1" smtClean="0">
                <a:solidFill>
                  <a:schemeClr val="tx1"/>
                </a:solidFill>
              </a:rPr>
              <a:t>спотовое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ценообр</a:t>
            </a:r>
            <a:r>
              <a:rPr lang="ru-RU" b="1" dirty="0" smtClean="0">
                <a:solidFill>
                  <a:schemeClr val="tx1"/>
                </a:solidFill>
              </a:rPr>
              <a:t>. (</a:t>
            </a:r>
            <a:r>
              <a:rPr lang="ru-RU" b="1" dirty="0" err="1" smtClean="0">
                <a:solidFill>
                  <a:schemeClr val="tx1"/>
                </a:solidFill>
              </a:rPr>
              <a:t>внебирж</a:t>
            </a:r>
            <a:r>
              <a:rPr lang="ru-RU" b="1" dirty="0" smtClean="0">
                <a:solidFill>
                  <a:schemeClr val="tx1"/>
                </a:solidFill>
              </a:rPr>
              <a:t>.)</a:t>
            </a:r>
            <a:r>
              <a:rPr lang="en-US" b="1" dirty="0" smtClean="0">
                <a:solidFill>
                  <a:schemeClr val="tx1"/>
                </a:solidFill>
              </a:rPr>
              <a:t> =&gt; </a:t>
            </a:r>
            <a:r>
              <a:rPr lang="ru-RU" b="1" dirty="0" smtClean="0">
                <a:solidFill>
                  <a:schemeClr val="tx1"/>
                </a:solidFill>
              </a:rPr>
              <a:t>торговая цена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(</a:t>
            </a:r>
            <a:r>
              <a:rPr lang="ru-RU" b="1" i="1" dirty="0" smtClean="0">
                <a:solidFill>
                  <a:schemeClr val="tx1"/>
                </a:solidFill>
              </a:rPr>
              <a:t>рынок физической энергии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6750480" y="2780928"/>
            <a:ext cx="2286016" cy="2016224"/>
          </a:xfrm>
          <a:prstGeom prst="wedgeRoundRectCallout">
            <a:avLst>
              <a:gd name="adj1" fmla="val -58500"/>
              <a:gd name="adj2" fmla="val -5861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Фьючерсные контракты</a:t>
            </a:r>
            <a:r>
              <a:rPr lang="en-US" b="1" dirty="0" smtClean="0">
                <a:solidFill>
                  <a:schemeClr val="tx1"/>
                </a:solidFill>
              </a:rPr>
              <a:t> + </a:t>
            </a:r>
            <a:r>
              <a:rPr lang="ru-RU" b="1" dirty="0" smtClean="0">
                <a:solidFill>
                  <a:schemeClr val="tx1"/>
                </a:solidFill>
              </a:rPr>
              <a:t>фьючерсное </a:t>
            </a:r>
            <a:r>
              <a:rPr lang="ru-RU" b="1" dirty="0" err="1" smtClean="0">
                <a:solidFill>
                  <a:schemeClr val="tx1"/>
                </a:solidFill>
              </a:rPr>
              <a:t>ценообр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ru-RU" b="1" dirty="0" smtClean="0">
                <a:solidFill>
                  <a:schemeClr val="tx1"/>
                </a:solidFill>
              </a:rPr>
              <a:t>биржа</a:t>
            </a:r>
            <a:r>
              <a:rPr lang="en-US" b="1" dirty="0" smtClean="0">
                <a:solidFill>
                  <a:schemeClr val="tx1"/>
                </a:solidFill>
              </a:rPr>
              <a:t>) =&gt; </a:t>
            </a:r>
            <a:r>
              <a:rPr lang="ru-RU" b="1" dirty="0" smtClean="0">
                <a:solidFill>
                  <a:schemeClr val="tx1"/>
                </a:solidFill>
              </a:rPr>
              <a:t>торговая цена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i="1" dirty="0" smtClean="0">
                <a:solidFill>
                  <a:schemeClr val="tx1"/>
                </a:solidFill>
              </a:rPr>
              <a:t>(</a:t>
            </a:r>
            <a:r>
              <a:rPr lang="ru-RU" b="1" i="1" dirty="0" smtClean="0">
                <a:solidFill>
                  <a:schemeClr val="tx1"/>
                </a:solidFill>
              </a:rPr>
              <a:t>рынок бумажной энергии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499225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92088"/>
          </a:xfrm>
        </p:spPr>
        <p:txBody>
          <a:bodyPr/>
          <a:lstStyle/>
          <a:p>
            <a:r>
              <a:rPr lang="en-US" dirty="0"/>
              <a:t>C</a:t>
            </a:r>
            <a:r>
              <a:rPr lang="ru-RU" dirty="0" err="1" smtClean="0"/>
              <a:t>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40768"/>
            <a:ext cx="8134672" cy="5040560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Энергетические рынки и кривые </a:t>
            </a:r>
            <a:r>
              <a:rPr lang="ru-RU" sz="2800" dirty="0" err="1" smtClean="0">
                <a:latin typeface="+mj-lt"/>
              </a:rPr>
              <a:t>Хабберта</a:t>
            </a:r>
            <a:r>
              <a:rPr lang="en-US" sz="2800" dirty="0" smtClean="0">
                <a:latin typeface="+mj-lt"/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Энергетические рынки: нарастающая краткосрочность</a:t>
            </a:r>
          </a:p>
          <a:p>
            <a:r>
              <a:rPr lang="ru-RU" sz="2800" dirty="0" smtClean="0">
                <a:latin typeface="+mj-lt"/>
              </a:rPr>
              <a:t>Рынок нефти: пять этапов эволюции с 1928 г. 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2000-</a:t>
            </a:r>
            <a:r>
              <a:rPr lang="ru-RU" sz="2800" dirty="0" smtClean="0">
                <a:latin typeface="+mj-lt"/>
              </a:rPr>
              <a:t>е</a:t>
            </a:r>
            <a:r>
              <a:rPr lang="en-US" sz="2800" dirty="0" smtClean="0">
                <a:latin typeface="+mj-lt"/>
              </a:rPr>
              <a:t>: </a:t>
            </a:r>
            <a:r>
              <a:rPr lang="ru-RU" sz="2800" dirty="0" smtClean="0">
                <a:latin typeface="+mj-lt"/>
              </a:rPr>
              <a:t>особенности нового </a:t>
            </a:r>
            <a:r>
              <a:rPr lang="ru-RU" sz="2800" dirty="0" smtClean="0">
                <a:latin typeface="+mj-lt"/>
              </a:rPr>
              <a:t>этап</a:t>
            </a:r>
            <a:r>
              <a:rPr lang="en-US" sz="2800" dirty="0" smtClean="0">
                <a:latin typeface="+mj-lt"/>
              </a:rPr>
              <a:t>f</a:t>
            </a:r>
          </a:p>
          <a:p>
            <a:r>
              <a:rPr lang="ru-RU" sz="2800" dirty="0" smtClean="0">
                <a:latin typeface="+mj-lt"/>
              </a:rPr>
              <a:t>Экономические границы ценового коридора </a:t>
            </a:r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Роль некоторых участников рынка нефти: Саудовская Аравия, США, Россия</a:t>
            </a:r>
            <a:endParaRPr lang="en-US" sz="2800" dirty="0" smtClean="0">
              <a:latin typeface="+mj-lt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5616" y="6248400"/>
            <a:ext cx="6624736" cy="457200"/>
          </a:xfrm>
        </p:spPr>
        <p:txBody>
          <a:bodyPr/>
          <a:lstStyle/>
          <a:p>
            <a:pPr>
              <a:defRPr/>
            </a:pPr>
            <a:r>
              <a:rPr lang="ru-RU" dirty="0" err="1" smtClean="0"/>
              <a:t>А.Конопляник</a:t>
            </a:r>
            <a:r>
              <a:rPr lang="ru-RU" dirty="0" smtClean="0"/>
              <a:t>, Анатомия цен на нефть, Финансовый Университет, Москва, 23.11.2013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EFBF9-B627-4741-B281-36719889C0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4824413" cy="5040313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ru-RU" sz="1800" b="1" smtClean="0"/>
              <a:t>Трансфертные сделки </a:t>
            </a:r>
            <a:r>
              <a:rPr lang="ru-RU" sz="1800" b="1" i="1" smtClean="0"/>
              <a:t>(доминировали до 1970-х)</a:t>
            </a:r>
            <a:endParaRPr lang="en-US" sz="1800" b="1" i="1" smtClean="0"/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ru-RU" sz="1800" b="1" u="sng" smtClean="0"/>
              <a:t>+ Рынки «</a:t>
            </a:r>
            <a:r>
              <a:rPr lang="ru-RU" sz="1800" b="1" i="1" u="sng" smtClean="0"/>
              <a:t>физической</a:t>
            </a:r>
            <a:r>
              <a:rPr lang="ru-RU" sz="1800" b="1" u="sng" smtClean="0"/>
              <a:t>» энергии и реальных поставок энергоресурсов (</a:t>
            </a:r>
            <a:r>
              <a:rPr lang="ru-RU" sz="1800" b="1" i="1" u="sng" smtClean="0"/>
              <a:t>неликвидные </a:t>
            </a:r>
            <a:r>
              <a:rPr lang="ru-RU" sz="1800" b="1" u="sng" smtClean="0"/>
              <a:t>энергетические рынки)</a:t>
            </a:r>
            <a:r>
              <a:rPr lang="en-US" sz="1800" b="1" u="sng" smtClean="0"/>
              <a:t> =</a:t>
            </a:r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+</a:t>
            </a:r>
            <a:r>
              <a:rPr lang="ru-RU" sz="1800" b="1" smtClean="0"/>
              <a:t> Долгосрочные контракты</a:t>
            </a:r>
            <a:r>
              <a:rPr lang="en-US" sz="1800" b="1" smtClean="0"/>
              <a:t> </a:t>
            </a:r>
            <a:r>
              <a:rPr lang="ru-RU" sz="1800" b="1" i="1" smtClean="0"/>
              <a:t>(с 1970-х)</a:t>
            </a:r>
            <a:endParaRPr lang="en-US" sz="1800" b="1" i="1" smtClean="0"/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+ </a:t>
            </a:r>
            <a:r>
              <a:rPr lang="ru-RU" sz="1800" b="1" smtClean="0"/>
              <a:t>Краткосрочные контракты </a:t>
            </a:r>
            <a:r>
              <a:rPr lang="ru-RU" sz="1800" b="1" i="1" smtClean="0"/>
              <a:t>(с 1970-х)</a:t>
            </a:r>
            <a:endParaRPr lang="en-US" sz="1800" b="1" i="1" smtClean="0"/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+ </a:t>
            </a:r>
            <a:r>
              <a:rPr lang="ru-RU" sz="1800" b="1" smtClean="0"/>
              <a:t>Разовые (спотовые) сделки </a:t>
            </a:r>
            <a:r>
              <a:rPr lang="ru-RU" sz="1800" b="1" i="1" smtClean="0"/>
              <a:t>(с 1970-х)</a:t>
            </a:r>
            <a:endParaRPr lang="en-US" sz="1800" b="1" i="1" smtClean="0"/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+ </a:t>
            </a:r>
            <a:r>
              <a:rPr lang="ru-RU" sz="1800" b="1" smtClean="0"/>
              <a:t>Форвардные сделки (с отсроченной поставкой реального товара)</a:t>
            </a:r>
            <a:r>
              <a:rPr lang="en-US" sz="1800" b="1" smtClean="0"/>
              <a:t> </a:t>
            </a:r>
            <a:r>
              <a:rPr lang="ru-RU" sz="1800" b="1" i="1" smtClean="0"/>
              <a:t>(с 1980-х)</a:t>
            </a:r>
            <a:endParaRPr lang="en-US" sz="1800" b="1" i="1" smtClean="0"/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en-US" sz="1800" b="1" u="sng" smtClean="0"/>
              <a:t>+ </a:t>
            </a:r>
            <a:r>
              <a:rPr lang="ru-RU" sz="1800" b="1" u="sng" smtClean="0"/>
              <a:t>Финансовые рынки «</a:t>
            </a:r>
            <a:r>
              <a:rPr lang="ru-RU" sz="1800" b="1" i="1" u="sng" smtClean="0"/>
              <a:t>бумажной</a:t>
            </a:r>
            <a:r>
              <a:rPr lang="ru-RU" sz="1800" b="1" u="sng" smtClean="0"/>
              <a:t>» энергии (финансовых инструментов на базе рынков энергоресурсов) (</a:t>
            </a:r>
            <a:r>
              <a:rPr lang="ru-RU" sz="1800" b="1" i="1" u="sng" smtClean="0"/>
              <a:t>ликвидные </a:t>
            </a:r>
            <a:r>
              <a:rPr lang="ru-RU" sz="1800" b="1" u="sng" smtClean="0"/>
              <a:t>энергетические рынки)</a:t>
            </a:r>
            <a:r>
              <a:rPr lang="en-US" sz="1800" b="1" u="sng" smtClean="0"/>
              <a:t> = </a:t>
            </a:r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+ </a:t>
            </a:r>
            <a:r>
              <a:rPr lang="ru-RU" sz="1800" b="1" smtClean="0"/>
              <a:t>Форвардные сделки (без поставки реального товара) </a:t>
            </a:r>
            <a:r>
              <a:rPr lang="ru-RU" sz="1800" b="1" i="1" smtClean="0"/>
              <a:t>(с 1990-х)</a:t>
            </a:r>
            <a:endParaRPr lang="en-US" sz="1800" b="1" i="1" smtClean="0"/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+ </a:t>
            </a:r>
            <a:r>
              <a:rPr lang="ru-RU" sz="1800" b="1" smtClean="0"/>
              <a:t>Фьючерсные сделки </a:t>
            </a:r>
            <a:r>
              <a:rPr lang="ru-RU" sz="1800" b="1" i="1" smtClean="0"/>
              <a:t>(с 1990-х)</a:t>
            </a:r>
            <a:endParaRPr lang="en-US" sz="1800" b="1" i="1" smtClean="0"/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+ </a:t>
            </a:r>
            <a:r>
              <a:rPr lang="ru-RU" sz="1800" b="1" smtClean="0"/>
              <a:t>Опционные сделки </a:t>
            </a:r>
            <a:r>
              <a:rPr lang="ru-RU" sz="1800" b="1" i="1" smtClean="0"/>
              <a:t>(с 1990-х)</a:t>
            </a:r>
            <a:endParaRPr lang="en-US" sz="1800" b="1" i="1" smtClean="0"/>
          </a:p>
          <a:p>
            <a:pPr marL="341313" indent="-341313" eaLnBrk="1" hangingPunct="1">
              <a:lnSpc>
                <a:spcPct val="80000"/>
              </a:lnSpc>
              <a:buFontTx/>
              <a:buNone/>
            </a:pPr>
            <a:r>
              <a:rPr lang="en-US" sz="1800" b="1" smtClean="0"/>
              <a:t>+ …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93663"/>
            <a:ext cx="8785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Arial" pitchFamily="34" charset="0"/>
              </a:rPr>
              <a:t>Энергетические рынки: эволюция контрактной структуры </a:t>
            </a:r>
            <a:br>
              <a:rPr lang="ru-RU" b="1">
                <a:solidFill>
                  <a:srgbClr val="000000"/>
                </a:solidFill>
                <a:latin typeface="Arial" pitchFamily="34" charset="0"/>
              </a:rPr>
            </a:br>
            <a:r>
              <a:rPr lang="ru-RU" sz="2000" b="1">
                <a:solidFill>
                  <a:srgbClr val="000000"/>
                </a:solidFill>
                <a:latin typeface="Arial" pitchFamily="34" charset="0"/>
              </a:rPr>
              <a:t>(на примере рынка нефти)</a:t>
            </a:r>
            <a:endParaRPr lang="en-US" sz="20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auto">
          <a:xfrm>
            <a:off x="5003800" y="1125538"/>
            <a:ext cx="936625" cy="4751387"/>
          </a:xfrm>
          <a:prstGeom prst="downArrow">
            <a:avLst>
              <a:gd name="adj1" fmla="val 50000"/>
              <a:gd name="adj2" fmla="val 12682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41" name="AutoShape 10"/>
          <p:cNvSpPr>
            <a:spLocks noChangeArrowheads="1"/>
          </p:cNvSpPr>
          <p:nvPr/>
        </p:nvSpPr>
        <p:spPr bwMode="auto">
          <a:xfrm>
            <a:off x="6515100" y="2060575"/>
            <a:ext cx="936625" cy="3816350"/>
          </a:xfrm>
          <a:prstGeom prst="downArrow">
            <a:avLst>
              <a:gd name="adj1" fmla="val 50000"/>
              <a:gd name="adj2" fmla="val 101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42" name="AutoShape 11"/>
          <p:cNvSpPr>
            <a:spLocks noChangeArrowheads="1"/>
          </p:cNvSpPr>
          <p:nvPr/>
        </p:nvSpPr>
        <p:spPr bwMode="auto">
          <a:xfrm>
            <a:off x="7956550" y="4076700"/>
            <a:ext cx="936625" cy="1800225"/>
          </a:xfrm>
          <a:prstGeom prst="downArrow">
            <a:avLst>
              <a:gd name="adj1" fmla="val 50000"/>
              <a:gd name="adj2" fmla="val 480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6088063" y="4124325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7529513" y="4267200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4345" name="AutoShape 16"/>
          <p:cNvSpPr>
            <a:spLocks/>
          </p:cNvSpPr>
          <p:nvPr/>
        </p:nvSpPr>
        <p:spPr bwMode="auto">
          <a:xfrm>
            <a:off x="7596188" y="2205038"/>
            <a:ext cx="1547812" cy="1008062"/>
          </a:xfrm>
          <a:prstGeom prst="accentBorderCallout3">
            <a:avLst>
              <a:gd name="adj1" fmla="val 11338"/>
              <a:gd name="adj2" fmla="val -5292"/>
              <a:gd name="adj3" fmla="val 11338"/>
              <a:gd name="adj4" fmla="val -17421"/>
              <a:gd name="adj5" fmla="val 194171"/>
              <a:gd name="adj6" fmla="val -17421"/>
              <a:gd name="adj7" fmla="val 208662"/>
              <a:gd name="adj8" fmla="val 379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FF0000"/>
                </a:solidFill>
                <a:latin typeface="Arial" pitchFamily="34" charset="0"/>
              </a:rPr>
              <a:t>Ликвидные рыночные площадки</a:t>
            </a:r>
            <a:r>
              <a:rPr lang="ru-RU" sz="2000">
                <a:solidFill>
                  <a:srgbClr val="FF0000"/>
                </a:solidFill>
                <a:latin typeface="Arial" pitchFamily="34" charset="0"/>
              </a:rPr>
              <a:t> </a:t>
            </a:r>
            <a:endParaRPr lang="en-US" sz="200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346" name="AutoShape 18"/>
          <p:cNvSpPr>
            <a:spLocks/>
          </p:cNvSpPr>
          <p:nvPr/>
        </p:nvSpPr>
        <p:spPr bwMode="auto">
          <a:xfrm>
            <a:off x="6084888" y="1412875"/>
            <a:ext cx="2951162" cy="360363"/>
          </a:xfrm>
          <a:prstGeom prst="accentBorderCallout3">
            <a:avLst>
              <a:gd name="adj1" fmla="val 31718"/>
              <a:gd name="adj2" fmla="val -2583"/>
              <a:gd name="adj3" fmla="val 31718"/>
              <a:gd name="adj4" fmla="val -7208"/>
              <a:gd name="adj5" fmla="val 220704"/>
              <a:gd name="adj6" fmla="val -7208"/>
              <a:gd name="adj7" fmla="val 262116"/>
              <a:gd name="adj8" fmla="val 195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CC66"/>
                </a:solidFill>
                <a:latin typeface="Arial" pitchFamily="34" charset="0"/>
              </a:rPr>
              <a:t>Долгосрочные контракты</a:t>
            </a:r>
            <a:endParaRPr lang="en-US" b="1">
              <a:solidFill>
                <a:srgbClr val="00CC66"/>
              </a:solidFill>
              <a:latin typeface="Arial" pitchFamily="34" charset="0"/>
            </a:endParaRPr>
          </a:p>
        </p:txBody>
      </p:sp>
      <p:sp>
        <p:nvSpPr>
          <p:cNvPr id="14347" name="AutoShape 19"/>
          <p:cNvSpPr>
            <a:spLocks/>
          </p:cNvSpPr>
          <p:nvPr/>
        </p:nvSpPr>
        <p:spPr bwMode="auto">
          <a:xfrm>
            <a:off x="6011863" y="836613"/>
            <a:ext cx="3024187" cy="360362"/>
          </a:xfrm>
          <a:prstGeom prst="accentBorderCallout3">
            <a:avLst>
              <a:gd name="adj1" fmla="val 31718"/>
              <a:gd name="adj2" fmla="val -2519"/>
              <a:gd name="adj3" fmla="val 31718"/>
              <a:gd name="adj4" fmla="val -31917"/>
              <a:gd name="adj5" fmla="val 277532"/>
              <a:gd name="adj6" fmla="val -31917"/>
              <a:gd name="adj7" fmla="val 322028"/>
              <a:gd name="adj8" fmla="val -25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CC"/>
                </a:solidFill>
                <a:latin typeface="Arial" pitchFamily="34" charset="0"/>
              </a:rPr>
              <a:t>Вертикальная интеграция</a:t>
            </a:r>
            <a:endParaRPr lang="en-US" b="1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766355"/>
            <a:ext cx="840584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0000"/>
                </a:solidFill>
              </a:rPr>
              <a:t>Основное правило: </a:t>
            </a:r>
            <a:r>
              <a:rPr lang="ru-RU" sz="1600" b="1" dirty="0" smtClean="0">
                <a:solidFill>
                  <a:srgbClr val="000000"/>
                </a:solidFill>
              </a:rPr>
              <a:t>новые рыночные структуры (механизмы, инструменты) появляются не вместо существующих, а в дополнение к ним =</a:t>
            </a:r>
            <a:r>
              <a:rPr lang="en-US" sz="1600" b="1" dirty="0" smtClean="0">
                <a:solidFill>
                  <a:srgbClr val="000000"/>
                </a:solidFill>
              </a:rPr>
              <a:t>&gt;  </a:t>
            </a:r>
            <a:r>
              <a:rPr lang="ru-RU" sz="1600" b="1" dirty="0" smtClean="0">
                <a:solidFill>
                  <a:srgbClr val="000000"/>
                </a:solidFill>
              </a:rPr>
              <a:t>усиление </a:t>
            </a:r>
            <a:r>
              <a:rPr lang="ru-RU" sz="1600" b="1" dirty="0" err="1" smtClean="0">
                <a:solidFill>
                  <a:srgbClr val="000000"/>
                </a:solidFill>
              </a:rPr>
              <a:t>многовекторной</a:t>
            </a:r>
            <a:r>
              <a:rPr lang="ru-RU" sz="1600" b="1" dirty="0" smtClean="0">
                <a:solidFill>
                  <a:srgbClr val="000000"/>
                </a:solidFill>
              </a:rPr>
              <a:t> конкуренции, борьба за конкурентные ниши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526609"/>
            <a:ext cx="7793038" cy="3587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200" dirty="0" err="1" smtClean="0"/>
              <a:t>А.Конопляник</a:t>
            </a:r>
            <a:r>
              <a:rPr lang="ru-RU" sz="1200" dirty="0" smtClean="0"/>
              <a:t>, Анатомия цен на нефть, Финансовый Университет, Москва, 23.11.2013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9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Lucida Fax"/>
        <a:ea typeface=""/>
        <a:cs typeface=""/>
      </a:majorFont>
      <a:minorFont>
        <a:latin typeface="Lucida Fax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Lucida Fax"/>
        <a:ea typeface=""/>
        <a:cs typeface=""/>
      </a:majorFont>
      <a:minorFont>
        <a:latin typeface="Lucida Fax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5063</Words>
  <Application>Microsoft Office PowerPoint</Application>
  <PresentationFormat>Экран (4:3)</PresentationFormat>
  <Paragraphs>467</Paragraphs>
  <Slides>51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51</vt:i4>
      </vt:variant>
    </vt:vector>
  </HeadingPairs>
  <TitlesOfParts>
    <vt:vector size="79" baseType="lpstr">
      <vt:lpstr>Default Design</vt:lpstr>
      <vt:lpstr>4_Default Design</vt:lpstr>
      <vt:lpstr>6_Default Design</vt:lpstr>
      <vt:lpstr>8_Default Design</vt:lpstr>
      <vt:lpstr>13_Default Design</vt:lpstr>
      <vt:lpstr>2_Тема Office</vt:lpstr>
      <vt:lpstr>1_Default Design</vt:lpstr>
      <vt:lpstr>7_Default Design</vt:lpstr>
      <vt:lpstr>9_Default Design</vt:lpstr>
      <vt:lpstr>11_Default Design</vt:lpstr>
      <vt:lpstr>14_Default Design</vt:lpstr>
      <vt:lpstr>15_Default Design</vt:lpstr>
      <vt:lpstr>17_Default Design</vt:lpstr>
      <vt:lpstr>18_Default Design</vt:lpstr>
      <vt:lpstr>20_Default Design</vt:lpstr>
      <vt:lpstr>22_Default Design</vt:lpstr>
      <vt:lpstr>23_Default Design</vt:lpstr>
      <vt:lpstr>24_Default Design</vt:lpstr>
      <vt:lpstr>9_Custom Design</vt:lpstr>
      <vt:lpstr>7_Custom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Анатомия цен на нефть</vt:lpstr>
      <vt:lpstr>Динамика нефтяных цен с 1861 г. (от затухающих колебаний =&gt; к стабилизатору цен =&gt; к системе вразнос?)</vt:lpstr>
      <vt:lpstr>Содержание</vt:lpstr>
      <vt:lpstr>Марион Кинг Хабберт (Marion King Hubbert), его «кривая Хабберта» и теория «пика нефти»</vt:lpstr>
      <vt:lpstr>Эволюция рынков нефти и газа: от менее к более конкурентной среде (экономическая интерпретация «кривых Хабберта») </vt:lpstr>
      <vt:lpstr>Презентация PowerPoint</vt:lpstr>
      <vt:lpstr>Эволюция рынков нефти и газа: соотношение стадий развития, контрактных структур и механизмов цено-образования на восходящей ветви «кривой Хабберта» (2)</vt:lpstr>
      <vt:lpstr>Cодержание</vt:lpstr>
      <vt:lpstr>Презентация PowerPoint</vt:lpstr>
      <vt:lpstr>Эволюция рынка нефти: объемы торговли - объемы поставок </vt:lpstr>
      <vt:lpstr>Эволюция срочности нефтяных контрактов с течением времени</vt:lpstr>
      <vt:lpstr>Презентация PowerPoint</vt:lpstr>
      <vt:lpstr>Содержание</vt:lpstr>
      <vt:lpstr>Пять этапов развития организованного мирового рынка нефти и его основные характеристики (концепция автора). Этап 1</vt:lpstr>
      <vt:lpstr>Механизм действия «однобазовой системы цен» на мировом рынке нефти в период 1928-1947 гг.  (этап 1) (все цифры в условных единицах)</vt:lpstr>
      <vt:lpstr>Пять этапов развития организованного мирового рынка нефти и его основные характеристики (концепция автора). Этап 2</vt:lpstr>
      <vt:lpstr>Механизм действия «двухбазовой системы цен» на мировом рынке нефти в период 1947-1971 гг. (этап 2) (все цифры в условных единицах)</vt:lpstr>
      <vt:lpstr>Рынок нефти: применение разных механизмов ценообразования в рамках вертикально-интегрированной производственно-сбытовой цепочки МНК</vt:lpstr>
      <vt:lpstr>Жан-Мари Шевалье о переломе тенденций</vt:lpstr>
      <vt:lpstr>Влияние эволюционного и революционного НТП на динамику издержек разведки и добычи (РиД) на этапе роста предельных издержек (после рубежа 1960-1970-х гг.)</vt:lpstr>
      <vt:lpstr>Пять этапов развития организованного мирового рынка нефти и его основные характеристики (концепция автора). Этап 3</vt:lpstr>
      <vt:lpstr>Доминирующая роль цен разовых сделок в международной торговле нефтью в 1970-1980 гг. (этап 3)</vt:lpstr>
      <vt:lpstr>Особенности этапа 3: переход от «кост-плюс» к «стоимости замещения» </vt:lpstr>
      <vt:lpstr>Пять этапов развития организованного мирового рынка нефти и его основные характеристики (концепция автора). Этап 4</vt:lpstr>
      <vt:lpstr>Презентация PowerPoint</vt:lpstr>
      <vt:lpstr>Презентация PowerPoint</vt:lpstr>
      <vt:lpstr>Презентация PowerPoint</vt:lpstr>
      <vt:lpstr>Пять этапов развития организованного мирового рынка нефти и его основные характеристики (концепция автора). Этап 5</vt:lpstr>
      <vt:lpstr>Эволюция механизма ценообразования на мировом рынке нефти</vt:lpstr>
      <vt:lpstr>Cодержание</vt:lpstr>
      <vt:lpstr>2000-е: новый этап ценообразования на нефть (1)</vt:lpstr>
      <vt:lpstr>2000-е: новый этап ценообразования на нефть (2)</vt:lpstr>
      <vt:lpstr>2000-е: новый этап ценообразования на нефть (3) </vt:lpstr>
      <vt:lpstr>Характеристики контрактов: Спот, Форвард, Фьючерс, Опцион</vt:lpstr>
      <vt:lpstr>Рынок бумажной нефти: основные игроки</vt:lpstr>
      <vt:lpstr>Эволюция рынка нефтяных фьючерсов </vt:lpstr>
      <vt:lpstr>Презентация PowerPoint</vt:lpstr>
      <vt:lpstr>Мировые рынки: соотношение масштабов операций (порядок цифр)</vt:lpstr>
      <vt:lpstr>Роль не-нефтяных спекулянтов (глобальных финансовых инвесторов) в формировании ценового пузыря на мировом рынке нефти в 2007-2008 гг.  (принципиальная схема – «запуск» пятого этапа)</vt:lpstr>
      <vt:lpstr>Содержание</vt:lpstr>
      <vt:lpstr>Традиционные и нетрадиционные энергоресурсы (ЭР): цена кост-плюс и цена НБСЗ (1) </vt:lpstr>
      <vt:lpstr>Традиционные и нетрадиционные энергоресурсы (ЭР): цена кост-плюс и цена НБСЗ (2) </vt:lpstr>
      <vt:lpstr>Верхние и нижние экономические пределы изменения цен на нефть: раньше  и теперь? (1)</vt:lpstr>
      <vt:lpstr>Верхние и нижние экономические пределы изменения цен на нефть: раньше и теперь?</vt:lpstr>
      <vt:lpstr>Содержание</vt:lpstr>
      <vt:lpstr>«Разрушения» и «заживления» мировой системы нефтяных фьючерсов/биржевых сырьевых товаров: роль США  </vt:lpstr>
      <vt:lpstr>Саудовская Аравия и США - две страны,  реально влияющие сегодня на мировой нефтяной рынок</vt:lpstr>
      <vt:lpstr>Два механизма рециклирования нефтедолларов</vt:lpstr>
      <vt:lpstr>США на мировом рынке нефти: что дальше?</vt:lpstr>
      <vt:lpstr>Россия на мировом нефтяном рынке</vt:lpstr>
      <vt:lpstr>Благодарю за внимание!  www.konoplyanik.ru  andrey@konoplyanik.ru  a.konoplyanik@gazpromexport.com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«Эволюция международных рынков нефти и газа и инструментов защиты/стимулирования  инвестиций в энергетику»</dc:title>
  <dc:creator>Konoplyanik</dc:creator>
  <cp:lastModifiedBy>Administrator</cp:lastModifiedBy>
  <cp:revision>96</cp:revision>
  <dcterms:created xsi:type="dcterms:W3CDTF">2012-03-20T12:23:53Z</dcterms:created>
  <dcterms:modified xsi:type="dcterms:W3CDTF">2013-11-22T14:59:45Z</dcterms:modified>
</cp:coreProperties>
</file>